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702" r:id="rId4"/>
  </p:sldMasterIdLst>
  <p:notesMasterIdLst>
    <p:notesMasterId r:id="rId13"/>
  </p:notesMasterIdLst>
  <p:sldIdLst>
    <p:sldId id="257" r:id="rId5"/>
    <p:sldId id="259" r:id="rId6"/>
    <p:sldId id="265" r:id="rId7"/>
    <p:sldId id="266" r:id="rId8"/>
    <p:sldId id="267" r:id="rId9"/>
    <p:sldId id="268" r:id="rId10"/>
    <p:sldId id="269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1DFFE-CA7F-4A68-B498-B311741E6EB8}" type="datetimeFigureOut">
              <a:rPr lang="en-US" smtClean="0"/>
              <a:t>12/01/2026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4B028-C1A1-4D5B-AD35-4963EFE8A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8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29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19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685100" y="1536633"/>
            <a:ext cx="77739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7485423" y="499493"/>
            <a:ext cx="167533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8630874" y="6028618"/>
            <a:ext cx="159799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803177" y="6336187"/>
            <a:ext cx="140875" cy="148667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293" y="3028542"/>
            <a:ext cx="223379" cy="235732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1974641" y="617964"/>
            <a:ext cx="104613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8609747" y="1468807"/>
            <a:ext cx="139487" cy="147200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311700" y="57604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7769250" y="6360145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8359425" y="606294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8732600" y="4862694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640725" y="665745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74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1744675" y="4228029"/>
            <a:ext cx="25023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1744675" y="4784833"/>
            <a:ext cx="25023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5091591" y="4228029"/>
            <a:ext cx="25023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5091600" y="4784833"/>
            <a:ext cx="25023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8738511" y="499493"/>
            <a:ext cx="167533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3770089" y="5684492"/>
            <a:ext cx="1201097" cy="1242470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5787225" y="62553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7545113" y="60411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1692500" y="62553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311700" y="4608145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76399" y="1860408"/>
            <a:ext cx="1201097" cy="1242470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8598164" y="1319062"/>
            <a:ext cx="1201097" cy="1242470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002974" y="5680194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8431352" y="5680194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405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8738511" y="499493"/>
            <a:ext cx="167533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8598164" y="1319062"/>
            <a:ext cx="1201097" cy="1242470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76399" y="1860408"/>
            <a:ext cx="1201097" cy="1242470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311700" y="4608145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7545113" y="60411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3770089" y="5684492"/>
            <a:ext cx="1201097" cy="1242470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1692500" y="62553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5787225" y="62553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11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16833"/>
            <a:ext cx="85206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2549400" y="3839033"/>
            <a:ext cx="40452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5556995" y="5688118"/>
            <a:ext cx="3275298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551684" y="5536916"/>
            <a:ext cx="3275298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8738511" y="499493"/>
            <a:ext cx="167533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3770089" y="5684492"/>
            <a:ext cx="1201097" cy="1242470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7460425" y="53217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2963438" y="625532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817800" y="4883545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-55961" y="1595241"/>
            <a:ext cx="1201097" cy="1242470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8350264" y="1456765"/>
            <a:ext cx="1201097" cy="1242470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7851974" y="3467101"/>
            <a:ext cx="1796017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058188" y="3744985"/>
            <a:ext cx="1796017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2199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342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6345350" y="1400860"/>
            <a:ext cx="12687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3055800" y="3065933"/>
            <a:ext cx="47874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5126850" y="4385933"/>
            <a:ext cx="27162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7667195" y="425626"/>
            <a:ext cx="1201005" cy="124245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3842663" y="5431781"/>
            <a:ext cx="1232307" cy="1230127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3512750" y="-928800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422" name="Google Shape;422;p14"/>
          <p:cNvSpPr/>
          <p:nvPr/>
        </p:nvSpPr>
        <p:spPr>
          <a:xfrm>
            <a:off x="5525025" y="6141901"/>
            <a:ext cx="1844086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3858274" y="1281306"/>
            <a:ext cx="1201101" cy="1242356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7485423" y="499493"/>
            <a:ext cx="167533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8562199" y="5923818"/>
            <a:ext cx="159799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683677" y="6284487"/>
            <a:ext cx="140875" cy="148667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293" y="3772164"/>
            <a:ext cx="223379" cy="235732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1974641" y="617964"/>
            <a:ext cx="104613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8621959" y="755674"/>
            <a:ext cx="139487" cy="147200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311700" y="55189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446" name="Google Shape;446;p14"/>
          <p:cNvSpPr/>
          <p:nvPr/>
        </p:nvSpPr>
        <p:spPr>
          <a:xfrm>
            <a:off x="7707275" y="602332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447" name="Google Shape;447;p14"/>
          <p:cNvSpPr/>
          <p:nvPr/>
        </p:nvSpPr>
        <p:spPr>
          <a:xfrm>
            <a:off x="8732600" y="2610012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448" name="Google Shape;448;p14"/>
          <p:cNvSpPr/>
          <p:nvPr/>
        </p:nvSpPr>
        <p:spPr>
          <a:xfrm>
            <a:off x="441125" y="10967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03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457075" y="3568700"/>
            <a:ext cx="17913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457087" y="4213333"/>
            <a:ext cx="17913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3680137" y="3568700"/>
            <a:ext cx="17913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3676350" y="4213333"/>
            <a:ext cx="17913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5903199" y="3568700"/>
            <a:ext cx="17913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5895625" y="4213333"/>
            <a:ext cx="17913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5556995" y="5688118"/>
            <a:ext cx="3275298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551684" y="5536916"/>
            <a:ext cx="3275298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8738511" y="499493"/>
            <a:ext cx="167533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3770089" y="5684492"/>
            <a:ext cx="1201097" cy="1242470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7460425" y="53217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563" name="Google Shape;563;p17"/>
          <p:cNvSpPr/>
          <p:nvPr/>
        </p:nvSpPr>
        <p:spPr>
          <a:xfrm>
            <a:off x="8185463" y="51965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564" name="Google Shape;564;p17"/>
          <p:cNvSpPr/>
          <p:nvPr/>
        </p:nvSpPr>
        <p:spPr>
          <a:xfrm>
            <a:off x="2963438" y="625532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565" name="Google Shape;565;p17"/>
          <p:cNvSpPr/>
          <p:nvPr/>
        </p:nvSpPr>
        <p:spPr>
          <a:xfrm>
            <a:off x="817800" y="4883545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-55961" y="1595241"/>
            <a:ext cx="1201097" cy="1242470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7851974" y="3467101"/>
            <a:ext cx="1796017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058188" y="3744985"/>
            <a:ext cx="1796017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8350264" y="1456765"/>
            <a:ext cx="1201097" cy="1242470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962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3037725" y="2093267"/>
            <a:ext cx="15039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3037725" y="2737900"/>
            <a:ext cx="16839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4873025" y="2093267"/>
            <a:ext cx="15039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4693050" y="2737900"/>
            <a:ext cx="16839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3037725" y="4529095"/>
            <a:ext cx="15039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3037736" y="5173733"/>
            <a:ext cx="16839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4873050" y="4529100"/>
            <a:ext cx="15039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4693079" y="5173733"/>
            <a:ext cx="16839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8738511" y="499493"/>
            <a:ext cx="167533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3770089" y="5684492"/>
            <a:ext cx="1201097" cy="1242470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8185463" y="51965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691" name="Google Shape;691;p20"/>
          <p:cNvSpPr/>
          <p:nvPr/>
        </p:nvSpPr>
        <p:spPr>
          <a:xfrm>
            <a:off x="2963438" y="625532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692" name="Google Shape;692;p20"/>
          <p:cNvSpPr/>
          <p:nvPr/>
        </p:nvSpPr>
        <p:spPr>
          <a:xfrm>
            <a:off x="817800" y="4883545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-55961" y="1595241"/>
            <a:ext cx="1201097" cy="1242470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8350264" y="1456765"/>
            <a:ext cx="1201097" cy="1242470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8161945" y="2823725"/>
            <a:ext cx="3275298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152359" y="3099130"/>
            <a:ext cx="3275298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8099849" y="3496235"/>
            <a:ext cx="1796017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058188" y="3744985"/>
            <a:ext cx="1796017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634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67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8738511" y="499493"/>
            <a:ext cx="167533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5794439" y="5684508"/>
            <a:ext cx="1201097" cy="1242470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8183375" y="6255345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796" name="Google Shape;796;p23"/>
          <p:cNvSpPr/>
          <p:nvPr/>
        </p:nvSpPr>
        <p:spPr>
          <a:xfrm>
            <a:off x="7555438" y="606294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797" name="Google Shape;797;p23"/>
          <p:cNvSpPr/>
          <p:nvPr/>
        </p:nvSpPr>
        <p:spPr>
          <a:xfrm>
            <a:off x="1692500" y="62553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798" name="Google Shape;798;p23"/>
          <p:cNvSpPr/>
          <p:nvPr/>
        </p:nvSpPr>
        <p:spPr>
          <a:xfrm>
            <a:off x="311700" y="4608145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76399" y="1860408"/>
            <a:ext cx="1201097" cy="1242470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8596137" y="1156899"/>
            <a:ext cx="1201097" cy="1242470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066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6620820" y="2734048"/>
            <a:ext cx="3275298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752134" y="2770375"/>
            <a:ext cx="3275298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8738511" y="499493"/>
            <a:ext cx="167533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3770089" y="5684492"/>
            <a:ext cx="1201097" cy="1242470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6620825" y="572587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006" name="Google Shape;1006;p28"/>
          <p:cNvSpPr/>
          <p:nvPr/>
        </p:nvSpPr>
        <p:spPr>
          <a:xfrm>
            <a:off x="1960025" y="588382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007" name="Google Shape;1007;p28"/>
          <p:cNvSpPr/>
          <p:nvPr/>
        </p:nvSpPr>
        <p:spPr>
          <a:xfrm>
            <a:off x="817800" y="4883545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-55961" y="1595241"/>
            <a:ext cx="1201097" cy="1242470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8350264" y="1456765"/>
            <a:ext cx="1201097" cy="1242470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7284124" y="3306668"/>
            <a:ext cx="1796017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737943" y="2150554"/>
            <a:ext cx="2421524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958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855250" y="1635671"/>
            <a:ext cx="19401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855250" y="3627300"/>
            <a:ext cx="34722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8738511" y="499493"/>
            <a:ext cx="167533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3770089" y="5684492"/>
            <a:ext cx="1201097" cy="1242470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5787225" y="62553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113" name="Google Shape;1113;p31"/>
          <p:cNvSpPr/>
          <p:nvPr/>
        </p:nvSpPr>
        <p:spPr>
          <a:xfrm>
            <a:off x="6615563" y="60411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114" name="Google Shape;1114;p31"/>
          <p:cNvSpPr/>
          <p:nvPr/>
        </p:nvSpPr>
        <p:spPr>
          <a:xfrm>
            <a:off x="3933750" y="5257594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115" name="Google Shape;1115;p31"/>
          <p:cNvSpPr/>
          <p:nvPr/>
        </p:nvSpPr>
        <p:spPr>
          <a:xfrm>
            <a:off x="311700" y="4608145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3461964" y="326128"/>
            <a:ext cx="1201097" cy="1242470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8598164" y="1319062"/>
            <a:ext cx="1201097" cy="1242470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499293" y="5474718"/>
            <a:ext cx="3275298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7227640" y="3443928"/>
            <a:ext cx="2658545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617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9060721" y="3153533"/>
            <a:ext cx="205731" cy="217108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7555570" y="3395358"/>
            <a:ext cx="1201005" cy="124245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843157" y="-177931"/>
            <a:ext cx="924215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965525" y="-568167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284" name="Google Shape;1284;p35"/>
          <p:cNvSpPr/>
          <p:nvPr/>
        </p:nvSpPr>
        <p:spPr>
          <a:xfrm>
            <a:off x="8457852" y="2225961"/>
            <a:ext cx="1844086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574248" y="3660637"/>
            <a:ext cx="1201012" cy="1242486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6881548" y="484960"/>
            <a:ext cx="167533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8562199" y="5923818"/>
            <a:ext cx="159799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683677" y="6284487"/>
            <a:ext cx="140875" cy="148667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293" y="3772164"/>
            <a:ext cx="223379" cy="235732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1974641" y="617964"/>
            <a:ext cx="104613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8621972" y="1552240"/>
            <a:ext cx="139487" cy="147200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455550" y="5234694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08" name="Google Shape;1308;p35"/>
          <p:cNvSpPr/>
          <p:nvPr/>
        </p:nvSpPr>
        <p:spPr>
          <a:xfrm>
            <a:off x="7707275" y="602332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09" name="Google Shape;1309;p35"/>
          <p:cNvSpPr/>
          <p:nvPr/>
        </p:nvSpPr>
        <p:spPr>
          <a:xfrm>
            <a:off x="7707275" y="100477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10" name="Google Shape;1310;p35"/>
          <p:cNvSpPr/>
          <p:nvPr/>
        </p:nvSpPr>
        <p:spPr>
          <a:xfrm>
            <a:off x="8619775" y="50141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11" name="Google Shape;1311;p35"/>
          <p:cNvSpPr/>
          <p:nvPr/>
        </p:nvSpPr>
        <p:spPr>
          <a:xfrm>
            <a:off x="455550" y="157547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12" name="Google Shape;1312;p35"/>
          <p:cNvSpPr/>
          <p:nvPr/>
        </p:nvSpPr>
        <p:spPr>
          <a:xfrm>
            <a:off x="4890875" y="6154594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13" name="Google Shape;1313;p35"/>
          <p:cNvSpPr/>
          <p:nvPr/>
        </p:nvSpPr>
        <p:spPr>
          <a:xfrm>
            <a:off x="5795300" y="5660894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02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2805900" y="5513580"/>
            <a:ext cx="35322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7485423" y="499493"/>
            <a:ext cx="167533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8562199" y="5923818"/>
            <a:ext cx="159799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1551164" y="869897"/>
            <a:ext cx="104613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8572572" y="1069440"/>
            <a:ext cx="139487" cy="147200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8041895" y="2684119"/>
            <a:ext cx="1201005" cy="124245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198132" y="379318"/>
            <a:ext cx="924215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982325" y="-543200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37" name="Google Shape;1337;p36"/>
          <p:cNvSpPr/>
          <p:nvPr/>
        </p:nvSpPr>
        <p:spPr>
          <a:xfrm>
            <a:off x="7707275" y="602332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38" name="Google Shape;1338;p36"/>
          <p:cNvSpPr/>
          <p:nvPr/>
        </p:nvSpPr>
        <p:spPr>
          <a:xfrm>
            <a:off x="7072338" y="168493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39" name="Google Shape;1339;p36"/>
          <p:cNvSpPr/>
          <p:nvPr/>
        </p:nvSpPr>
        <p:spPr>
          <a:xfrm>
            <a:off x="8619775" y="50141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40" name="Google Shape;1340;p36"/>
          <p:cNvSpPr/>
          <p:nvPr/>
        </p:nvSpPr>
        <p:spPr>
          <a:xfrm>
            <a:off x="1531550" y="541282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731781" y="2896624"/>
            <a:ext cx="1833316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8763625" y="1856094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52" name="Google Shape;1352;p36"/>
          <p:cNvSpPr/>
          <p:nvPr/>
        </p:nvSpPr>
        <p:spPr>
          <a:xfrm>
            <a:off x="933000" y="3346394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7867796" y="4368621"/>
            <a:ext cx="1517007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63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7667195" y="425626"/>
            <a:ext cx="1201005" cy="124245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3842663" y="5431781"/>
            <a:ext cx="1232307" cy="1230127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3512750" y="-928800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73" name="Google Shape;1373;p37"/>
          <p:cNvSpPr/>
          <p:nvPr/>
        </p:nvSpPr>
        <p:spPr>
          <a:xfrm>
            <a:off x="5525025" y="6141901"/>
            <a:ext cx="1844086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3858274" y="1281306"/>
            <a:ext cx="1201101" cy="1242356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7485423" y="499493"/>
            <a:ext cx="167533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8562199" y="5923818"/>
            <a:ext cx="159799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683677" y="6284487"/>
            <a:ext cx="140875" cy="148667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293" y="3772164"/>
            <a:ext cx="223379" cy="235732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1974641" y="617964"/>
            <a:ext cx="104613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8621959" y="755674"/>
            <a:ext cx="139487" cy="147200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311700" y="55189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97" name="Google Shape;1397;p37"/>
          <p:cNvSpPr/>
          <p:nvPr/>
        </p:nvSpPr>
        <p:spPr>
          <a:xfrm>
            <a:off x="7707275" y="602332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98" name="Google Shape;1398;p37"/>
          <p:cNvSpPr/>
          <p:nvPr/>
        </p:nvSpPr>
        <p:spPr>
          <a:xfrm>
            <a:off x="8732600" y="2610012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99" name="Google Shape;1399;p37"/>
          <p:cNvSpPr/>
          <p:nvPr/>
        </p:nvSpPr>
        <p:spPr>
          <a:xfrm>
            <a:off x="441125" y="1096761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51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685100" y="1536633"/>
            <a:ext cx="77739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7485412" y="499493"/>
            <a:ext cx="167533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8630863" y="6028596"/>
            <a:ext cx="159799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803166" y="6336165"/>
            <a:ext cx="140875" cy="148667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293" y="3028531"/>
            <a:ext cx="223379" cy="235732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1974641" y="617964"/>
            <a:ext cx="104613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8609736" y="1468796"/>
            <a:ext cx="139487" cy="147200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311700" y="57604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7769250" y="6360123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8359425" y="606272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8732600" y="4862672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640725" y="665723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98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1744675" y="4228029"/>
            <a:ext cx="25023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1744675" y="4784833"/>
            <a:ext cx="25023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5091591" y="4228029"/>
            <a:ext cx="25023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5091600" y="4784833"/>
            <a:ext cx="25023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8738500" y="499493"/>
            <a:ext cx="167533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3770078" y="5684481"/>
            <a:ext cx="1201097" cy="1242470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5787225" y="62553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7545113" y="60411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1692500" y="62553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311700" y="4608123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76399" y="1860397"/>
            <a:ext cx="1201097" cy="1242470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8598153" y="1319062"/>
            <a:ext cx="1201097" cy="1242470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002974" y="5680172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8431352" y="5680172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037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8738500" y="499493"/>
            <a:ext cx="167533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8598153" y="1319062"/>
            <a:ext cx="1201097" cy="1242470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76399" y="1860397"/>
            <a:ext cx="1201097" cy="1242470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311700" y="4608123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7545113" y="60411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3770078" y="5684481"/>
            <a:ext cx="1201097" cy="1242470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1692500" y="62553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5787225" y="62553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846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16833"/>
            <a:ext cx="85206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2549400" y="3839033"/>
            <a:ext cx="40452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5556995" y="5688096"/>
            <a:ext cx="3275298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551684" y="5536894"/>
            <a:ext cx="3275298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8738500" y="499493"/>
            <a:ext cx="167533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3770078" y="5684481"/>
            <a:ext cx="1201097" cy="1242470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7460425" y="53217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2963438" y="6255306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817800" y="4883523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-55972" y="1595230"/>
            <a:ext cx="1201097" cy="1242470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8350253" y="1456764"/>
            <a:ext cx="1201097" cy="1242470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7851963" y="3467101"/>
            <a:ext cx="1796017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058188" y="3744985"/>
            <a:ext cx="1796017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98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74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33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6345350" y="1400860"/>
            <a:ext cx="12687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3055800" y="3065933"/>
            <a:ext cx="47874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5126850" y="4385933"/>
            <a:ext cx="27162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7667184" y="425626"/>
            <a:ext cx="1201005" cy="124245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3842652" y="5431759"/>
            <a:ext cx="1232307" cy="1230127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3512750" y="-928800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422" name="Google Shape;422;p14"/>
          <p:cNvSpPr/>
          <p:nvPr/>
        </p:nvSpPr>
        <p:spPr>
          <a:xfrm>
            <a:off x="5525025" y="6141901"/>
            <a:ext cx="1844086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3858263" y="1281306"/>
            <a:ext cx="1201101" cy="1242356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7485412" y="499493"/>
            <a:ext cx="167533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8562188" y="5923796"/>
            <a:ext cx="159799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683666" y="6284465"/>
            <a:ext cx="140875" cy="148667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293" y="3772164"/>
            <a:ext cx="223379" cy="235732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1974641" y="617964"/>
            <a:ext cx="104613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8621948" y="755663"/>
            <a:ext cx="139487" cy="147200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311700" y="55189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446" name="Google Shape;446;p14"/>
          <p:cNvSpPr/>
          <p:nvPr/>
        </p:nvSpPr>
        <p:spPr>
          <a:xfrm>
            <a:off x="7707275" y="6023306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447" name="Google Shape;447;p14"/>
          <p:cNvSpPr/>
          <p:nvPr/>
        </p:nvSpPr>
        <p:spPr>
          <a:xfrm>
            <a:off x="8732600" y="2609990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448" name="Google Shape;448;p14"/>
          <p:cNvSpPr/>
          <p:nvPr/>
        </p:nvSpPr>
        <p:spPr>
          <a:xfrm>
            <a:off x="441125" y="10967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11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457075" y="3568700"/>
            <a:ext cx="17913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457087" y="4213333"/>
            <a:ext cx="17913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3680137" y="3568700"/>
            <a:ext cx="17913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3676350" y="4213333"/>
            <a:ext cx="17913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5903199" y="3568700"/>
            <a:ext cx="17913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5895625" y="4213333"/>
            <a:ext cx="17913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5556995" y="5688096"/>
            <a:ext cx="3275298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551684" y="5536894"/>
            <a:ext cx="3275298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8738500" y="499493"/>
            <a:ext cx="167533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3770078" y="5684481"/>
            <a:ext cx="1201097" cy="1242470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7460425" y="53217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563" name="Google Shape;563;p17"/>
          <p:cNvSpPr/>
          <p:nvPr/>
        </p:nvSpPr>
        <p:spPr>
          <a:xfrm>
            <a:off x="8185463" y="51965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564" name="Google Shape;564;p17"/>
          <p:cNvSpPr/>
          <p:nvPr/>
        </p:nvSpPr>
        <p:spPr>
          <a:xfrm>
            <a:off x="2963438" y="6255306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565" name="Google Shape;565;p17"/>
          <p:cNvSpPr/>
          <p:nvPr/>
        </p:nvSpPr>
        <p:spPr>
          <a:xfrm>
            <a:off x="817800" y="4883523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-55972" y="1595230"/>
            <a:ext cx="1201097" cy="1242470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7851963" y="3467101"/>
            <a:ext cx="1796017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058188" y="3744985"/>
            <a:ext cx="1796017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8350253" y="1456764"/>
            <a:ext cx="1201097" cy="1242470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9774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3037725" y="2093267"/>
            <a:ext cx="15039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3037725" y="2737900"/>
            <a:ext cx="16839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4873025" y="2093267"/>
            <a:ext cx="15039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4693050" y="2737900"/>
            <a:ext cx="16839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3037725" y="4529095"/>
            <a:ext cx="15039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3037736" y="5173733"/>
            <a:ext cx="16839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4873050" y="4529100"/>
            <a:ext cx="15039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4693079" y="5173733"/>
            <a:ext cx="16839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8738500" y="499493"/>
            <a:ext cx="167533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3770078" y="5684481"/>
            <a:ext cx="1201097" cy="1242470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8185463" y="51965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691" name="Google Shape;691;p20"/>
          <p:cNvSpPr/>
          <p:nvPr/>
        </p:nvSpPr>
        <p:spPr>
          <a:xfrm>
            <a:off x="2963438" y="6255306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692" name="Google Shape;692;p20"/>
          <p:cNvSpPr/>
          <p:nvPr/>
        </p:nvSpPr>
        <p:spPr>
          <a:xfrm>
            <a:off x="817800" y="4883523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-55972" y="1595230"/>
            <a:ext cx="1201097" cy="1242470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8350253" y="1456764"/>
            <a:ext cx="1201097" cy="1242470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8161945" y="2823725"/>
            <a:ext cx="3275298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152359" y="3099128"/>
            <a:ext cx="3275298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8099838" y="3496235"/>
            <a:ext cx="1796017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058188" y="3744985"/>
            <a:ext cx="1796017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3153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8738500" y="499493"/>
            <a:ext cx="167533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5794428" y="5684497"/>
            <a:ext cx="1201097" cy="1242470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8183375" y="6255323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796" name="Google Shape;796;p23"/>
          <p:cNvSpPr/>
          <p:nvPr/>
        </p:nvSpPr>
        <p:spPr>
          <a:xfrm>
            <a:off x="7555438" y="606272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797" name="Google Shape;797;p23"/>
          <p:cNvSpPr/>
          <p:nvPr/>
        </p:nvSpPr>
        <p:spPr>
          <a:xfrm>
            <a:off x="1692500" y="62553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798" name="Google Shape;798;p23"/>
          <p:cNvSpPr/>
          <p:nvPr/>
        </p:nvSpPr>
        <p:spPr>
          <a:xfrm>
            <a:off x="311700" y="4608123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76399" y="1860397"/>
            <a:ext cx="1201097" cy="1242470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8596128" y="1156897"/>
            <a:ext cx="1201097" cy="1242470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54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6620820" y="2734045"/>
            <a:ext cx="3275298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752134" y="2770375"/>
            <a:ext cx="3275298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8738500" y="499493"/>
            <a:ext cx="167533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3770078" y="5684481"/>
            <a:ext cx="1201097" cy="1242470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6620825" y="5725856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006" name="Google Shape;1006;p28"/>
          <p:cNvSpPr/>
          <p:nvPr/>
        </p:nvSpPr>
        <p:spPr>
          <a:xfrm>
            <a:off x="1960025" y="5883806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007" name="Google Shape;1007;p28"/>
          <p:cNvSpPr/>
          <p:nvPr/>
        </p:nvSpPr>
        <p:spPr>
          <a:xfrm>
            <a:off x="817800" y="4883523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-55972" y="1595230"/>
            <a:ext cx="1201097" cy="1242470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8350253" y="1456764"/>
            <a:ext cx="1201097" cy="1242470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7284113" y="3306668"/>
            <a:ext cx="1796017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737943" y="2150532"/>
            <a:ext cx="2421524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722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855250" y="1635671"/>
            <a:ext cx="19401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855250" y="3627300"/>
            <a:ext cx="34722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8738500" y="499493"/>
            <a:ext cx="167533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492266" y="613931"/>
            <a:ext cx="104613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3770078" y="5684481"/>
            <a:ext cx="1201097" cy="1242470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5787225" y="62553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113" name="Google Shape;1113;p31"/>
          <p:cNvSpPr/>
          <p:nvPr/>
        </p:nvSpPr>
        <p:spPr>
          <a:xfrm>
            <a:off x="6615563" y="60411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114" name="Google Shape;1114;p31"/>
          <p:cNvSpPr/>
          <p:nvPr/>
        </p:nvSpPr>
        <p:spPr>
          <a:xfrm>
            <a:off x="3933750" y="5257572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115" name="Google Shape;1115;p31"/>
          <p:cNvSpPr/>
          <p:nvPr/>
        </p:nvSpPr>
        <p:spPr>
          <a:xfrm>
            <a:off x="311700" y="4608123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3461953" y="326128"/>
            <a:ext cx="1201097" cy="1242470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8598153" y="1319062"/>
            <a:ext cx="1201097" cy="1242470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499293" y="5474696"/>
            <a:ext cx="3275298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7227629" y="3443928"/>
            <a:ext cx="2658545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17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9060710" y="3153522"/>
            <a:ext cx="205731" cy="217108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7555559" y="3395358"/>
            <a:ext cx="1201005" cy="124245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843146" y="-177931"/>
            <a:ext cx="924215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965525" y="-568167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284" name="Google Shape;1284;p35"/>
          <p:cNvSpPr/>
          <p:nvPr/>
        </p:nvSpPr>
        <p:spPr>
          <a:xfrm>
            <a:off x="8457852" y="2225939"/>
            <a:ext cx="1844086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574248" y="3660637"/>
            <a:ext cx="1201012" cy="1242486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6881537" y="484960"/>
            <a:ext cx="167533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8562188" y="5923796"/>
            <a:ext cx="159799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683666" y="6284465"/>
            <a:ext cx="140875" cy="148667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293" y="3772164"/>
            <a:ext cx="223379" cy="235732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1974641" y="617964"/>
            <a:ext cx="104613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8621961" y="1552229"/>
            <a:ext cx="139487" cy="147200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455550" y="5234672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08" name="Google Shape;1308;p35"/>
          <p:cNvSpPr/>
          <p:nvPr/>
        </p:nvSpPr>
        <p:spPr>
          <a:xfrm>
            <a:off x="7707275" y="6023306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09" name="Google Shape;1309;p35"/>
          <p:cNvSpPr/>
          <p:nvPr/>
        </p:nvSpPr>
        <p:spPr>
          <a:xfrm>
            <a:off x="7707275" y="1004756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10" name="Google Shape;1310;p35"/>
          <p:cNvSpPr/>
          <p:nvPr/>
        </p:nvSpPr>
        <p:spPr>
          <a:xfrm>
            <a:off x="8619775" y="50141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11" name="Google Shape;1311;p35"/>
          <p:cNvSpPr/>
          <p:nvPr/>
        </p:nvSpPr>
        <p:spPr>
          <a:xfrm>
            <a:off x="455550" y="1575456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12" name="Google Shape;1312;p35"/>
          <p:cNvSpPr/>
          <p:nvPr/>
        </p:nvSpPr>
        <p:spPr>
          <a:xfrm>
            <a:off x="4890875" y="6154572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13" name="Google Shape;1313;p35"/>
          <p:cNvSpPr/>
          <p:nvPr/>
        </p:nvSpPr>
        <p:spPr>
          <a:xfrm>
            <a:off x="5795300" y="5660872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35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2805900" y="5513580"/>
            <a:ext cx="35322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7485412" y="499493"/>
            <a:ext cx="167533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8562188" y="5923796"/>
            <a:ext cx="159799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1551164" y="869897"/>
            <a:ext cx="104613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8572561" y="1069429"/>
            <a:ext cx="139487" cy="147200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8041884" y="2684097"/>
            <a:ext cx="1201005" cy="124245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198121" y="379318"/>
            <a:ext cx="924215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982325" y="-543200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37" name="Google Shape;1337;p36"/>
          <p:cNvSpPr/>
          <p:nvPr/>
        </p:nvSpPr>
        <p:spPr>
          <a:xfrm>
            <a:off x="7707275" y="6023306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38" name="Google Shape;1338;p36"/>
          <p:cNvSpPr/>
          <p:nvPr/>
        </p:nvSpPr>
        <p:spPr>
          <a:xfrm>
            <a:off x="7072338" y="1684938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39" name="Google Shape;1339;p36"/>
          <p:cNvSpPr/>
          <p:nvPr/>
        </p:nvSpPr>
        <p:spPr>
          <a:xfrm>
            <a:off x="8619775" y="50141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40" name="Google Shape;1340;p36"/>
          <p:cNvSpPr/>
          <p:nvPr/>
        </p:nvSpPr>
        <p:spPr>
          <a:xfrm>
            <a:off x="1531550" y="5412806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731781" y="2896602"/>
            <a:ext cx="1833316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8763625" y="1856072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52" name="Google Shape;1352;p36"/>
          <p:cNvSpPr/>
          <p:nvPr/>
        </p:nvSpPr>
        <p:spPr>
          <a:xfrm>
            <a:off x="933000" y="3346372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7867796" y="4368599"/>
            <a:ext cx="1517007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917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7667184" y="425626"/>
            <a:ext cx="1201005" cy="124245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3842652" y="5431759"/>
            <a:ext cx="1232307" cy="1230127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3512750" y="-928800"/>
            <a:ext cx="1892097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73" name="Google Shape;1373;p37"/>
          <p:cNvSpPr/>
          <p:nvPr/>
        </p:nvSpPr>
        <p:spPr>
          <a:xfrm>
            <a:off x="5525025" y="6141901"/>
            <a:ext cx="1844086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3858263" y="1281306"/>
            <a:ext cx="1201101" cy="1242356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7485412" y="499493"/>
            <a:ext cx="167533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8562188" y="5923796"/>
            <a:ext cx="159799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683666" y="6284465"/>
            <a:ext cx="140875" cy="148667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293" y="3772164"/>
            <a:ext cx="223379" cy="235732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1974641" y="617964"/>
            <a:ext cx="104613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8621948" y="755663"/>
            <a:ext cx="139487" cy="147200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311700" y="55189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97" name="Google Shape;1397;p37"/>
          <p:cNvSpPr/>
          <p:nvPr/>
        </p:nvSpPr>
        <p:spPr>
          <a:xfrm>
            <a:off x="7707275" y="6023306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98" name="Google Shape;1398;p37"/>
          <p:cNvSpPr/>
          <p:nvPr/>
        </p:nvSpPr>
        <p:spPr>
          <a:xfrm>
            <a:off x="8732600" y="2609990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  <p:sp>
        <p:nvSpPr>
          <p:cNvPr id="1399" name="Google Shape;1399;p37"/>
          <p:cNvSpPr/>
          <p:nvPr/>
        </p:nvSpPr>
        <p:spPr>
          <a:xfrm>
            <a:off x="441125" y="1096739"/>
            <a:ext cx="14385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92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42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8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0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4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9144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1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6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0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355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55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55"/>
            <a:ext cx="5800725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4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49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76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2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5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4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9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9"/>
            <a:ext cx="2895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9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63E77483-B5ED-6C66-16ED-B08219F8156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246" y="165179"/>
            <a:ext cx="1107797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714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011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40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gif"/><Relationship Id="rId11" Type="http://schemas.microsoft.com/office/2007/relationships/hdphoto" Target="../media/hdphoto3.wdp"/><Relationship Id="rId5" Type="http://schemas.openxmlformats.org/officeDocument/2006/relationships/image" Target="../media/image13.gif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44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685819"/>
            <a:ext cx="8534400" cy="3631747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 Các số có bốn chữ số. Số 10000(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16232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07879" y="417263"/>
            <a:ext cx="8928243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=""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3172710" y="565006"/>
            <a:ext cx="3056653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FFFFF"/>
                </a:solidFill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169050" y="3029748"/>
            <a:ext cx="1794620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870" y="1662112"/>
            <a:ext cx="6227883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9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07879" y="417263"/>
            <a:ext cx="8928243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169050" y="3029748"/>
            <a:ext cx="1794620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1" y="1357312"/>
            <a:ext cx="5500688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1643062" y="4473790"/>
            <a:ext cx="735039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srgbClr val="C00000"/>
                  </a:solidFill>
                  <a:sym typeface="Arial"/>
                </a:rPr>
                <a:t>Như</a:t>
              </a:r>
              <a:r>
                <a:rPr lang="en-US" sz="3200" b="1" kern="0" dirty="0">
                  <a:solidFill>
                    <a:srgbClr val="C00000"/>
                  </a:solidFill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sym typeface="Arial"/>
                </a:rPr>
                <a:t>vậy</a:t>
              </a:r>
              <a:r>
                <a:rPr lang="en-US" sz="3200" b="1" kern="0" dirty="0">
                  <a:solidFill>
                    <a:srgbClr val="C00000"/>
                  </a:solidFill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sym typeface="Arial"/>
                </a:rPr>
                <a:t>hình</a:t>
              </a:r>
              <a:r>
                <a:rPr lang="en-US" sz="3200" b="1" kern="0" dirty="0">
                  <a:solidFill>
                    <a:srgbClr val="C00000"/>
                  </a:solidFill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sym typeface="Arial"/>
                </a:rPr>
                <a:t>vẽ</a:t>
              </a:r>
              <a:r>
                <a:rPr lang="en-US" sz="3200" b="1" kern="0" dirty="0">
                  <a:solidFill>
                    <a:srgbClr val="C00000"/>
                  </a:solidFill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sym typeface="Arial"/>
                </a:rPr>
                <a:t> 3000, 400, 20 </a:t>
              </a:r>
              <a:r>
                <a:rPr lang="en-US" sz="3200" b="1" kern="0" dirty="0" err="1">
                  <a:solidFill>
                    <a:srgbClr val="C00000"/>
                  </a:solidFill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C00000"/>
                  </a:solidFill>
                  <a:sym typeface="Arial"/>
                </a:rPr>
                <a:t> 1 </a:t>
              </a:r>
              <a:r>
                <a:rPr lang="en-US" sz="3200" b="1" kern="0" dirty="0" err="1">
                  <a:solidFill>
                    <a:srgbClr val="C00000"/>
                  </a:solidFill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sym typeface="Arial"/>
                </a:rPr>
                <a:t>nhỏ</a:t>
              </a:r>
              <a:endParaRPr lang="en-US" sz="5333" b="1" kern="0" dirty="0">
                <a:solidFill>
                  <a:srgbClr val="00B050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91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07879" y="417263"/>
            <a:ext cx="8928243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=""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23572"/>
              </p:ext>
            </p:extLst>
          </p:nvPr>
        </p:nvGraphicFramePr>
        <p:xfrm>
          <a:off x="700087" y="723910"/>
          <a:ext cx="7922420" cy="40290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0605">
                  <a:extLst>
                    <a:ext uri="{9D8B030D-6E8A-4147-A177-3AD203B41FA5}">
                      <a16:colId xmlns="" xmlns:a16="http://schemas.microsoft.com/office/drawing/2014/main" val="2887109921"/>
                    </a:ext>
                  </a:extLst>
                </a:gridCol>
                <a:gridCol w="1980605">
                  <a:extLst>
                    <a:ext uri="{9D8B030D-6E8A-4147-A177-3AD203B41FA5}">
                      <a16:colId xmlns="" xmlns:a16="http://schemas.microsoft.com/office/drawing/2014/main" val="3314548578"/>
                    </a:ext>
                  </a:extLst>
                </a:gridCol>
                <a:gridCol w="1980605">
                  <a:extLst>
                    <a:ext uri="{9D8B030D-6E8A-4147-A177-3AD203B41FA5}">
                      <a16:colId xmlns="" xmlns:a16="http://schemas.microsoft.com/office/drawing/2014/main" val="7074583"/>
                    </a:ext>
                  </a:extLst>
                </a:gridCol>
                <a:gridCol w="1980605">
                  <a:extLst>
                    <a:ext uri="{9D8B030D-6E8A-4147-A177-3AD203B41FA5}">
                      <a16:colId xmlns=""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035846" y="1876425"/>
            <a:ext cx="1150144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035846" y="2495550"/>
            <a:ext cx="1150144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050132" y="3152775"/>
            <a:ext cx="1150144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3136111" y="1476375"/>
            <a:ext cx="1014413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3136108" y="2028825"/>
            <a:ext cx="1021556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3136106" y="2571750"/>
            <a:ext cx="10287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3136108" y="3143250"/>
            <a:ext cx="104298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4964906" y="2581275"/>
            <a:ext cx="10287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4964908" y="3152775"/>
            <a:ext cx="104298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7129462" y="3124200"/>
            <a:ext cx="104298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371606" y="3676652"/>
            <a:ext cx="1107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3450437" y="3629030"/>
            <a:ext cx="1107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5293524" y="3600456"/>
            <a:ext cx="1107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7479512" y="3581407"/>
            <a:ext cx="1107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792962" y="4591056"/>
            <a:ext cx="6879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</a:rPr>
              <a:t>Số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gồm</a:t>
            </a:r>
            <a:r>
              <a:rPr lang="en-US" sz="3200" dirty="0">
                <a:solidFill>
                  <a:srgbClr val="000000"/>
                </a:solidFill>
              </a:rPr>
              <a:t>: 3 </a:t>
            </a:r>
            <a:r>
              <a:rPr lang="en-US" sz="3200" dirty="0" err="1">
                <a:solidFill>
                  <a:srgbClr val="000000"/>
                </a:solidFill>
              </a:rPr>
              <a:t>nghìn</a:t>
            </a:r>
            <a:r>
              <a:rPr lang="en-US" sz="3200" dirty="0">
                <a:solidFill>
                  <a:srgbClr val="000000"/>
                </a:solidFill>
              </a:rPr>
              <a:t>, 4 </a:t>
            </a:r>
            <a:r>
              <a:rPr lang="en-US" sz="3200" dirty="0" err="1">
                <a:solidFill>
                  <a:srgbClr val="000000"/>
                </a:solidFill>
              </a:rPr>
              <a:t>trăm</a:t>
            </a:r>
            <a:r>
              <a:rPr lang="en-US" sz="3200" dirty="0">
                <a:solidFill>
                  <a:srgbClr val="000000"/>
                </a:solidFill>
              </a:rPr>
              <a:t>, 2 </a:t>
            </a:r>
            <a:r>
              <a:rPr lang="en-US" sz="3200" dirty="0" err="1">
                <a:solidFill>
                  <a:srgbClr val="000000"/>
                </a:solidFill>
              </a:rPr>
              <a:t>chục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và</a:t>
            </a:r>
            <a:r>
              <a:rPr lang="en-US" sz="3200" dirty="0">
                <a:solidFill>
                  <a:srgbClr val="000000"/>
                </a:solidFill>
              </a:rPr>
              <a:t> 1 </a:t>
            </a:r>
            <a:r>
              <a:rPr lang="en-US" sz="3200" dirty="0" err="1">
                <a:solidFill>
                  <a:srgbClr val="000000"/>
                </a:solidFill>
              </a:rPr>
              <a:t>đơn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vị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785813" y="5362581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</a:rPr>
              <a:t>Viết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</a:t>
            </a:r>
            <a:r>
              <a:rPr lang="en-US" sz="3200" dirty="0">
                <a:solidFill>
                  <a:srgbClr val="000000"/>
                </a:solidFill>
              </a:rPr>
              <a:t>: 3 421. </a:t>
            </a:r>
            <a:r>
              <a:rPr lang="en-US" sz="3200" dirty="0" err="1">
                <a:solidFill>
                  <a:srgbClr val="000000"/>
                </a:solidFill>
              </a:rPr>
              <a:t>Đọc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</a:t>
            </a:r>
            <a:r>
              <a:rPr lang="en-US" sz="3200" dirty="0">
                <a:solidFill>
                  <a:srgbClr val="000000"/>
                </a:solidFill>
              </a:rPr>
              <a:t>: Ba </a:t>
            </a:r>
            <a:r>
              <a:rPr lang="en-US" sz="3200" dirty="0" err="1">
                <a:solidFill>
                  <a:srgbClr val="000000"/>
                </a:solidFill>
              </a:rPr>
              <a:t>nghìn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bốn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trăm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mươi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mốt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74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6"/>
            <a:ext cx="9144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=""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307941" y="381773"/>
            <a:ext cx="8528122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7152321" y="2853285"/>
            <a:ext cx="1683745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950801" y="563336"/>
            <a:ext cx="449943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369117" y="553850"/>
            <a:ext cx="5934284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900" y="1281121"/>
            <a:ext cx="5654279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620" y="4076700"/>
            <a:ext cx="526545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24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207" y="9528"/>
            <a:ext cx="9144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511793" y="6853444"/>
            <a:ext cx="788442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=""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25965"/>
            <a:ext cx="599298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=""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431" y="4800067"/>
            <a:ext cx="599298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=""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07442" y="4344102"/>
            <a:ext cx="4791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=""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4509" y="4588975"/>
            <a:ext cx="599298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=""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7266" y="4558430"/>
            <a:ext cx="4791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=""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7365" y="5142178"/>
            <a:ext cx="4791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=""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46444" y="4666635"/>
            <a:ext cx="4791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=""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0482" y="5179210"/>
            <a:ext cx="4791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2567164" y="4404453"/>
            <a:ext cx="4791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=""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52" y="4634091"/>
            <a:ext cx="599298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144574" y="4404453"/>
            <a:ext cx="4791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745234" y="4538661"/>
            <a:ext cx="4791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795385" y="4461679"/>
            <a:ext cx="4791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894221" y="5107310"/>
            <a:ext cx="4791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888586" y="6969058"/>
            <a:ext cx="788442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100144" y="6969058"/>
            <a:ext cx="788442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189638" y="2359176"/>
            <a:ext cx="1522068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9075" y="1378246"/>
            <a:ext cx="1763584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=""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7823" y="1506231"/>
            <a:ext cx="1715384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=""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51226" y="154834"/>
            <a:ext cx="1434674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897" y="1062997"/>
            <a:ext cx="8593931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1657353" y="200025"/>
            <a:ext cx="83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2471740" y="1676400"/>
            <a:ext cx="785813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4207672" y="1695450"/>
            <a:ext cx="785813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5107784" y="1666875"/>
            <a:ext cx="785813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6793709" y="1724025"/>
            <a:ext cx="785813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2668537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843" y="6"/>
            <a:ext cx="9559843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=""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2280099" y="4696728"/>
            <a:ext cx="628541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056246" y="3380455"/>
            <a:ext cx="1129344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=""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325998" y="4715778"/>
            <a:ext cx="628541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102145" y="3399505"/>
            <a:ext cx="1129344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=""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375783" y="4728816"/>
            <a:ext cx="628541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151929" y="3412540"/>
            <a:ext cx="1129344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614981" y="180975"/>
            <a:ext cx="8300421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"/>
            <a:ext cx="1467446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483" y="576262"/>
            <a:ext cx="7109522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5100637" y="1571625"/>
            <a:ext cx="77867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5086351" y="2343150"/>
            <a:ext cx="77867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2528887" y="2352675"/>
            <a:ext cx="77867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3378994" y="2343150"/>
            <a:ext cx="77867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=""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318979" y="4706253"/>
            <a:ext cx="628541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095126" y="3389980"/>
            <a:ext cx="1129344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12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4"/>
            <a:ext cx="9144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=""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307940" y="381771"/>
            <a:ext cx="8528122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28211" y="3240158"/>
            <a:ext cx="1636385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414488" y="973032"/>
            <a:ext cx="449943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947398" y="558387"/>
            <a:ext cx="75780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321" y="2077280"/>
            <a:ext cx="7098610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=""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085974" y="2960619"/>
            <a:ext cx="308114" cy="708163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1811407" y="2643809"/>
            <a:ext cx="954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=""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2838863" y="3089828"/>
            <a:ext cx="308114" cy="708163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2564296" y="2773018"/>
            <a:ext cx="954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3565027" y="3503789"/>
            <a:ext cx="672515" cy="707886"/>
            <a:chOff x="4753369" y="3503789"/>
            <a:chExt cx="896687" cy="70788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503789"/>
              <a:ext cx="8966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4265737" y="3642937"/>
            <a:ext cx="672515" cy="707886"/>
            <a:chOff x="4753369" y="3503789"/>
            <a:chExt cx="896687" cy="707886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503789"/>
              <a:ext cx="8966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5480795" y="4110077"/>
            <a:ext cx="672515" cy="707886"/>
            <a:chOff x="4753369" y="3503789"/>
            <a:chExt cx="896687" cy="707886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503789"/>
              <a:ext cx="8966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5838604" y="3543547"/>
            <a:ext cx="672515" cy="707886"/>
            <a:chOff x="4753369" y="3503789"/>
            <a:chExt cx="896687" cy="707886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503789"/>
              <a:ext cx="8966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6576586" y="3503790"/>
            <a:ext cx="672515" cy="707886"/>
            <a:chOff x="4753369" y="3503789"/>
            <a:chExt cx="896687" cy="707886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503789"/>
              <a:ext cx="8966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455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194</Words>
  <Application>Microsoft Office PowerPoint</Application>
  <PresentationFormat>On-screen Show (4:3)</PresentationFormat>
  <Paragraphs>50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3_Office Theme</vt:lpstr>
      <vt:lpstr>Farm Animals Day by Slidesgo</vt:lpstr>
      <vt:lpstr>1_Farm Animals Day by Slidesgo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2026-01-12T08:11:28Z</dcterms:created>
  <dcterms:modified xsi:type="dcterms:W3CDTF">2026-01-12T08:14:43Z</dcterms:modified>
</cp:coreProperties>
</file>