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73" r:id="rId2"/>
    <p:sldId id="464" r:id="rId3"/>
    <p:sldId id="465" r:id="rId4"/>
    <p:sldId id="466" r:id="rId5"/>
    <p:sldId id="470" r:id="rId6"/>
    <p:sldId id="467" r:id="rId7"/>
    <p:sldId id="468" r:id="rId8"/>
    <p:sldId id="440" r:id="rId9"/>
    <p:sldId id="450" r:id="rId10"/>
    <p:sldId id="451" r:id="rId11"/>
    <p:sldId id="441" r:id="rId12"/>
    <p:sldId id="449" r:id="rId13"/>
    <p:sldId id="442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00682F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3" autoAdjust="0"/>
    <p:restoredTop sz="99274" autoAdjust="0"/>
  </p:normalViewPr>
  <p:slideViewPr>
    <p:cSldViewPr>
      <p:cViewPr varScale="1">
        <p:scale>
          <a:sx n="54" d="100"/>
          <a:sy n="54" d="100"/>
        </p:scale>
        <p:origin x="-708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49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/bai%20tap%201.ppt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bai%20tap/bai%20tap%204.ppt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bai%20tap/bai%20tap%203.ppt" TargetMode="External"/><Relationship Id="rId4" Type="http://schemas.openxmlformats.org/officeDocument/2006/relationships/slide" Target="slide9.xml"/><Relationship Id="rId9" Type="http://schemas.openxmlformats.org/officeDocument/2006/relationships/hyperlink" Target="bai%20tap/bai%20tap%202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41" y="376591"/>
            <a:ext cx="15153945" cy="87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349" y="376593"/>
            <a:ext cx="14883340" cy="6755795"/>
          </a:xfrm>
          <a:prstGeom prst="rect">
            <a:avLst/>
          </a:prstGeom>
        </p:spPr>
        <p:txBody>
          <a:bodyPr wrap="square" lIns="122018" tIns="61009" rIns="122018" bIns="61009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0319" y="2362200"/>
            <a:ext cx="1386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Tôi sử dụng ánh sáng mặt trời, hút khí các-bô-nic để tạo ra dinh dưỡng nuôi cây. Vậy tôi là là bộ phận nào của cây?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078" y="4223602"/>
            <a:ext cx="1162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lá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5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39767" y="2895601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719" y="2895601"/>
            <a:ext cx="874791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117" y="1857374"/>
            <a:ext cx="9226885" cy="57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19" y="1857374"/>
            <a:ext cx="3724275" cy="66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80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7609012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0616246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8946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09" y="1752600"/>
            <a:ext cx="11101710" cy="72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4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19" y="1673258"/>
            <a:ext cx="13894601" cy="71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7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247" y="1673258"/>
            <a:ext cx="9725025" cy="73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16" y="1570293"/>
            <a:ext cx="9725025" cy="7399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345" y="4267200"/>
            <a:ext cx="4212772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2088" y="5429463"/>
            <a:ext cx="2387031" cy="895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344" y="2590800"/>
            <a:ext cx="4221989" cy="9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6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9" y="2743200"/>
            <a:ext cx="14554199" cy="43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5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19" y="2895600"/>
            <a:ext cx="14590586" cy="27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366908" y="1143000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24" name="Picture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247829" y="2590802"/>
            <a:ext cx="4088536" cy="4019550"/>
            <a:chOff x="2000250" y="2819400"/>
            <a:chExt cx="4019550" cy="4019550"/>
          </a:xfrm>
          <a:blipFill>
            <a:blip r:embed="rId7"/>
            <a:stretch>
              <a:fillRect/>
            </a:stretch>
          </a:blipFill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6" idx="2"/>
              <a:endCxn id="3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  <a:endCxn id="3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WordArt 78" descr="Water droplets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0" name="WordArt 79" descr="Water droplets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" name="WordArt 80" descr="Water droplets">
              <a:hlinkClick r:id="rId10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  <a:endParaRPr lang="en-US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  <p:sp>
          <p:nvSpPr>
            <p:cNvPr id="42" name="WordArt 80" descr="Water droplets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6519" y="1981200"/>
            <a:ext cx="1341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645" y="3733800"/>
            <a:ext cx="1124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rễ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miley Face 1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37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9997</TotalTime>
  <Words>459</Words>
  <Application>Microsoft Office PowerPoint</Application>
  <PresentationFormat>Custom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1155</cp:revision>
  <dcterms:created xsi:type="dcterms:W3CDTF">2008-09-09T22:52:10Z</dcterms:created>
  <dcterms:modified xsi:type="dcterms:W3CDTF">2026-01-28T15:18:26Z</dcterms:modified>
</cp:coreProperties>
</file>