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05" r:id="rId2"/>
    <p:sldId id="289" r:id="rId3"/>
    <p:sldId id="291" r:id="rId4"/>
    <p:sldId id="292" r:id="rId5"/>
    <p:sldId id="293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2ED04-9A09-4BB5-A994-00D284D48DC7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E3905-66A0-469B-B883-1AE81F494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14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3AE4AE-A4C6-41E6-85CF-F331A980E703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34508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EA904E5-3678-42EC-B9E6-2AA189BC6463}" type="slidenum">
              <a:rPr lang="en-US" smtClean="0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1648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7624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915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1279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015122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2620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69623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9318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3790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9478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422400" y="1981200"/>
            <a:ext cx="100584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21A04-7B19-43F7-8976-4475EADF5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087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429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8461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299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216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975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330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458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498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E74D1EB-531E-4082-91FC-CAFC6099362E}" type="datetimeFigureOut">
              <a:rPr lang="en-US" smtClean="0"/>
              <a:pPr/>
              <a:t>28-Jan-26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9B33F72-273C-42B9-9048-D80486B72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38399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9" y="282444"/>
            <a:ext cx="11351048" cy="656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0478" y="282445"/>
            <a:ext cx="11148351" cy="4839520"/>
          </a:xfrm>
          <a:prstGeom prst="rect">
            <a:avLst/>
          </a:prstGeom>
        </p:spPr>
        <p:txBody>
          <a:bodyPr wrap="square" lIns="91431" tIns="45715" rIns="91431" bIns="45715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 dirty="0" err="1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</a:t>
            </a:r>
            <a:r>
              <a:rPr lang="en-US" sz="3000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kern="10" dirty="0" err="1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0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kern="10" dirty="0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 smtClean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008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 các loài chim cảnh nhỏ thường nuôi trong nhà ở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25015"/>
            <a:ext cx="4600220" cy="2543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215482" y="0"/>
            <a:ext cx="8452518" cy="197046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 bộ phận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vi-VN" dirty="0"/>
          </a:p>
        </p:txBody>
      </p:sp>
      <p:pic>
        <p:nvPicPr>
          <p:cNvPr id="1028" name="Picture 4" descr="Hình ảnh ngựa đẹ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20" y="2125014"/>
            <a:ext cx="4521166" cy="2543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ổng hợp những hình ảnh con cá đẹp nhất hiện n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20" y="4668171"/>
            <a:ext cx="4521166" cy="21898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30 hình ảnh cá voi đẹp nhất ở đại dương, ấn tượng nhất là cá voi sát thủ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551"/>
          <a:stretch/>
        </p:blipFill>
        <p:spPr bwMode="auto">
          <a:xfrm>
            <a:off x="1524000" y="4668172"/>
            <a:ext cx="4600220" cy="2189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0950" y="2137894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3122" y="212501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4220" y="466817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466817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264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A38EC0F-49EA-4BE2-B266-EF5E713F09CD}"/>
              </a:ext>
            </a:extLst>
          </p:cNvPr>
          <p:cNvSpPr/>
          <p:nvPr/>
        </p:nvSpPr>
        <p:spPr>
          <a:xfrm>
            <a:off x="1524002" y="514567"/>
            <a:ext cx="9143999" cy="12213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cạn)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ả con voi (8 mẫu) - Tập làm văn lớp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840068"/>
            <a:ext cx="4487082" cy="3177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ỡn với chó Alaska, bé trai 2 tuổi bị cắn rách khí quản - Báo Phụ N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84" y="1840068"/>
            <a:ext cx="4656916" cy="317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96919431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70EA13F-4779-40D4-98CE-22F8534862FA}"/>
              </a:ext>
            </a:extLst>
          </p:cNvPr>
          <p:cNvSpPr/>
          <p:nvPr/>
        </p:nvSpPr>
        <p:spPr>
          <a:xfrm>
            <a:off x="1524002" y="519550"/>
            <a:ext cx="9143999" cy="12022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sống trên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3F268B-D99F-4754-BC0C-628C36ED6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840069"/>
            <a:ext cx="4571999" cy="3177860"/>
          </a:xfrm>
          <a:prstGeom prst="rect">
            <a:avLst/>
          </a:prstGeom>
          <a:ln w="57150">
            <a:solidFill>
              <a:srgbClr val="00B050"/>
            </a:solidFill>
            <a:prstDash val="solid"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FF3EA3B-1AFF-41EE-9D12-915E6274C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840069"/>
            <a:ext cx="4571999" cy="3177860"/>
          </a:xfrm>
          <a:prstGeom prst="rect">
            <a:avLst/>
          </a:prstGeom>
          <a:ln w="57150">
            <a:solidFill>
              <a:srgbClr val="00B050"/>
            </a:solidFill>
            <a:prstDash val="solid"/>
          </a:ln>
        </p:spPr>
      </p:pic>
    </p:spTree>
    <p:extLst>
      <p:ext uri="{BB962C8B-B14F-4D97-AF65-F5344CB8AC3E}">
        <p14:creationId xmlns="" xmlns:p14="http://schemas.microsoft.com/office/powerpoint/2010/main" val="31971012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0D19B78-3640-4028-9962-4A56D0411B5B}"/>
              </a:ext>
            </a:extLst>
          </p:cNvPr>
          <p:cNvSpPr/>
          <p:nvPr/>
        </p:nvSpPr>
        <p:spPr>
          <a:xfrm>
            <a:off x="1524001" y="359823"/>
            <a:ext cx="9143999" cy="12022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146" name="Picture 2" descr="Những hình ảnh đẹp về những chú cá vàng tinh nghịch - HỘI KỶ LỤC GIA VIỆT  NAM - TỔ CHỨC KỶ LỤC VIỆT NAM(VIETKING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32980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ình ảnh cá heo mẹ đưa tiễn xác con khiến dân mạng rơi lệ - Tri Thức - Tài 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832980"/>
            <a:ext cx="4572000" cy="3248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853869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89942" l="0" r="90000">
                        <a14:backgroundMark x1="14479" y1="17493" x2="82917" y2="16472"/>
                        <a14:backgroundMark x1="82917" y1="16472" x2="80938" y2="82216"/>
                        <a14:backgroundMark x1="80938" y1="82216" x2="26458" y2="80904"/>
                        <a14:backgroundMark x1="26458" y1="80904" x2="14375" y2="15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554" b="11102"/>
          <a:stretch/>
        </p:blipFill>
        <p:spPr>
          <a:xfrm>
            <a:off x="1524000" y="-1"/>
            <a:ext cx="9144001" cy="6858001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57266" y="2231326"/>
            <a:ext cx="7206018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cs typeface="Times New Roman" pitchFamily="18" charset="0"/>
              </a:rPr>
              <a:t>- Hãy nêu tên các con vật có trong hình.</a:t>
            </a:r>
          </a:p>
          <a:p>
            <a:pPr>
              <a:spcBef>
                <a:spcPct val="50000"/>
              </a:spcBef>
            </a:pPr>
            <a:r>
              <a:rPr lang="en-US" sz="4000" b="1">
                <a:cs typeface="Times New Roman" pitchFamily="18" charset="0"/>
              </a:rPr>
              <a:t>- Nêu một vài điểm giống nhau và khác nhau giữa chúng.</a:t>
            </a:r>
          </a:p>
        </p:txBody>
      </p:sp>
    </p:spTree>
    <p:extLst>
      <p:ext uri="{BB962C8B-B14F-4D97-AF65-F5344CB8AC3E}">
        <p14:creationId xmlns="" xmlns:p14="http://schemas.microsoft.com/office/powerpoint/2010/main" val="3599238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416" name="Group 16"/>
          <p:cNvGraphicFramePr>
            <a:graphicFrameLocks noGrp="1"/>
          </p:cNvGraphicFramePr>
          <p:nvPr>
            <p:extLst/>
          </p:nvPr>
        </p:nvGraphicFramePr>
        <p:xfrm>
          <a:off x="1886426" y="3349626"/>
          <a:ext cx="8424862" cy="3508375"/>
        </p:xfrm>
        <a:graphic>
          <a:graphicData uri="http://schemas.openxmlformats.org/drawingml/2006/table">
            <a:tbl>
              <a:tblPr/>
              <a:tblGrid>
                <a:gridCol w="4213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116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92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hình dạng, kích thước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to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hình dạng, kích thước nhỏ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16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3326" name="Group 16"/>
          <p:cNvGrpSpPr>
            <a:grpSpLocks/>
          </p:cNvGrpSpPr>
          <p:nvPr/>
        </p:nvGrpSpPr>
        <p:grpSpPr bwMode="auto">
          <a:xfrm>
            <a:off x="2822257" y="0"/>
            <a:ext cx="6553200" cy="1247308"/>
            <a:chOff x="1337037" y="620025"/>
            <a:chExt cx="6553200" cy="1247334"/>
          </a:xfrm>
        </p:grpSpPr>
        <p:sp>
          <p:nvSpPr>
            <p:cNvPr id="13329" name="Text Box 11"/>
            <p:cNvSpPr txBox="1">
              <a:spLocks noChangeArrowheads="1"/>
            </p:cNvSpPr>
            <p:nvPr/>
          </p:nvSpPr>
          <p:spPr bwMode="auto">
            <a:xfrm>
              <a:off x="1337037" y="620025"/>
              <a:ext cx="6553200" cy="397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sz="2400" b="1" dirty="0"/>
                <a:t>TỰ NHIÊN VÀ XÃ HỘI</a:t>
              </a:r>
              <a:r>
                <a:rPr lang="en-US" sz="3600" b="1" dirty="0">
                  <a:latin typeface=".VnTime" pitchFamily="34" charset="0"/>
                </a:rPr>
                <a:t> </a:t>
              </a:r>
            </a:p>
          </p:txBody>
        </p:sp>
        <p:sp>
          <p:nvSpPr>
            <p:cNvPr id="19" name="WordArt 9"/>
            <p:cNvSpPr>
              <a:spLocks noChangeArrowheads="1" noChangeShapeType="1" noTextEdit="1"/>
            </p:cNvSpPr>
            <p:nvPr/>
          </p:nvSpPr>
          <p:spPr bwMode="auto">
            <a:xfrm>
              <a:off x="2708977" y="1100830"/>
              <a:ext cx="4175080" cy="76652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000" b="1" kern="1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Động </a:t>
              </a:r>
              <a:r>
                <a:rPr lang="en-US" sz="4000" b="1" kern="10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vật</a:t>
              </a:r>
              <a:endParaRPr lang="en-US" sz="40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000" y="1658622"/>
            <a:ext cx="91440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cs typeface="Times New Roman" pitchFamily="18" charset="0"/>
              </a:rPr>
              <a:t>Hãy </a:t>
            </a:r>
            <a:r>
              <a:rPr lang="en-US" sz="3200" b="1" dirty="0">
                <a:cs typeface="Times New Roman" pitchFamily="18" charset="0"/>
              </a:rPr>
              <a:t>chia </a:t>
            </a:r>
            <a:r>
              <a:rPr lang="en-US" sz="3200" b="1" err="1">
                <a:cs typeface="Times New Roman" pitchFamily="18" charset="0"/>
              </a:rPr>
              <a:t>các</a:t>
            </a:r>
            <a:r>
              <a:rPr lang="en-US" sz="3200" b="1">
                <a:cs typeface="Times New Roman" pitchFamily="18" charset="0"/>
              </a:rPr>
              <a:t> loài </a:t>
            </a:r>
            <a:r>
              <a:rPr lang="en-US" sz="3200" b="1" dirty="0" err="1">
                <a:cs typeface="Times New Roman" pitchFamily="18" charset="0"/>
              </a:rPr>
              <a:t>động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err="1">
                <a:cs typeface="Times New Roman" pitchFamily="18" charset="0"/>
              </a:rPr>
              <a:t>vật</a:t>
            </a:r>
            <a:r>
              <a:rPr lang="en-US" sz="3200" b="1">
                <a:cs typeface="Times New Roman" pitchFamily="18" charset="0"/>
              </a:rPr>
              <a:t> vừa quan sát được thành 2 nhóm</a:t>
            </a:r>
            <a:r>
              <a:rPr lang="en-US" sz="3200" b="1" dirty="0"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="" xmlns:p14="http://schemas.microsoft.com/office/powerpoint/2010/main" val="204900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ext Box 2"/>
          <p:cNvSpPr txBox="1">
            <a:spLocks noChangeArrowheads="1"/>
          </p:cNvSpPr>
          <p:nvPr/>
        </p:nvSpPr>
        <p:spPr bwMode="auto">
          <a:xfrm>
            <a:off x="1524000" y="706789"/>
            <a:ext cx="9144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Động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vật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có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 </a:t>
            </a:r>
            <a:r>
              <a:rPr lang="en-US" sz="4000" b="1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hình</a:t>
            </a:r>
            <a:r>
              <a:rPr lang="en-U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 dạng,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kích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thước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 to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lớn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233480" name="Text Box 8"/>
          <p:cNvSpPr txBox="1">
            <a:spLocks noChangeArrowheads="1"/>
          </p:cNvSpPr>
          <p:nvPr/>
        </p:nvSpPr>
        <p:spPr bwMode="auto">
          <a:xfrm>
            <a:off x="8183564" y="3429001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cs typeface="Times New Roman" pitchFamily="18" charset="0"/>
              </a:rPr>
              <a:t>Cá heo</a:t>
            </a:r>
          </a:p>
        </p:txBody>
      </p:sp>
      <p:sp>
        <p:nvSpPr>
          <p:cNvPr id="233482" name="Text Box 10"/>
          <p:cNvSpPr txBox="1">
            <a:spLocks noChangeArrowheads="1"/>
          </p:cNvSpPr>
          <p:nvPr/>
        </p:nvSpPr>
        <p:spPr bwMode="auto">
          <a:xfrm>
            <a:off x="7535864" y="6524626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cs typeface="Times New Roman" pitchFamily="18" charset="0"/>
              </a:rPr>
              <a:t>hổ </a:t>
            </a:r>
          </a:p>
        </p:txBody>
      </p:sp>
      <p:sp>
        <p:nvSpPr>
          <p:cNvPr id="233484" name="Text Box 12"/>
          <p:cNvSpPr txBox="1">
            <a:spLocks noChangeArrowheads="1"/>
          </p:cNvSpPr>
          <p:nvPr/>
        </p:nvSpPr>
        <p:spPr bwMode="auto">
          <a:xfrm>
            <a:off x="5375275" y="3429001"/>
            <a:ext cx="1296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cs typeface="Times New Roman" pitchFamily="18" charset="0"/>
              </a:rPr>
              <a:t>Bò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A796F60-C56A-41BF-AB6B-2C94A3974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90" y="1786062"/>
            <a:ext cx="3048110" cy="2296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6790B90-C91D-42FF-889B-0A84A860F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53" y="1786062"/>
            <a:ext cx="3048839" cy="2296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6881F70-D446-4DC1-AEBB-5E48BA8AD4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0" y="4086578"/>
            <a:ext cx="4572530" cy="2804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557404" y="3685824"/>
            <a:ext cx="306248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19890" y="3686468"/>
            <a:ext cx="304811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heo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5472" y="6492442"/>
            <a:ext cx="45725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</a:p>
        </p:txBody>
      </p:sp>
      <p:pic>
        <p:nvPicPr>
          <p:cNvPr id="1026" name="Picture 2" descr="https://vcdn-vnexpress.vnecdn.net/2017/09/20/Anh-4142-15058988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86062"/>
            <a:ext cx="3033404" cy="2296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08565" y="3682395"/>
            <a:ext cx="304883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Hươu cao cổ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17" y="4082505"/>
            <a:ext cx="4587655" cy="280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07817" y="6491227"/>
            <a:ext cx="45876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</a:p>
        </p:txBody>
      </p:sp>
    </p:spTree>
    <p:extLst>
      <p:ext uri="{BB962C8B-B14F-4D97-AF65-F5344CB8AC3E}">
        <p14:creationId xmlns="" xmlns:p14="http://schemas.microsoft.com/office/powerpoint/2010/main" val="479921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5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33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3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33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4" grpId="0" animBg="1"/>
      <p:bldP spid="233480" grpId="0"/>
      <p:bldP spid="233482" grpId="0"/>
      <p:bldP spid="2334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7590808" y="3394765"/>
            <a:ext cx="307719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cs typeface="Times New Roman" pitchFamily="18" charset="0"/>
              </a:rPr>
              <a:t>Sóc</a:t>
            </a:r>
            <a:r>
              <a:rPr lang="en-US" dirty="0">
                <a:solidFill>
                  <a:srgbClr val="FF0066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4561218" y="3394765"/>
            <a:ext cx="302959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cs typeface="Times New Roman" pitchFamily="18" charset="0"/>
              </a:rPr>
              <a:t>Kiến</a:t>
            </a:r>
            <a:r>
              <a:rPr lang="en-US" b="1" dirty="0">
                <a:solidFill>
                  <a:srgbClr val="FF0066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1524000" y="3394765"/>
            <a:ext cx="303340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cs typeface="Times New Roman" pitchFamily="18" charset="0"/>
              </a:rPr>
              <a:t>Ong</a:t>
            </a:r>
            <a:endParaRPr lang="en-US" sz="2800" b="1" dirty="0">
              <a:solidFill>
                <a:srgbClr val="FF0066"/>
              </a:solidFill>
              <a:cs typeface="Times New Roman" pitchFamily="18" charset="0"/>
            </a:endParaRPr>
          </a:p>
        </p:txBody>
      </p:sp>
      <p:sp>
        <p:nvSpPr>
          <p:cNvPr id="235532" name="Rectangle 12"/>
          <p:cNvSpPr>
            <a:spLocks noChangeArrowheads="1"/>
          </p:cNvSpPr>
          <p:nvPr/>
        </p:nvSpPr>
        <p:spPr bwMode="auto">
          <a:xfrm>
            <a:off x="2808287" y="666221"/>
            <a:ext cx="78597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hình dạng, kích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Picture 13" descr="Bài Học Ý Nghĩa Từ Hình Ảnh Chú Chim Đại Bàng, Chiến Binh Interlink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32144"/>
            <a:ext cx="4571471" cy="292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hiêm bao mơ thấy con kiến là điềm gì? đánh con lô đề nào?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04" y="1250995"/>
            <a:ext cx="3033404" cy="2143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GIẢI MÃ GIẤC MƠ VỀ SÓC - BÁO HIỆU ĐIỀM GÌ? - Simphongthuyvietnam.vn - TOP 1  Việt Nam về SIM Phong Thủy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808" y="1250995"/>
            <a:ext cx="3077191" cy="2143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Làm đẹp tuyệt diệu từ nhau thai cừu, sữa ong chúa | NhanSam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50995"/>
            <a:ext cx="3033404" cy="21437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B09DA67-4F9C-490B-B74B-CA821D750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2" y="3932144"/>
            <a:ext cx="4572527" cy="2925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524000" y="6334780"/>
            <a:ext cx="455010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66"/>
                </a:solidFill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66"/>
                </a:solidFill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cs typeface="Times New Roman" pitchFamily="18" charset="0"/>
              </a:rPr>
              <a:t>bàng</a:t>
            </a:r>
            <a:endParaRPr lang="en-US" sz="2800" b="1" dirty="0">
              <a:solidFill>
                <a:srgbClr val="FF0066"/>
              </a:solidFill>
              <a:cs typeface="Times New Roman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095472" y="6334780"/>
            <a:ext cx="457252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cs typeface="Times New Roman" pitchFamily="18" charset="0"/>
              </a:rPr>
              <a:t>Ếch</a:t>
            </a:r>
            <a:endParaRPr lang="en-US" sz="2800" b="1" dirty="0">
              <a:solidFill>
                <a:srgbClr val="FF0066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92934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35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7" grpId="0" animBg="1"/>
      <p:bldP spid="235530" grpId="0" animBg="1"/>
      <p:bldP spid="235531" grpId="0" animBg="1"/>
      <p:bldP spid="235532" grpId="0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1A86227-78A9-45BE-8360-30AFC437A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7620000" y="1265799"/>
            <a:ext cx="1422400" cy="20813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40800" y="1028701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stCxn id="11" idx="1"/>
          </p:cNvCxnSpPr>
          <p:nvPr/>
        </p:nvCxnSpPr>
        <p:spPr>
          <a:xfrm flipH="1">
            <a:off x="5664200" y="3249833"/>
            <a:ext cx="3333750" cy="323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40000" y="1222129"/>
            <a:ext cx="2628900" cy="5390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667500" y="5216868"/>
            <a:ext cx="2273300" cy="3838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997950" y="2926667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9300" y="5574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42400" y="52775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7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796F60-C56A-41BF-AB6B-2C94A397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76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8064500" y="927100"/>
            <a:ext cx="876300" cy="546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940800" y="1028701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62400" y="1067484"/>
            <a:ext cx="1130300" cy="507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848350" y="2343150"/>
            <a:ext cx="3092450" cy="1911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467100" y="5277534"/>
            <a:ext cx="5473700" cy="3231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98700" y="6039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42400" y="3931336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2400" y="52775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35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8137E2-E9E9-4E26-8ECD-EA519F454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5626100" y="1460500"/>
            <a:ext cx="3276600" cy="1104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902700" y="1016001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30600" y="3708400"/>
            <a:ext cx="2641600" cy="88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1"/>
          </p:cNvCxnSpPr>
          <p:nvPr/>
        </p:nvCxnSpPr>
        <p:spPr>
          <a:xfrm flipH="1" flipV="1">
            <a:off x="7769226" y="3429001"/>
            <a:ext cx="1235074" cy="812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727700" y="4564967"/>
            <a:ext cx="901700" cy="1346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03425" y="34741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04300" y="3918636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59506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64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ADDABC-8052-4528-809F-D84EE1CFC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505700" y="965200"/>
            <a:ext cx="1308100" cy="444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813800" y="965201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27400" y="2755900"/>
            <a:ext cx="2171700" cy="7775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749551" y="4382917"/>
            <a:ext cx="1006475" cy="12854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638800" y="4514166"/>
            <a:ext cx="901700" cy="134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00225" y="24327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7700" y="5668402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7100" y="58998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24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88</TotalTime>
  <Words>239</Words>
  <Application>Microsoft Office PowerPoint</Application>
  <PresentationFormat>Custom</PresentationFormat>
  <Paragraphs>61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Slice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Thai</dc:creator>
  <cp:lastModifiedBy>Windows User</cp:lastModifiedBy>
  <cp:revision>45</cp:revision>
  <dcterms:created xsi:type="dcterms:W3CDTF">2022-12-24T12:36:34Z</dcterms:created>
  <dcterms:modified xsi:type="dcterms:W3CDTF">2026-01-28T15:44:00Z</dcterms:modified>
</cp:coreProperties>
</file>