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11"/>
  </p:notesMasterIdLst>
  <p:sldIdLst>
    <p:sldId id="4365" r:id="rId3"/>
    <p:sldId id="398" r:id="rId4"/>
    <p:sldId id="399" r:id="rId5"/>
    <p:sldId id="405" r:id="rId6"/>
    <p:sldId id="414" r:id="rId7"/>
    <p:sldId id="410" r:id="rId8"/>
    <p:sldId id="4364" r:id="rId9"/>
    <p:sldId id="4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E004-3AB7-4C50-8A5C-DE9975A8124D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F6BB-DAD4-4DDA-AA80-0A1B65285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2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27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36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409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773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27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047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452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590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717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7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78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957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886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269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38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492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119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6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33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87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27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5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3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6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872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0954" tIns="30477" rIns="60954" bIns="30477"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79" y="282444"/>
            <a:ext cx="11351048" cy="65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478" y="282445"/>
            <a:ext cx="11148351" cy="4312581"/>
          </a:xfrm>
          <a:prstGeom prst="rect">
            <a:avLst/>
          </a:prstGeom>
        </p:spPr>
        <p:txBody>
          <a:bodyPr wrap="square" lIns="91431" tIns="45715" rIns="91431" bIns="4571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0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49E0605-EFED-4296-9147-61D3C7CD89D5}"/>
              </a:ext>
            </a:extLst>
          </p:cNvPr>
          <p:cNvSpPr/>
          <p:nvPr/>
        </p:nvSpPr>
        <p:spPr>
          <a:xfrm>
            <a:off x="168165" y="143202"/>
            <a:ext cx="11938110" cy="6600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="" xmlns:a16="http://schemas.microsoft.com/office/drawing/2014/main" id="{AC16686C-7180-441A-BDB3-5BB060CDA990}"/>
              </a:ext>
            </a:extLst>
          </p:cNvPr>
          <p:cNvSpPr txBox="1"/>
          <p:nvPr/>
        </p:nvSpPr>
        <p:spPr>
          <a:xfrm>
            <a:off x="971550" y="413641"/>
            <a:ext cx="10582275" cy="707886"/>
          </a:xfrm>
          <a:prstGeom prst="rect">
            <a:avLst/>
          </a:prstGeom>
          <a:solidFill>
            <a:srgbClr val="FBF7E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31053-61D7-47B6-917A-5BBC1CA9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624012"/>
            <a:ext cx="5570142" cy="454132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86371FB2-E2AF-4205-A297-A14D065F43FE}"/>
              </a:ext>
            </a:extLst>
          </p:cNvPr>
          <p:cNvSpPr/>
          <p:nvPr/>
        </p:nvSpPr>
        <p:spPr>
          <a:xfrm>
            <a:off x="5867400" y="1495424"/>
            <a:ext cx="6219825" cy="3381376"/>
          </a:xfrm>
          <a:prstGeom prst="wedgeRoundRectCallout">
            <a:avLst>
              <a:gd name="adj1" fmla="val -54382"/>
              <a:gd name="adj2" fmla="val 6178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Quá trình tiêu hóa diễn ra từ miệng đến tuyến nước bọt, thực quản, dạ dày gan, túi mật, tụy, ruột non, ruột già và đến hậu môn.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66173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DFA55B9-173B-4580-A61B-9FC44EF2E821}"/>
              </a:ext>
            </a:extLst>
          </p:cNvPr>
          <p:cNvSpPr/>
          <p:nvPr/>
        </p:nvSpPr>
        <p:spPr>
          <a:xfrm>
            <a:off x="225287" y="341243"/>
            <a:ext cx="11741426" cy="6316732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="" xmlns:a16="http://schemas.microsoft.com/office/drawing/2014/main" id="{963151CA-1344-4102-87D0-06429611C94D}"/>
              </a:ext>
            </a:extLst>
          </p:cNvPr>
          <p:cNvSpPr txBox="1"/>
          <p:nvPr/>
        </p:nvSpPr>
        <p:spPr>
          <a:xfrm>
            <a:off x="495300" y="156466"/>
            <a:ext cx="11029950" cy="1077218"/>
          </a:xfrm>
          <a:prstGeom prst="rect">
            <a:avLst/>
          </a:prstGeom>
          <a:solidFill>
            <a:srgbClr val="FBF7E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Hãy trình bày chức năng các bộ phận của cơ quan tiêu hóa thông qua sơ đồ tiêu hóa thức ăn.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7DC6130-AB24-4993-B74A-271F3824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395412"/>
            <a:ext cx="54006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16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=""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=""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=""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=""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309" y="1506"/>
              <a:ext cx="5561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Bộ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phận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nhào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trộn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thức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dạng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lỏng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335405" y="1857375"/>
            <a:ext cx="4528185" cy="1132840"/>
            <a:chOff x="2103" y="1116"/>
            <a:chExt cx="7131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=""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2103" y="1116"/>
              <a:ext cx="7131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=""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2321" y="1344"/>
              <a:ext cx="6890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dày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4EEAA86F-9EC6-41BC-91C6-9827D992FBE9}"/>
              </a:ext>
            </a:extLst>
          </p:cNvPr>
          <p:cNvSpPr/>
          <p:nvPr/>
        </p:nvSpPr>
        <p:spPr>
          <a:xfrm>
            <a:off x="336332" y="257503"/>
            <a:ext cx="11519338" cy="6342994"/>
          </a:xfrm>
          <a:prstGeom prst="roundRect">
            <a:avLst/>
          </a:pr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757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0CE5F4-BEC6-4E31-8E9D-EB1779AD6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73" r="25393"/>
          <a:stretch/>
        </p:blipFill>
        <p:spPr>
          <a:xfrm>
            <a:off x="5073445" y="0"/>
            <a:ext cx="7118556" cy="3224808"/>
          </a:xfrm>
          <a:prstGeom prst="rect">
            <a:avLst/>
          </a:prstGeom>
        </p:spPr>
      </p:pic>
      <p:pic>
        <p:nvPicPr>
          <p:cNvPr id="8" name="Picture 2" descr="Download Nobi Child Nobita Cartoon Doraemon PNG Download Free HQ PNG Image  | FreePNGImg">
            <a:extLst>
              <a:ext uri="{FF2B5EF4-FFF2-40B4-BE49-F238E27FC236}">
                <a16:creationId xmlns="" xmlns:a16="http://schemas.microsoft.com/office/drawing/2014/main" id="{D1E837A0-96E3-4DDE-BBAA-800BF6B4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91" y="1480438"/>
            <a:ext cx="9696665" cy="51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10337B-8697-44B4-9A00-6D60B374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665" y="475023"/>
            <a:ext cx="506011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72005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="" xmlns:a16="http://schemas.microsoft.com/office/drawing/2014/main" id="{B54E7A22-8674-41DC-995C-969E4D352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-209550" y="4240849"/>
            <a:ext cx="2486025" cy="25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82923C45-CC7E-4B7B-8679-9ED439BA6C29}"/>
              </a:ext>
            </a:extLst>
          </p:cNvPr>
          <p:cNvSpPr/>
          <p:nvPr/>
        </p:nvSpPr>
        <p:spPr>
          <a:xfrm>
            <a:off x="642068" y="133351"/>
            <a:ext cx="10907864" cy="1371600"/>
          </a:xfrm>
          <a:prstGeom prst="wedgeRoundRectCallout">
            <a:avLst>
              <a:gd name="adj1" fmla="val -41576"/>
              <a:gd name="adj2" fmla="val 9806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 việc ăn, uống và thải bã của từng em trong 3 ngày gần đây nhất và hoàn thành bảng gợi ý dưới đây.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1AF1F5-72AF-43D9-9173-AAAE6A55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2347912"/>
            <a:ext cx="9226339" cy="26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532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3" name="Picture 2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235807FD-DA17-49D3-88B7-7F84D663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390"/>
          <a:stretch/>
        </p:blipFill>
        <p:spPr bwMode="auto">
          <a:xfrm>
            <a:off x="3109548" y="2145949"/>
            <a:ext cx="2600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28B1453-DCF8-4583-996D-E3A991640F9A}"/>
              </a:ext>
            </a:extLst>
          </p:cNvPr>
          <p:cNvSpPr txBox="1"/>
          <p:nvPr/>
        </p:nvSpPr>
        <p:spPr>
          <a:xfrm>
            <a:off x="5420141" y="4598514"/>
            <a:ext cx="5474925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4DD32D-FCEC-4504-B0A7-7FE32DF12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569" y="879249"/>
            <a:ext cx="40176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10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04989FF-5EE0-4E7A-8C62-879D2D484A67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BC6057-D5A5-4B8A-9B03-C1AA6512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833437"/>
            <a:ext cx="10710863" cy="52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55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164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Custom Design</vt:lpstr>
      <vt:lpstr>1_Office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33</cp:revision>
  <dcterms:created xsi:type="dcterms:W3CDTF">2022-10-26T12:33:18Z</dcterms:created>
  <dcterms:modified xsi:type="dcterms:W3CDTF">2026-01-28T15:34:21Z</dcterms:modified>
</cp:coreProperties>
</file>