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9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23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19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55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7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2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89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17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4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98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50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30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833A-F886-4C53-946D-CFD2DB25DE27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498B-862B-4393-A3BC-38DA033D6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5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79" y="282444"/>
            <a:ext cx="11351048" cy="65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0478" y="282445"/>
            <a:ext cx="11148351" cy="4839520"/>
          </a:xfrm>
          <a:prstGeom prst="rect">
            <a:avLst/>
          </a:prstGeom>
        </p:spPr>
        <p:txBody>
          <a:bodyPr wrap="square" lIns="91431" tIns="45715" rIns="91431" bIns="4571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16: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2)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7" y="119642"/>
            <a:ext cx="11172426" cy="67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0" y="168170"/>
            <a:ext cx="10325181" cy="67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0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05" y="0"/>
            <a:ext cx="9334500" cy="6829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333144" y="233540"/>
            <a:ext cx="1110953" cy="2478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760007" y="555477"/>
            <a:ext cx="2333002" cy="27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85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41399"/>
            <a:ext cx="9764371" cy="67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Windows User</cp:lastModifiedBy>
  <cp:revision>27</cp:revision>
  <dcterms:created xsi:type="dcterms:W3CDTF">2023-01-08T12:32:13Z</dcterms:created>
  <dcterms:modified xsi:type="dcterms:W3CDTF">2026-01-28T15:29:56Z</dcterms:modified>
</cp:coreProperties>
</file>