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2" r:id="rId4"/>
    <p:sldMasterId id="2147483688" r:id="rId5"/>
    <p:sldMasterId id="2147483693" r:id="rId6"/>
  </p:sldMasterIdLst>
  <p:notesMasterIdLst>
    <p:notesMasterId r:id="rId15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3F8F2-C521-412A-A188-87DB7D88B1C9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52186-06C8-421E-92AB-E61298DE6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E0982B-88CB-4633-B7E4-CFC5039A863D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48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E0982B-88CB-4633-B7E4-CFC5039A863D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93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6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351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23"/>
            <a:ext cx="1508350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8017458" y="23"/>
            <a:ext cx="1126542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6800850" y="5324052"/>
            <a:ext cx="234315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52"/>
            <a:ext cx="234315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7D66D10C-2930-4890-9E2B-9C9EDCAC2C22}"/>
              </a:ext>
            </a:extLst>
          </p:cNvPr>
          <p:cNvSpPr/>
          <p:nvPr userDrawn="1"/>
        </p:nvSpPr>
        <p:spPr>
          <a:xfrm>
            <a:off x="544288" y="312850"/>
            <a:ext cx="8213096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-312850"/>
            <a:ext cx="1952414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5899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36839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6800850" y="5324052"/>
            <a:ext cx="234315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52"/>
            <a:ext cx="234315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6364E4-68CC-4AF4-B8C4-715D0DA01602}"/>
              </a:ext>
            </a:extLst>
          </p:cNvPr>
          <p:cNvSpPr/>
          <p:nvPr userDrawn="1"/>
        </p:nvSpPr>
        <p:spPr>
          <a:xfrm>
            <a:off x="397573" y="423365"/>
            <a:ext cx="8348858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xmlns="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0486">
            <a:off x="7155213" y="5090624"/>
            <a:ext cx="2208517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3" y="-274971"/>
            <a:ext cx="2496071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23"/>
            <a:ext cx="1171575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526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17987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17"/>
            <a:ext cx="1508350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8017458" y="17"/>
            <a:ext cx="1126542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6800850" y="5324046"/>
            <a:ext cx="234315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46"/>
            <a:ext cx="234315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7D66D10C-2930-4890-9E2B-9C9EDCAC2C22}"/>
              </a:ext>
            </a:extLst>
          </p:cNvPr>
          <p:cNvSpPr/>
          <p:nvPr userDrawn="1"/>
        </p:nvSpPr>
        <p:spPr>
          <a:xfrm>
            <a:off x="544288" y="312850"/>
            <a:ext cx="8213096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-312850"/>
            <a:ext cx="1952414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6904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90423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6800850" y="5324046"/>
            <a:ext cx="234315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46"/>
            <a:ext cx="234315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6364E4-68CC-4AF4-B8C4-715D0DA01602}"/>
              </a:ext>
            </a:extLst>
          </p:cNvPr>
          <p:cNvSpPr/>
          <p:nvPr userDrawn="1"/>
        </p:nvSpPr>
        <p:spPr>
          <a:xfrm>
            <a:off x="397573" y="423365"/>
            <a:ext cx="8348858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xmlns="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0486">
            <a:off x="7155210" y="5090618"/>
            <a:ext cx="2208517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0" y="-274971"/>
            <a:ext cx="2496071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17"/>
            <a:ext cx="1171575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2372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5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24814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4273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0200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84397746-08C9-426B-8B6F-573120437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398" y="2726049"/>
            <a:ext cx="989713" cy="13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11544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29/01/2026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34366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3831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11"/>
            <a:ext cx="1508350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8017458" y="11"/>
            <a:ext cx="1126542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6800850" y="5324040"/>
            <a:ext cx="234315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40"/>
            <a:ext cx="234315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7D66D10C-2930-4890-9E2B-9C9EDCAC2C22}"/>
              </a:ext>
            </a:extLst>
          </p:cNvPr>
          <p:cNvSpPr/>
          <p:nvPr userDrawn="1"/>
        </p:nvSpPr>
        <p:spPr>
          <a:xfrm>
            <a:off x="544288" y="312850"/>
            <a:ext cx="8213096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-312850"/>
            <a:ext cx="1952414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3514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29262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6800850" y="5324040"/>
            <a:ext cx="234315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40"/>
            <a:ext cx="234315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6364E4-68CC-4AF4-B8C4-715D0DA01602}"/>
              </a:ext>
            </a:extLst>
          </p:cNvPr>
          <p:cNvSpPr/>
          <p:nvPr userDrawn="1"/>
        </p:nvSpPr>
        <p:spPr>
          <a:xfrm>
            <a:off x="397573" y="423365"/>
            <a:ext cx="8348858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xmlns="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0486">
            <a:off x="7155207" y="5090612"/>
            <a:ext cx="2208517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07" y="-274971"/>
            <a:ext cx="2496071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" y="11"/>
            <a:ext cx="1171575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6770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7950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50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1"/>
            <a:ext cx="1508350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8017458" y="1"/>
            <a:ext cx="1126542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6800850" y="5324030"/>
            <a:ext cx="234315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30"/>
            <a:ext cx="234315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7D66D10C-2930-4890-9E2B-9C9EDCAC2C22}"/>
              </a:ext>
            </a:extLst>
          </p:cNvPr>
          <p:cNvSpPr/>
          <p:nvPr userDrawn="1"/>
        </p:nvSpPr>
        <p:spPr>
          <a:xfrm>
            <a:off x="544286" y="312850"/>
            <a:ext cx="8213096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2" y="-312850"/>
            <a:ext cx="1952414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24130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371095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9144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6800850" y="5324030"/>
            <a:ext cx="234315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30"/>
            <a:ext cx="234315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76364E4-68CC-4AF4-B8C4-715D0DA01602}"/>
              </a:ext>
            </a:extLst>
          </p:cNvPr>
          <p:cNvSpPr/>
          <p:nvPr userDrawn="1"/>
        </p:nvSpPr>
        <p:spPr>
          <a:xfrm>
            <a:off x="397572" y="423365"/>
            <a:ext cx="8348858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xmlns="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780486">
            <a:off x="7155202" y="5090602"/>
            <a:ext cx="2208517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02" y="-274971"/>
            <a:ext cx="2496071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171575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4053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3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3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4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0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9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3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4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8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29/01/2026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5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43E74495-C996-AEB4-B134-9A9822B9C7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49" y="0"/>
            <a:ext cx="1433289" cy="19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43E74495-C996-AEB4-B134-9A9822B9C7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49" y="0"/>
            <a:ext cx="1433289" cy="19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76847D62-A642-86D4-1779-8596A114AA7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49" y="0"/>
            <a:ext cx="1433289" cy="19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43E74495-C996-AEB4-B134-9A9822B9C7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49" y="0"/>
            <a:ext cx="1433289" cy="19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4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43E74495-C996-AEB4-B134-9A9822B9C7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0" y="0"/>
            <a:ext cx="1433289" cy="19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11" Type="http://schemas.openxmlformats.org/officeDocument/2006/relationships/image" Target="../media/image26.sv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30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47. LÀm quen với chữ số La Mã(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2353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113049-0F7F-4DD0-BAE9-413F6BD0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17" y="571302"/>
            <a:ext cx="6034103" cy="4266537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5CFEADC-6B1C-4270-A9EE-FB645A30ECC5}"/>
              </a:ext>
            </a:extLst>
          </p:cNvPr>
          <p:cNvSpPr/>
          <p:nvPr/>
        </p:nvSpPr>
        <p:spPr>
          <a:xfrm>
            <a:off x="2990407" y="1307805"/>
            <a:ext cx="2089298" cy="818707"/>
          </a:xfrm>
          <a:prstGeom prst="wedgeRoundRectCallout">
            <a:avLst>
              <a:gd name="adj1" fmla="val -37844"/>
              <a:gd name="adj2" fmla="val 754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4C01B68A-B1BD-4765-BE91-1A8C8988BC73}"/>
              </a:ext>
            </a:extLst>
          </p:cNvPr>
          <p:cNvSpPr/>
          <p:nvPr/>
        </p:nvSpPr>
        <p:spPr>
          <a:xfrm>
            <a:off x="5661837" y="2711303"/>
            <a:ext cx="1889938" cy="1084520"/>
          </a:xfrm>
          <a:prstGeom prst="wedgeRoundRectCallout">
            <a:avLst>
              <a:gd name="adj1" fmla="val -60009"/>
              <a:gd name="adj2" fmla="val -1802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733D58-B41E-4B7B-B297-E267C12BE796}"/>
              </a:ext>
            </a:extLst>
          </p:cNvPr>
          <p:cNvSpPr txBox="1"/>
          <p:nvPr/>
        </p:nvSpPr>
        <p:spPr>
          <a:xfrm>
            <a:off x="3046240" y="1329083"/>
            <a:ext cx="1913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Tớ không biết xem đồng hồ này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0324F3-7097-4010-98E3-3BA6DA357106}"/>
              </a:ext>
            </a:extLst>
          </p:cNvPr>
          <p:cNvSpPr txBox="1"/>
          <p:nvPr/>
        </p:nvSpPr>
        <p:spPr>
          <a:xfrm>
            <a:off x="5614003" y="2732567"/>
            <a:ext cx="1913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solidFill>
                  <a:srgbClr val="FF0000"/>
                </a:solidFill>
              </a:rPr>
              <a:t>Đồng hồ dùng chữ số La Mã để ghi số đấy.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979ED8-99AB-B2CC-F2F5-B9BF9F9006AC}"/>
              </a:ext>
            </a:extLst>
          </p:cNvPr>
          <p:cNvSpPr/>
          <p:nvPr/>
        </p:nvSpPr>
        <p:spPr>
          <a:xfrm>
            <a:off x="1190627" y="698500"/>
            <a:ext cx="1552575" cy="825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682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xmlns="" id="{0F0B9A40-42C5-4605-B620-BC6F1A05C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1" y="3429000"/>
            <a:ext cx="2471738" cy="35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656;p26">
            <a:extLst>
              <a:ext uri="{FF2B5EF4-FFF2-40B4-BE49-F238E27FC236}">
                <a16:creationId xmlns:a16="http://schemas.microsoft.com/office/drawing/2014/main" xmlns="" id="{BBDE68CA-703E-444F-A234-92D8E8E818E9}"/>
              </a:ext>
            </a:extLst>
          </p:cNvPr>
          <p:cNvSpPr/>
          <p:nvPr/>
        </p:nvSpPr>
        <p:spPr>
          <a:xfrm>
            <a:off x="7691645" y="5966170"/>
            <a:ext cx="1116107" cy="649523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CBFE94-BAAE-4EC6-9871-998A55786549}"/>
              </a:ext>
            </a:extLst>
          </p:cNvPr>
          <p:cNvSpPr txBox="1"/>
          <p:nvPr/>
        </p:nvSpPr>
        <p:spPr>
          <a:xfrm>
            <a:off x="1100480" y="637963"/>
            <a:ext cx="6371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Một số chữ số La Mã thường dùng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D3F0368-525C-4900-9A06-488AD98A8648}"/>
              </a:ext>
            </a:extLst>
          </p:cNvPr>
          <p:cNvSpPr/>
          <p:nvPr/>
        </p:nvSpPr>
        <p:spPr>
          <a:xfrm>
            <a:off x="940983" y="1722474"/>
            <a:ext cx="2137144" cy="988828"/>
          </a:xfrm>
          <a:prstGeom prst="roundRect">
            <a:avLst>
              <a:gd name="adj" fmla="val 3494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/>
              </a:rPr>
              <a:t>I : một</a:t>
            </a:r>
            <a:endParaRPr lang="en-US" sz="4400" b="1" dirty="0">
              <a:solidFill>
                <a:srgbClr val="FF0000"/>
              </a:solidFill>
              <a:latin typeface="等线 Ligh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CCA2C35E-27D6-4B0C-B199-600464F44333}"/>
              </a:ext>
            </a:extLst>
          </p:cNvPr>
          <p:cNvSpPr/>
          <p:nvPr/>
        </p:nvSpPr>
        <p:spPr>
          <a:xfrm>
            <a:off x="3556593" y="1754372"/>
            <a:ext cx="2137144" cy="988828"/>
          </a:xfrm>
          <a:prstGeom prst="roundRect">
            <a:avLst>
              <a:gd name="adj" fmla="val 3494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/>
              </a:rPr>
              <a:t>V : năm</a:t>
            </a:r>
            <a:endParaRPr lang="en-US" sz="4400" b="1" dirty="0">
              <a:solidFill>
                <a:srgbClr val="FF0000"/>
              </a:solidFill>
              <a:latin typeface="等线 Light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CB8B4786-6E36-443C-9D67-13482217C5AB}"/>
              </a:ext>
            </a:extLst>
          </p:cNvPr>
          <p:cNvSpPr/>
          <p:nvPr/>
        </p:nvSpPr>
        <p:spPr>
          <a:xfrm>
            <a:off x="6132330" y="1754372"/>
            <a:ext cx="2137144" cy="988828"/>
          </a:xfrm>
          <a:prstGeom prst="roundRect">
            <a:avLst>
              <a:gd name="adj" fmla="val 3494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/>
              </a:rPr>
              <a:t>X : mười</a:t>
            </a:r>
            <a:endParaRPr lang="en-US" sz="4400" b="1" dirty="0">
              <a:solidFill>
                <a:srgbClr val="FF0000"/>
              </a:solidFill>
              <a:latin typeface="等线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9691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56;p26">
            <a:extLst>
              <a:ext uri="{FF2B5EF4-FFF2-40B4-BE49-F238E27FC236}">
                <a16:creationId xmlns:a16="http://schemas.microsoft.com/office/drawing/2014/main" xmlns="" id="{BBDE68CA-703E-444F-A234-92D8E8E818E9}"/>
              </a:ext>
            </a:extLst>
          </p:cNvPr>
          <p:cNvSpPr/>
          <p:nvPr/>
        </p:nvSpPr>
        <p:spPr>
          <a:xfrm>
            <a:off x="7691644" y="5966168"/>
            <a:ext cx="1116107" cy="649523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CBFE94-BAAE-4EC6-9871-998A55786549}"/>
              </a:ext>
            </a:extLst>
          </p:cNvPr>
          <p:cNvSpPr txBox="1"/>
          <p:nvPr/>
        </p:nvSpPr>
        <p:spPr>
          <a:xfrm>
            <a:off x="1100479" y="637953"/>
            <a:ext cx="637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Các số la mã từ 1 đến 20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196F1705-832B-4099-950B-52FD22214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979"/>
              </p:ext>
            </p:extLst>
          </p:nvPr>
        </p:nvGraphicFramePr>
        <p:xfrm>
          <a:off x="446575" y="1719142"/>
          <a:ext cx="8253529" cy="32810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25353">
                  <a:extLst>
                    <a:ext uri="{9D8B030D-6E8A-4147-A177-3AD203B41FA5}">
                      <a16:colId xmlns:a16="http://schemas.microsoft.com/office/drawing/2014/main" xmlns="" val="2837934047"/>
                    </a:ext>
                  </a:extLst>
                </a:gridCol>
                <a:gridCol w="825353">
                  <a:extLst>
                    <a:ext uri="{9D8B030D-6E8A-4147-A177-3AD203B41FA5}">
                      <a16:colId xmlns:a16="http://schemas.microsoft.com/office/drawing/2014/main" xmlns="" val="3476188850"/>
                    </a:ext>
                  </a:extLst>
                </a:gridCol>
                <a:gridCol w="825353">
                  <a:extLst>
                    <a:ext uri="{9D8B030D-6E8A-4147-A177-3AD203B41FA5}">
                      <a16:colId xmlns:a16="http://schemas.microsoft.com/office/drawing/2014/main" xmlns="" val="3999891039"/>
                    </a:ext>
                  </a:extLst>
                </a:gridCol>
                <a:gridCol w="825353">
                  <a:extLst>
                    <a:ext uri="{9D8B030D-6E8A-4147-A177-3AD203B41FA5}">
                      <a16:colId xmlns:a16="http://schemas.microsoft.com/office/drawing/2014/main" xmlns="" val="3347566770"/>
                    </a:ext>
                  </a:extLst>
                </a:gridCol>
                <a:gridCol w="825353">
                  <a:extLst>
                    <a:ext uri="{9D8B030D-6E8A-4147-A177-3AD203B41FA5}">
                      <a16:colId xmlns:a16="http://schemas.microsoft.com/office/drawing/2014/main" xmlns="" val="2259609479"/>
                    </a:ext>
                  </a:extLst>
                </a:gridCol>
                <a:gridCol w="825353">
                  <a:extLst>
                    <a:ext uri="{9D8B030D-6E8A-4147-A177-3AD203B41FA5}">
                      <a16:colId xmlns:a16="http://schemas.microsoft.com/office/drawing/2014/main" xmlns="" val="476491462"/>
                    </a:ext>
                  </a:extLst>
                </a:gridCol>
                <a:gridCol w="825353">
                  <a:extLst>
                    <a:ext uri="{9D8B030D-6E8A-4147-A177-3AD203B41FA5}">
                      <a16:colId xmlns:a16="http://schemas.microsoft.com/office/drawing/2014/main" xmlns="" val="301567084"/>
                    </a:ext>
                  </a:extLst>
                </a:gridCol>
                <a:gridCol w="889147">
                  <a:extLst>
                    <a:ext uri="{9D8B030D-6E8A-4147-A177-3AD203B41FA5}">
                      <a16:colId xmlns:a16="http://schemas.microsoft.com/office/drawing/2014/main" xmlns="" val="1002766804"/>
                    </a:ext>
                  </a:extLst>
                </a:gridCol>
                <a:gridCol w="761558">
                  <a:extLst>
                    <a:ext uri="{9D8B030D-6E8A-4147-A177-3AD203B41FA5}">
                      <a16:colId xmlns:a16="http://schemas.microsoft.com/office/drawing/2014/main" xmlns="" val="4258091945"/>
                    </a:ext>
                  </a:extLst>
                </a:gridCol>
                <a:gridCol w="825353">
                  <a:extLst>
                    <a:ext uri="{9D8B030D-6E8A-4147-A177-3AD203B41FA5}">
                      <a16:colId xmlns:a16="http://schemas.microsoft.com/office/drawing/2014/main" xmlns="" val="715088789"/>
                    </a:ext>
                  </a:extLst>
                </a:gridCol>
              </a:tblGrid>
              <a:tr h="758407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III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IV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V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VI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VII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VIII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IX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X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895311"/>
                  </a:ext>
                </a:extLst>
              </a:tr>
              <a:tr h="758407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2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3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4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6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7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8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9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10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6779678"/>
                  </a:ext>
                </a:extLst>
              </a:tr>
              <a:tr h="758407"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XIII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XIV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XV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XVI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XVII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XVIII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XIX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1" dirty="0">
                          <a:latin typeface="+mj-lt"/>
                        </a:rPr>
                        <a:t>XX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6252244"/>
                  </a:ext>
                </a:extLst>
              </a:tr>
              <a:tr h="758407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11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12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13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14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15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16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17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18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19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latin typeface="+mj-lt"/>
                        </a:rPr>
                        <a:t>20</a:t>
                      </a:r>
                      <a:endParaRPr lang="en-US" sz="3000" dirty="0">
                        <a:latin typeface="+mj-lt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4704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71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E392A5-0CA2-48C5-BCB9-0E62D9A4B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100"/>
            <a:ext cx="9144000" cy="485846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5543E659-A23E-4BE0-8A17-B1B650197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103" y="4312686"/>
            <a:ext cx="763590" cy="143878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90F1C5A1-138C-4E7E-98A9-0D25D959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014" y="4379846"/>
            <a:ext cx="763590" cy="143878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0472FC72-2232-4B55-90BB-41B104867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381" y="4378776"/>
            <a:ext cx="763590" cy="143878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B7D18898-EF6B-433F-868A-0C13A0856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696" y="4395280"/>
            <a:ext cx="763590" cy="1438781"/>
          </a:xfrm>
          <a:prstGeom prst="rect">
            <a:avLst/>
          </a:prstGeom>
        </p:spPr>
      </p:pic>
      <p:pic>
        <p:nvPicPr>
          <p:cNvPr id="48" name="Picture 4" descr="Wheat Cartoon Character Images, Stock Photos &amp;amp; Vectors | Shutterstock">
            <a:extLst>
              <a:ext uri="{FF2B5EF4-FFF2-40B4-BE49-F238E27FC236}">
                <a16:creationId xmlns:a16="http://schemas.microsoft.com/office/drawing/2014/main" xmlns="" id="{8E391803-F24C-404E-B84C-456010328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0" b="86429" l="39093" r="60691">
                        <a14:foregroundMark x1="39093" y1="51786" x2="41685" y2="55714"/>
                        <a14:foregroundMark x1="41685" y1="55714" x2="42981" y2="56786"/>
                        <a14:foregroundMark x1="46004" y1="51071" x2="50324" y2="52143"/>
                        <a14:foregroundMark x1="50324" y1="52143" x2="50972" y2="52143"/>
                        <a14:foregroundMark x1="59395" y1="52857" x2="59395" y2="52143"/>
                        <a14:foregroundMark x1="42981" y1="85000" x2="43413" y2="85357"/>
                        <a14:foregroundMark x1="56371" y1="85357" x2="55292" y2="86429"/>
                      </a14:backgroundRemoval>
                    </a14:imgEffect>
                    <a14:imgEffect>
                      <a14:brightnessContrast bright="-2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2" t="34963" r="36070" b="11149"/>
          <a:stretch/>
        </p:blipFill>
        <p:spPr bwMode="auto">
          <a:xfrm>
            <a:off x="4241544" y="4968112"/>
            <a:ext cx="399592" cy="6936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Wheat Cartoon Character Images, Stock Photos &amp;amp; Vectors | Shutterstock">
            <a:extLst>
              <a:ext uri="{FF2B5EF4-FFF2-40B4-BE49-F238E27FC236}">
                <a16:creationId xmlns:a16="http://schemas.microsoft.com/office/drawing/2014/main" xmlns="" id="{AC7FD426-AB00-45B2-87F1-B6CD3878B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0" b="86429" l="39093" r="60691">
                        <a14:foregroundMark x1="39093" y1="51786" x2="41685" y2="55714"/>
                        <a14:foregroundMark x1="41685" y1="55714" x2="42981" y2="56786"/>
                        <a14:foregroundMark x1="46004" y1="51071" x2="50324" y2="52143"/>
                        <a14:foregroundMark x1="50324" y1="52143" x2="50972" y2="52143"/>
                        <a14:foregroundMark x1="59395" y1="52857" x2="59395" y2="52143"/>
                        <a14:foregroundMark x1="42981" y1="85000" x2="43413" y2="85357"/>
                        <a14:foregroundMark x1="56371" y1="85357" x2="55292" y2="86429"/>
                      </a14:backgroundRemoval>
                    </a14:imgEffect>
                    <a14:imgEffect>
                      <a14:brightnessContrast bright="-2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2" t="34963" r="36070" b="11149"/>
          <a:stretch/>
        </p:blipFill>
        <p:spPr bwMode="auto">
          <a:xfrm>
            <a:off x="5258240" y="4860567"/>
            <a:ext cx="399592" cy="6936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Wheat Cartoon Character Images, Stock Photos &amp;amp; Vectors | Shutterstock">
            <a:extLst>
              <a:ext uri="{FF2B5EF4-FFF2-40B4-BE49-F238E27FC236}">
                <a16:creationId xmlns:a16="http://schemas.microsoft.com/office/drawing/2014/main" xmlns="" id="{D283EDFD-AE0D-4C27-9FAA-B5492C71B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0" b="86429" l="39093" r="60691">
                        <a14:foregroundMark x1="39093" y1="51786" x2="41685" y2="55714"/>
                        <a14:foregroundMark x1="41685" y1="55714" x2="42981" y2="56786"/>
                        <a14:foregroundMark x1="46004" y1="51071" x2="50324" y2="52143"/>
                        <a14:foregroundMark x1="50324" y1="52143" x2="50972" y2="52143"/>
                        <a14:foregroundMark x1="59395" y1="52857" x2="59395" y2="52143"/>
                        <a14:foregroundMark x1="42981" y1="85000" x2="43413" y2="85357"/>
                        <a14:foregroundMark x1="56371" y1="85357" x2="55292" y2="86429"/>
                      </a14:backgroundRemoval>
                    </a14:imgEffect>
                    <a14:imgEffect>
                      <a14:brightnessContrast bright="-2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2" t="34963" r="36070" b="11149"/>
          <a:stretch/>
        </p:blipFill>
        <p:spPr bwMode="auto">
          <a:xfrm>
            <a:off x="2206845" y="4972117"/>
            <a:ext cx="399592" cy="6936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Wheat Cartoon Character Images, Stock Photos &amp;amp; Vectors | Shutterstock">
            <a:extLst>
              <a:ext uri="{FF2B5EF4-FFF2-40B4-BE49-F238E27FC236}">
                <a16:creationId xmlns:a16="http://schemas.microsoft.com/office/drawing/2014/main" xmlns="" id="{78B9330C-765F-49E5-8C06-35B6D7116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0" b="86429" l="39093" r="60691">
                        <a14:foregroundMark x1="39093" y1="51786" x2="41685" y2="55714"/>
                        <a14:foregroundMark x1="41685" y1="55714" x2="42981" y2="56786"/>
                        <a14:foregroundMark x1="46004" y1="51071" x2="50324" y2="52143"/>
                        <a14:foregroundMark x1="50324" y1="52143" x2="50972" y2="52143"/>
                        <a14:foregroundMark x1="59395" y1="52857" x2="59395" y2="52143"/>
                        <a14:foregroundMark x1="42981" y1="85000" x2="43413" y2="85357"/>
                        <a14:foregroundMark x1="56371" y1="85357" x2="55292" y2="86429"/>
                      </a14:backgroundRemoval>
                    </a14:imgEffect>
                    <a14:imgEffect>
                      <a14:brightnessContrast bright="-20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2" t="34963" r="36070" b="11149"/>
          <a:stretch/>
        </p:blipFill>
        <p:spPr bwMode="auto">
          <a:xfrm>
            <a:off x="3331917" y="4937243"/>
            <a:ext cx="399592" cy="69368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xmlns="" id="{CA7FE85B-A4CA-4350-97D7-AF008206A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9" t="10000" r="50000" b="9999"/>
          <a:stretch/>
        </p:blipFill>
        <p:spPr bwMode="auto">
          <a:xfrm>
            <a:off x="-159041" y="2007219"/>
            <a:ext cx="1995550" cy="28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gười nông dân vui vẻ dễ thương cầm biểu tượng biểu ngữ lúa khô phim hoạt hình nghệ thuật minh họa các vector Miễn phí">
            <a:extLst>
              <a:ext uri="{FF2B5EF4-FFF2-40B4-BE49-F238E27FC236}">
                <a16:creationId xmlns:a16="http://schemas.microsoft.com/office/drawing/2014/main" xmlns="" id="{AED32263-5070-47CF-9805-2FD98238F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0" b="89943" l="52556" r="94888">
                        <a14:foregroundMark x1="58147" y1="44540" x2="58147" y2="44540"/>
                        <a14:foregroundMark x1="52556" y1="44540" x2="52556" y2="44540"/>
                        <a14:foregroundMark x1="93770" y1="46264" x2="93770" y2="46264"/>
                        <a14:foregroundMark x1="91693" y1="60632" x2="91693" y2="60632"/>
                        <a14:foregroundMark x1="63578" y1="43966" x2="63578" y2="43966"/>
                        <a14:foregroundMark x1="58466" y1="21552" x2="58466" y2="2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72124" y="2401348"/>
            <a:ext cx="2533112" cy="37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5D49A286-E2E2-451F-AE1F-1FA7DE93944D}"/>
              </a:ext>
            </a:extLst>
          </p:cNvPr>
          <p:cNvSpPr/>
          <p:nvPr/>
        </p:nvSpPr>
        <p:spPr>
          <a:xfrm>
            <a:off x="914565" y="17"/>
            <a:ext cx="572021" cy="65749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4C1C44-BCB1-423D-85BF-52CDC15C0F01}"/>
              </a:ext>
            </a:extLst>
          </p:cNvPr>
          <p:cNvSpPr txBox="1"/>
          <p:nvPr/>
        </p:nvSpPr>
        <p:spPr>
          <a:xfrm>
            <a:off x="1141810" y="212114"/>
            <a:ext cx="31188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4FBFC77-9FA6-4BE6-8BD5-D36E5E9672CE}"/>
              </a:ext>
            </a:extLst>
          </p:cNvPr>
          <p:cNvSpPr txBox="1"/>
          <p:nvPr/>
        </p:nvSpPr>
        <p:spPr>
          <a:xfrm>
            <a:off x="1531906" y="173875"/>
            <a:ext cx="459011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đồng hồ chỉ mấy giờ?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xmlns="" id="{B6E74715-3A7F-4665-91EF-12C9EE2A41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862390">
            <a:off x="-35239439" y="23736949"/>
            <a:ext cx="315843" cy="401121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xmlns="" id="{61B041B6-3E43-4DAC-BC13-4742E35F2B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862390">
            <a:off x="-35239438" y="23335712"/>
            <a:ext cx="315843" cy="401121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xmlns="" id="{889E675B-8DE4-4590-B012-BA4E5B42DD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862390">
            <a:off x="-35225252" y="22914653"/>
            <a:ext cx="315843" cy="401121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xmlns="" id="{2DEDEF60-6598-442D-AB2A-41B1D49503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0862390">
            <a:off x="-35196770" y="22419315"/>
            <a:ext cx="315843" cy="401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BDAE08-A718-4301-8F1E-D0C9583691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6006" y="924389"/>
            <a:ext cx="6731595" cy="2131045"/>
          </a:xfrm>
          <a:prstGeom prst="rect">
            <a:avLst/>
          </a:prstGeom>
        </p:spPr>
      </p:pic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8D574BE6-E95B-43A8-8E66-9A1356889885}"/>
              </a:ext>
            </a:extLst>
          </p:cNvPr>
          <p:cNvSpPr/>
          <p:nvPr/>
        </p:nvSpPr>
        <p:spPr>
          <a:xfrm>
            <a:off x="1691411" y="3071954"/>
            <a:ext cx="1035063" cy="64991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 giờ</a:t>
            </a:r>
            <a:endParaRPr lang="en-US" sz="37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912930F8-376D-45DF-B42C-155876A1C4DB}"/>
              </a:ext>
            </a:extLst>
          </p:cNvPr>
          <p:cNvSpPr/>
          <p:nvPr/>
        </p:nvSpPr>
        <p:spPr>
          <a:xfrm>
            <a:off x="3447728" y="3049652"/>
            <a:ext cx="1035063" cy="64991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giờ</a:t>
            </a:r>
            <a:endParaRPr lang="en-US" sz="37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90483739-0BB4-40D8-B815-CE6F116E60F0}"/>
              </a:ext>
            </a:extLst>
          </p:cNvPr>
          <p:cNvSpPr/>
          <p:nvPr/>
        </p:nvSpPr>
        <p:spPr>
          <a:xfrm>
            <a:off x="5296043" y="3016198"/>
            <a:ext cx="1035063" cy="64991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 giờ</a:t>
            </a:r>
            <a:endParaRPr lang="en-US" sz="37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C09673E2-EBD1-47F0-BA8A-26D2510E2172}"/>
              </a:ext>
            </a:extLst>
          </p:cNvPr>
          <p:cNvSpPr/>
          <p:nvPr/>
        </p:nvSpPr>
        <p:spPr>
          <a:xfrm>
            <a:off x="7069088" y="2971593"/>
            <a:ext cx="1143786" cy="649912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sz="37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 giờ</a:t>
            </a:r>
            <a:endParaRPr lang="en-US" sz="3733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659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A7ED9FD2-C2BD-43C7-903C-BE74F50D5974}"/>
              </a:ext>
            </a:extLst>
          </p:cNvPr>
          <p:cNvSpPr/>
          <p:nvPr/>
        </p:nvSpPr>
        <p:spPr>
          <a:xfrm>
            <a:off x="787509" y="616342"/>
            <a:ext cx="572021" cy="657495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37DB20-B1CE-46CB-B719-9DC4CBB381AE}"/>
              </a:ext>
            </a:extLst>
          </p:cNvPr>
          <p:cNvSpPr txBox="1"/>
          <p:nvPr/>
        </p:nvSpPr>
        <p:spPr>
          <a:xfrm>
            <a:off x="972940" y="809938"/>
            <a:ext cx="3118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BD72E1-7FC9-4C72-9F04-E5A19A6F6259}"/>
              </a:ext>
            </a:extLst>
          </p:cNvPr>
          <p:cNvSpPr txBox="1"/>
          <p:nvPr/>
        </p:nvSpPr>
        <p:spPr>
          <a:xfrm>
            <a:off x="1388123" y="794005"/>
            <a:ext cx="66996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cặp số và số La Mã thích hợp</a:t>
            </a:r>
            <a:endParaRPr lang="en-US" sz="3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D6DE76-D90B-41EA-AA3C-9CFD6CCE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97" y="1433340"/>
            <a:ext cx="4279605" cy="48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42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633CB7-3D83-41F2-AA49-0BCE15E9E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83" y="1919408"/>
            <a:ext cx="5453914" cy="120708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AD8F4BC-24C3-453E-9334-525C7A9DFB7B}"/>
              </a:ext>
            </a:extLst>
          </p:cNvPr>
          <p:cNvGrpSpPr/>
          <p:nvPr/>
        </p:nvGrpSpPr>
        <p:grpSpPr>
          <a:xfrm>
            <a:off x="807649" y="705719"/>
            <a:ext cx="6936872" cy="743876"/>
            <a:chOff x="3143655" y="216637"/>
            <a:chExt cx="9249163" cy="7438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C16F295-36A8-4310-9A79-61478F36D07D}"/>
                </a:ext>
              </a:extLst>
            </p:cNvPr>
            <p:cNvSpPr/>
            <p:nvPr/>
          </p:nvSpPr>
          <p:spPr>
            <a:xfrm>
              <a:off x="3687194" y="238546"/>
              <a:ext cx="6051636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8ABE723-B779-498F-99F1-4233BF9DC881}"/>
                </a:ext>
              </a:extLst>
            </p:cNvPr>
            <p:cNvSpPr txBox="1"/>
            <p:nvPr/>
          </p:nvSpPr>
          <p:spPr>
            <a:xfrm>
              <a:off x="4096311" y="256532"/>
              <a:ext cx="8296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1" name="椭圆 47">
              <a:extLst>
                <a:ext uri="{FF2B5EF4-FFF2-40B4-BE49-F238E27FC236}">
                  <a16:creationId xmlns:a16="http://schemas.microsoft.com/office/drawing/2014/main" xmlns="" id="{8F027B8E-E351-44E1-B75A-3419A3FF18F5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altLang="zh-CN" sz="40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zh-CN" alt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7FE57E-4C1B-457C-97A4-61937ADF0D89}"/>
              </a:ext>
            </a:extLst>
          </p:cNvPr>
          <p:cNvSpPr txBox="1"/>
          <p:nvPr/>
        </p:nvSpPr>
        <p:spPr>
          <a:xfrm>
            <a:off x="2065765" y="2029521"/>
            <a:ext cx="5285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VI; V; VIII; II; XI; IX.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834509-67E8-4963-A4FE-C97EDB4C67D0}"/>
              </a:ext>
            </a:extLst>
          </p:cNvPr>
          <p:cNvSpPr txBox="1"/>
          <p:nvPr/>
        </p:nvSpPr>
        <p:spPr>
          <a:xfrm>
            <a:off x="802892" y="3523785"/>
            <a:ext cx="198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VI: sáu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3946F7B-4E38-4374-BC18-2BA1D55FD7EE}"/>
              </a:ext>
            </a:extLst>
          </p:cNvPr>
          <p:cNvSpPr txBox="1"/>
          <p:nvPr/>
        </p:nvSpPr>
        <p:spPr>
          <a:xfrm>
            <a:off x="811256" y="4583151"/>
            <a:ext cx="198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V: năm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E74FC4-1E91-40CB-B360-D898617E79D3}"/>
              </a:ext>
            </a:extLst>
          </p:cNvPr>
          <p:cNvSpPr txBox="1"/>
          <p:nvPr/>
        </p:nvSpPr>
        <p:spPr>
          <a:xfrm>
            <a:off x="794529" y="5586765"/>
            <a:ext cx="1982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VIII: tám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EF92E1D-1BEA-49EA-B6C2-78D1CD6F0E6E}"/>
              </a:ext>
            </a:extLst>
          </p:cNvPr>
          <p:cNvSpPr txBox="1"/>
          <p:nvPr/>
        </p:nvSpPr>
        <p:spPr>
          <a:xfrm>
            <a:off x="4683517" y="3490332"/>
            <a:ext cx="198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II: hai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AF8068-3E8A-4D42-9357-CD5F8C07C1FB}"/>
              </a:ext>
            </a:extLst>
          </p:cNvPr>
          <p:cNvSpPr txBox="1"/>
          <p:nvPr/>
        </p:nvSpPr>
        <p:spPr>
          <a:xfrm>
            <a:off x="4691876" y="4549702"/>
            <a:ext cx="2718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XI: mười một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02C53B9-062E-4F6B-9686-F78CD08793BF}"/>
              </a:ext>
            </a:extLst>
          </p:cNvPr>
          <p:cNvSpPr txBox="1"/>
          <p:nvPr/>
        </p:nvSpPr>
        <p:spPr>
          <a:xfrm>
            <a:off x="4675154" y="5553308"/>
            <a:ext cx="198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IX: chín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50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AD8F4BC-24C3-453E-9334-525C7A9DFB7B}"/>
              </a:ext>
            </a:extLst>
          </p:cNvPr>
          <p:cNvGrpSpPr/>
          <p:nvPr/>
        </p:nvGrpSpPr>
        <p:grpSpPr>
          <a:xfrm>
            <a:off x="807649" y="705720"/>
            <a:ext cx="7497222" cy="1363335"/>
            <a:chOff x="3143655" y="216637"/>
            <a:chExt cx="9996296" cy="136333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C16F295-36A8-4310-9A79-61478F36D07D}"/>
                </a:ext>
              </a:extLst>
            </p:cNvPr>
            <p:cNvSpPr/>
            <p:nvPr/>
          </p:nvSpPr>
          <p:spPr>
            <a:xfrm>
              <a:off x="3687194" y="238546"/>
              <a:ext cx="9218581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8ABE723-B779-498F-99F1-4233BF9DC881}"/>
                </a:ext>
              </a:extLst>
            </p:cNvPr>
            <p:cNvSpPr txBox="1"/>
            <p:nvPr/>
          </p:nvSpPr>
          <p:spPr>
            <a:xfrm>
              <a:off x="3892390" y="256533"/>
              <a:ext cx="92475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1" name="椭圆 47">
              <a:extLst>
                <a:ext uri="{FF2B5EF4-FFF2-40B4-BE49-F238E27FC236}">
                  <a16:creationId xmlns:a16="http://schemas.microsoft.com/office/drawing/2014/main" xmlns="" id="{8F027B8E-E351-44E1-B75A-3419A3FF18F5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vi-VN" altLang="zh-CN" sz="40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zh-CN" alt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35FAF31-2285-4D4F-8082-15FA1935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20892"/>
              </p:ext>
            </p:extLst>
          </p:nvPr>
        </p:nvGraphicFramePr>
        <p:xfrm>
          <a:off x="2525752" y="1642812"/>
          <a:ext cx="5544944" cy="4480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5398">
                  <a:extLst>
                    <a:ext uri="{9D8B030D-6E8A-4147-A177-3AD203B41FA5}">
                      <a16:colId xmlns:a16="http://schemas.microsoft.com/office/drawing/2014/main" xmlns="" val="2376076102"/>
                    </a:ext>
                  </a:extLst>
                </a:gridCol>
                <a:gridCol w="2859546">
                  <a:extLst>
                    <a:ext uri="{9D8B030D-6E8A-4147-A177-3AD203B41FA5}">
                      <a16:colId xmlns:a16="http://schemas.microsoft.com/office/drawing/2014/main" xmlns="" val="3878877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– IX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47093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76812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III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XI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74673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IV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XII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50991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V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XIII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18753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VI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– XIV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69144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VII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XV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62070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VIII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82983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558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246</Words>
  <Application>Microsoft Office PowerPoint</Application>
  <PresentationFormat>On-screen Show (4:3)</PresentationFormat>
  <Paragraphs>89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3_Office Theme</vt:lpstr>
      <vt:lpstr>Office 主题​​</vt:lpstr>
      <vt:lpstr>1_Office 主题​​</vt:lpstr>
      <vt:lpstr>1_Office Theme</vt:lpstr>
      <vt:lpstr>2_Office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2026-01-29T08:01:41Z</dcterms:created>
  <dcterms:modified xsi:type="dcterms:W3CDTF">2026-01-29T08:05:33Z</dcterms:modified>
</cp:coreProperties>
</file>