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  <p:sldMasterId id="2147483717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6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28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8826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3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0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424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25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770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41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59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6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822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9805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8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8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755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4096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34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7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1640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34924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90834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5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753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4538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094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158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73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552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1379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37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55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5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986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17566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75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9273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2427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2832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65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23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9422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40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61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07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8699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158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5624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084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1619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32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50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4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58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3198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5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0425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6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135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513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5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391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56497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8833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31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4563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5996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881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41834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72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23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6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4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3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707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50604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8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1373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4568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602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8047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7458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0755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3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8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8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5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4B5BD09-7AE6-C2D6-14E4-A4131FD1D2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7" y="238752"/>
            <a:ext cx="1139328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4B5BD09-7AE6-C2D6-14E4-A4131FD1D2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7" y="238752"/>
            <a:ext cx="1139328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4B5BD09-7AE6-C2D6-14E4-A4131FD1D2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7" y="238752"/>
            <a:ext cx="1139328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4B5BD09-7AE6-C2D6-14E4-A4131FD1D2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7" y="238752"/>
            <a:ext cx="1139328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47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số La Mã(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27365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173272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699902" y="515096"/>
            <a:ext cx="75972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 Dùng que tính có thể xếp thành các số La Mã như hình bên:</a:t>
            </a:r>
          </a:p>
          <a:p>
            <a:pPr algn="just">
              <a:defRPr/>
            </a:pP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Dùng 5 que tính hãy xếp thành số 8, số 13 bằng chữ số La Mã.</a:t>
            </a:r>
          </a:p>
          <a:p>
            <a:pPr algn="just">
              <a:defRPr/>
            </a:pP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Để xếp được ba số 9 bằng chữ số La Mã thì dùng hết mấy que tính?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7C0AB5-FF2F-46CD-01E9-A3224138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03" y="3886124"/>
            <a:ext cx="3244260" cy="23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08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DEAD4F-44F1-1CD7-98BD-62181AFC6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1799846-09B9-BBF7-214B-9F222C168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2CA4C519-86D2-A07B-12C4-1F9711532FE7}"/>
              </a:ext>
            </a:extLst>
          </p:cNvPr>
          <p:cNvSpPr/>
          <p:nvPr/>
        </p:nvSpPr>
        <p:spPr>
          <a:xfrm>
            <a:off x="173270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EF8603-ABF4-B947-9597-14490B2049F6}"/>
              </a:ext>
            </a:extLst>
          </p:cNvPr>
          <p:cNvSpPr txBox="1"/>
          <p:nvPr/>
        </p:nvSpPr>
        <p:spPr>
          <a:xfrm>
            <a:off x="814389" y="523877"/>
            <a:ext cx="770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que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18E7A7-AB14-83FD-050E-15FB4597F290}"/>
              </a:ext>
            </a:extLst>
          </p:cNvPr>
          <p:cNvSpPr/>
          <p:nvPr/>
        </p:nvSpPr>
        <p:spPr>
          <a:xfrm>
            <a:off x="3652633" y="1123122"/>
            <a:ext cx="1893404" cy="824948"/>
          </a:xfrm>
          <a:prstGeom prst="roundRect">
            <a:avLst>
              <a:gd name="adj" fmla="val 491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3D1034-A220-F58E-7756-9AE67D67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57" y="2001907"/>
            <a:ext cx="54006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9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4A1768-7A96-EDA1-8DEF-21540D9C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B8BA06EF-00FE-31A7-D1D4-C79B221A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9FD23D7E-8ECC-36E0-7364-0F8963FEAD83}"/>
              </a:ext>
            </a:extLst>
          </p:cNvPr>
          <p:cNvSpPr/>
          <p:nvPr/>
        </p:nvSpPr>
        <p:spPr>
          <a:xfrm>
            <a:off x="173268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346714-5F29-5444-E487-27E75FB64614}"/>
              </a:ext>
            </a:extLst>
          </p:cNvPr>
          <p:cNvSpPr txBox="1"/>
          <p:nvPr/>
        </p:nvSpPr>
        <p:spPr>
          <a:xfrm>
            <a:off x="814388" y="523877"/>
            <a:ext cx="805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Để xếp được ba số 9 bằng chữ số La Mã thì dùng hết mấy que tính?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A2A442-6B03-B054-1D12-72162032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07" y="1076325"/>
            <a:ext cx="2921794" cy="305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BC7FB8-428C-6B5C-5869-4FCCD45363B3}"/>
              </a:ext>
            </a:extLst>
          </p:cNvPr>
          <p:cNvSpPr txBox="1"/>
          <p:nvPr/>
        </p:nvSpPr>
        <p:spPr>
          <a:xfrm>
            <a:off x="1450182" y="4524375"/>
            <a:ext cx="6179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xếp được một số 9 thì dùng hết 3 que tính.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xếp được ba số 9 cần dùng số que tính là: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 = 9 (que tính)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9 que tính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25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358FD9-267F-F38F-9A87-B809AF5D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94955CC-0805-6FE6-3230-3BCF51C29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83056DF4-9B77-7A6F-BBD1-090E92E9D628}"/>
              </a:ext>
            </a:extLst>
          </p:cNvPr>
          <p:cNvSpPr/>
          <p:nvPr/>
        </p:nvSpPr>
        <p:spPr>
          <a:xfrm>
            <a:off x="197189" y="342933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E8C053-526E-5E3A-6B50-AEFF248BF8EE}"/>
              </a:ext>
            </a:extLst>
          </p:cNvPr>
          <p:cNvSpPr txBox="1"/>
          <p:nvPr/>
        </p:nvSpPr>
        <p:spPr>
          <a:xfrm>
            <a:off x="1034828" y="483221"/>
            <a:ext cx="7597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La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hợp</a:t>
            </a:r>
            <a:endParaRPr lang="en-US" sz="3600" b="1" dirty="0">
              <a:solidFill>
                <a:srgbClr val="C42549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625C12F-4E96-605F-6B87-D35A089B2F55}"/>
              </a:ext>
            </a:extLst>
          </p:cNvPr>
          <p:cNvSpPr/>
          <p:nvPr/>
        </p:nvSpPr>
        <p:spPr>
          <a:xfrm>
            <a:off x="414672" y="574159"/>
            <a:ext cx="526312" cy="6166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BBDC3F-2AEC-4975-3F20-4AB6CA4A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661913"/>
            <a:ext cx="4907756" cy="266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46B3237-F9E8-094B-F287-06D3C12BDB37}"/>
              </a:ext>
            </a:extLst>
          </p:cNvPr>
          <p:cNvSpPr/>
          <p:nvPr/>
        </p:nvSpPr>
        <p:spPr>
          <a:xfrm>
            <a:off x="3589334" y="3159699"/>
            <a:ext cx="705057" cy="553278"/>
          </a:xfrm>
          <a:prstGeom prst="roundRect">
            <a:avLst>
              <a:gd name="adj" fmla="val 491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XIV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6D3693C-9B10-B8CA-7877-86E83E96A164}"/>
              </a:ext>
            </a:extLst>
          </p:cNvPr>
          <p:cNvSpPr/>
          <p:nvPr/>
        </p:nvSpPr>
        <p:spPr>
          <a:xfrm>
            <a:off x="4971569" y="3131345"/>
            <a:ext cx="705057" cy="553278"/>
          </a:xfrm>
          <a:prstGeom prst="roundRect">
            <a:avLst>
              <a:gd name="adj" fmla="val 491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XVI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599FE73-CB12-7B65-CDA8-7E7707BF921D}"/>
              </a:ext>
            </a:extLst>
          </p:cNvPr>
          <p:cNvSpPr/>
          <p:nvPr/>
        </p:nvSpPr>
        <p:spPr>
          <a:xfrm>
            <a:off x="5675975" y="3166787"/>
            <a:ext cx="705057" cy="553278"/>
          </a:xfrm>
          <a:prstGeom prst="roundRect">
            <a:avLst>
              <a:gd name="adj" fmla="val 491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XVII</a:t>
            </a:r>
          </a:p>
        </p:txBody>
      </p:sp>
    </p:spTree>
    <p:extLst>
      <p:ext uri="{BB962C8B-B14F-4D97-AF65-F5344CB8AC3E}">
        <p14:creationId xmlns:p14="http://schemas.microsoft.com/office/powerpoint/2010/main" val="2900997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505F2E-B807-2175-D37C-C18D573E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62559A0-F7CA-00ED-9B26-08D8BA20C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BD9BD51-6020-8085-9544-EE2C3DACB267}"/>
              </a:ext>
            </a:extLst>
          </p:cNvPr>
          <p:cNvSpPr/>
          <p:nvPr/>
        </p:nvSpPr>
        <p:spPr>
          <a:xfrm>
            <a:off x="173263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431C2-2FB4-079B-0083-E519B58F3FA3}"/>
              </a:ext>
            </a:extLst>
          </p:cNvPr>
          <p:cNvSpPr txBox="1"/>
          <p:nvPr/>
        </p:nvSpPr>
        <p:spPr>
          <a:xfrm>
            <a:off x="1034828" y="483215"/>
            <a:ext cx="7597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Sắp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XVIII, XVII, XII, XVIII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1F2543B-4CED-A267-CE0E-77C54D187783}"/>
              </a:ext>
            </a:extLst>
          </p:cNvPr>
          <p:cNvSpPr/>
          <p:nvPr/>
        </p:nvSpPr>
        <p:spPr>
          <a:xfrm>
            <a:off x="414672" y="574159"/>
            <a:ext cx="526312" cy="6166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FE47D9-795C-76D9-3B45-8824B60515E4}"/>
              </a:ext>
            </a:extLst>
          </p:cNvPr>
          <p:cNvSpPr txBox="1"/>
          <p:nvPr/>
        </p:nvSpPr>
        <p:spPr>
          <a:xfrm>
            <a:off x="1026854" y="2067466"/>
            <a:ext cx="7597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XII, XIII, XVII, XVIII.</a:t>
            </a:r>
          </a:p>
        </p:txBody>
      </p:sp>
    </p:spTree>
    <p:extLst>
      <p:ext uri="{BB962C8B-B14F-4D97-AF65-F5344CB8AC3E}">
        <p14:creationId xmlns:p14="http://schemas.microsoft.com/office/powerpoint/2010/main" val="986115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9733A4-3630-F69D-F3B9-39606A5B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AFC6C374-E109-DCB8-E138-6A9FE32D3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6623A633-7828-3F74-66F3-3202537B091D}"/>
              </a:ext>
            </a:extLst>
          </p:cNvPr>
          <p:cNvSpPr/>
          <p:nvPr/>
        </p:nvSpPr>
        <p:spPr>
          <a:xfrm>
            <a:off x="173261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5A54D5-25FB-1199-6627-2F592731F877}"/>
              </a:ext>
            </a:extLst>
          </p:cNvPr>
          <p:cNvSpPr txBox="1"/>
          <p:nvPr/>
        </p:nvSpPr>
        <p:spPr>
          <a:xfrm>
            <a:off x="1034828" y="483211"/>
            <a:ext cx="7597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6D89AA1-90F9-207B-35F2-89B82518C1DB}"/>
              </a:ext>
            </a:extLst>
          </p:cNvPr>
          <p:cNvSpPr/>
          <p:nvPr/>
        </p:nvSpPr>
        <p:spPr>
          <a:xfrm>
            <a:off x="414672" y="574159"/>
            <a:ext cx="526312" cy="6166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61C09E-F32B-E3AC-2D3A-E206F492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3" y="1671650"/>
            <a:ext cx="6599078" cy="32623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4210831-CFC4-4896-C02A-71151540D4F2}"/>
              </a:ext>
            </a:extLst>
          </p:cNvPr>
          <p:cNvCxnSpPr>
            <a:cxnSpLocks/>
          </p:cNvCxnSpPr>
          <p:nvPr/>
        </p:nvCxnSpPr>
        <p:spPr>
          <a:xfrm flipV="1">
            <a:off x="3621882" y="3543300"/>
            <a:ext cx="3264694" cy="476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E5C36AB-ACDF-A95E-5156-16A01EC89708}"/>
              </a:ext>
            </a:extLst>
          </p:cNvPr>
          <p:cNvCxnSpPr>
            <a:cxnSpLocks/>
          </p:cNvCxnSpPr>
          <p:nvPr/>
        </p:nvCxnSpPr>
        <p:spPr>
          <a:xfrm flipH="1" flipV="1">
            <a:off x="3821907" y="3429000"/>
            <a:ext cx="1378744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55E951E-70EA-5AAD-7B96-3DEF1951F3DD}"/>
              </a:ext>
            </a:extLst>
          </p:cNvPr>
          <p:cNvCxnSpPr>
            <a:cxnSpLocks/>
          </p:cNvCxnSpPr>
          <p:nvPr/>
        </p:nvCxnSpPr>
        <p:spPr>
          <a:xfrm flipH="1" flipV="1">
            <a:off x="5400681" y="3486158"/>
            <a:ext cx="1693069" cy="542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0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792E4-449B-88F4-E3CE-2E57D08C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hiết kế chưa có tên">
            <a:hlinkClick r:id="" action="ppaction://media"/>
            <a:extLst>
              <a:ext uri="{FF2B5EF4-FFF2-40B4-BE49-F238E27FC236}">
                <a16:creationId xmlns:a16="http://schemas.microsoft.com/office/drawing/2014/main" xmlns="" id="{AEDAFACD-0131-3A56-8101-A5578EB254C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3198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702F9D-1452-CE25-2AEB-4504A093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4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C3D2F4-C5D0-D735-11C5-B381011C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23EC6DF8-DB40-8FA6-E2E7-C5FCD668C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867398E6-A8C5-58CE-DFAB-2AB0D6676673}"/>
              </a:ext>
            </a:extLst>
          </p:cNvPr>
          <p:cNvSpPr/>
          <p:nvPr/>
        </p:nvSpPr>
        <p:spPr>
          <a:xfrm>
            <a:off x="173255" y="406728"/>
            <a:ext cx="8734927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5214449-F189-F86A-4900-4C1FACE542C3}"/>
              </a:ext>
            </a:extLst>
          </p:cNvPr>
          <p:cNvSpPr/>
          <p:nvPr/>
        </p:nvSpPr>
        <p:spPr>
          <a:xfrm>
            <a:off x="886933" y="1141818"/>
            <a:ext cx="7962900" cy="11176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04815" lvl="1" defTabSz="609630">
              <a:defRPr/>
            </a:pP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B842AF-CA4C-FA98-C1B6-75E1F68D687E}"/>
              </a:ext>
            </a:extLst>
          </p:cNvPr>
          <p:cNvGrpSpPr/>
          <p:nvPr/>
        </p:nvGrpSpPr>
        <p:grpSpPr>
          <a:xfrm>
            <a:off x="265610" y="708456"/>
            <a:ext cx="587467" cy="675249"/>
            <a:chOff x="492369" y="506437"/>
            <a:chExt cx="783289" cy="67524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922EFE39-D766-8A6D-CA30-FA15CAABA965}"/>
                </a:ext>
              </a:extLst>
            </p:cNvPr>
            <p:cNvSpPr/>
            <p:nvPr/>
          </p:nvSpPr>
          <p:spPr>
            <a:xfrm>
              <a:off x="492369" y="506437"/>
              <a:ext cx="783289" cy="675249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E22079A-2042-BB19-FABA-E40AFE6F8E2E}"/>
                </a:ext>
              </a:extLst>
            </p:cNvPr>
            <p:cNvSpPr txBox="1"/>
            <p:nvPr/>
          </p:nvSpPr>
          <p:spPr>
            <a:xfrm>
              <a:off x="694788" y="596911"/>
              <a:ext cx="575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716528-7E81-2DC6-244D-2B506D86AE21}"/>
              </a:ext>
            </a:extLst>
          </p:cNvPr>
          <p:cNvSpPr txBox="1"/>
          <p:nvPr/>
        </p:nvSpPr>
        <p:spPr>
          <a:xfrm>
            <a:off x="927865" y="645095"/>
            <a:ext cx="755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đường đi cho chú linh dương đến hồ uống nước theo thứ tự các số La Mã từ I đến XX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495BB0-BC8B-CE07-1FA8-3B94A4BD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7" y="1887943"/>
            <a:ext cx="7765089" cy="405765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68C7C4-8828-5863-3B86-090D4CF4FF8E}"/>
              </a:ext>
            </a:extLst>
          </p:cNvPr>
          <p:cNvCxnSpPr/>
          <p:nvPr/>
        </p:nvCxnSpPr>
        <p:spPr>
          <a:xfrm>
            <a:off x="2453795" y="2516593"/>
            <a:ext cx="400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C880A9E-78E7-05B2-BA0D-B3624AFAE387}"/>
              </a:ext>
            </a:extLst>
          </p:cNvPr>
          <p:cNvCxnSpPr>
            <a:cxnSpLocks/>
          </p:cNvCxnSpPr>
          <p:nvPr/>
        </p:nvCxnSpPr>
        <p:spPr>
          <a:xfrm>
            <a:off x="2896708" y="2554694"/>
            <a:ext cx="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21FD5F0-C504-B526-AF18-015C8DA6A0B6}"/>
              </a:ext>
            </a:extLst>
          </p:cNvPr>
          <p:cNvCxnSpPr>
            <a:cxnSpLocks/>
          </p:cNvCxnSpPr>
          <p:nvPr/>
        </p:nvCxnSpPr>
        <p:spPr>
          <a:xfrm>
            <a:off x="2946714" y="2897593"/>
            <a:ext cx="3286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BB10D33-943E-26ED-E1A8-F0D30D76AF26}"/>
              </a:ext>
            </a:extLst>
          </p:cNvPr>
          <p:cNvCxnSpPr>
            <a:cxnSpLocks/>
          </p:cNvCxnSpPr>
          <p:nvPr/>
        </p:nvCxnSpPr>
        <p:spPr>
          <a:xfrm>
            <a:off x="3353908" y="2983319"/>
            <a:ext cx="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4B51F3D-5484-A95A-0452-D4AF235A9F1C}"/>
              </a:ext>
            </a:extLst>
          </p:cNvPr>
          <p:cNvCxnSpPr>
            <a:cxnSpLocks/>
          </p:cNvCxnSpPr>
          <p:nvPr/>
        </p:nvCxnSpPr>
        <p:spPr>
          <a:xfrm>
            <a:off x="3396770" y="3326218"/>
            <a:ext cx="3286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E32388D-D268-4876-BC36-2481594CE68A}"/>
              </a:ext>
            </a:extLst>
          </p:cNvPr>
          <p:cNvCxnSpPr>
            <a:cxnSpLocks/>
          </p:cNvCxnSpPr>
          <p:nvPr/>
        </p:nvCxnSpPr>
        <p:spPr>
          <a:xfrm>
            <a:off x="3811108" y="3421469"/>
            <a:ext cx="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847D284-3F38-067D-B814-A970D91B0439}"/>
              </a:ext>
            </a:extLst>
          </p:cNvPr>
          <p:cNvCxnSpPr>
            <a:cxnSpLocks/>
          </p:cNvCxnSpPr>
          <p:nvPr/>
        </p:nvCxnSpPr>
        <p:spPr>
          <a:xfrm>
            <a:off x="3818252" y="3869144"/>
            <a:ext cx="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FA3BDAB-3778-C63B-7344-2AA8B52FCA91}"/>
              </a:ext>
            </a:extLst>
          </p:cNvPr>
          <p:cNvCxnSpPr>
            <a:cxnSpLocks/>
          </p:cNvCxnSpPr>
          <p:nvPr/>
        </p:nvCxnSpPr>
        <p:spPr>
          <a:xfrm>
            <a:off x="3911121" y="4250143"/>
            <a:ext cx="7072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9F3C9BF-C2E5-D777-8C2E-BD904402D75E}"/>
              </a:ext>
            </a:extLst>
          </p:cNvPr>
          <p:cNvCxnSpPr>
            <a:cxnSpLocks/>
          </p:cNvCxnSpPr>
          <p:nvPr/>
        </p:nvCxnSpPr>
        <p:spPr>
          <a:xfrm>
            <a:off x="4546914" y="4326343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42D923C-FFEC-DC73-154E-F5B29DDBD1BD}"/>
              </a:ext>
            </a:extLst>
          </p:cNvPr>
          <p:cNvCxnSpPr>
            <a:cxnSpLocks/>
          </p:cNvCxnSpPr>
          <p:nvPr/>
        </p:nvCxnSpPr>
        <p:spPr>
          <a:xfrm>
            <a:off x="4796945" y="5526493"/>
            <a:ext cx="6715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7289D1DA-18DF-F73C-64F3-83212EBA2E58}"/>
              </a:ext>
            </a:extLst>
          </p:cNvPr>
          <p:cNvCxnSpPr>
            <a:cxnSpLocks/>
          </p:cNvCxnSpPr>
          <p:nvPr/>
        </p:nvCxnSpPr>
        <p:spPr>
          <a:xfrm flipV="1">
            <a:off x="5725633" y="3821519"/>
            <a:ext cx="0" cy="1647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C1A6E9E-CF8D-2FCD-20AF-3781CB00B165}"/>
              </a:ext>
            </a:extLst>
          </p:cNvPr>
          <p:cNvCxnSpPr>
            <a:cxnSpLocks/>
          </p:cNvCxnSpPr>
          <p:nvPr/>
        </p:nvCxnSpPr>
        <p:spPr>
          <a:xfrm>
            <a:off x="5697058" y="3783418"/>
            <a:ext cx="2214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1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Office PowerPoint</Application>
  <PresentationFormat>On-screen Show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2026-01-29T08:05:22Z</dcterms:created>
  <dcterms:modified xsi:type="dcterms:W3CDTF">2026-01-29T08:07:46Z</dcterms:modified>
</cp:coreProperties>
</file>