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4" r:id="rId4"/>
    <p:sldMasterId id="2147483690" r:id="rId5"/>
    <p:sldMasterId id="2147483696" r:id="rId6"/>
    <p:sldMasterId id="2147483702" r:id="rId7"/>
    <p:sldMasterId id="2147483708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1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4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367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486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1030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1208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1814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0787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617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2200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74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289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416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925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0303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01229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3545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59531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2211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91514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116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29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41391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61847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2791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352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06954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9963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9185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72273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0321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119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7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5736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7628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4572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69375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585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9680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102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8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3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7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29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34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ags" Target="../tags/tag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slideLayout" Target="../slideLayouts/slideLayout39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slideLayout" Target="../slideLayouts/slideLayout44.xml"/><Relationship Id="rId7" Type="http://schemas.openxmlformats.org/officeDocument/2006/relationships/tags" Target="../tags/tag19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0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3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903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48. TÀM TRÒN SỐ ĐẾN HÀNG CHỤC, HÀNG TRĂM</a:t>
            </a:r>
          </a:p>
          <a:p>
            <a:pPr algn="ctr" defTabSz="914377"/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3470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71450" y="149088"/>
            <a:ext cx="8743950" cy="650019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FC53D4-7203-4FCA-ACED-32D348A6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5" y="266493"/>
            <a:ext cx="6755503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1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41633" y="188652"/>
            <a:ext cx="8743950" cy="624712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949F0D-EB6B-48CE-B501-BDFDAAA47D91}"/>
              </a:ext>
            </a:extLst>
          </p:cNvPr>
          <p:cNvSpPr txBox="1"/>
          <p:nvPr/>
        </p:nvSpPr>
        <p:spPr>
          <a:xfrm>
            <a:off x="685826" y="536766"/>
            <a:ext cx="72158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46F22D-D6A5-4552-8AFA-3C54EA01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0" y="3150704"/>
            <a:ext cx="1794332" cy="1967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BC3C8EB-AEE2-464A-82E7-375357BC2E4F}"/>
              </a:ext>
            </a:extLst>
          </p:cNvPr>
          <p:cNvSpPr/>
          <p:nvPr/>
        </p:nvSpPr>
        <p:spPr>
          <a:xfrm>
            <a:off x="1155429" y="1441227"/>
            <a:ext cx="2966831" cy="1381539"/>
          </a:xfrm>
          <a:prstGeom prst="wedgeRoundRectCallout">
            <a:avLst>
              <a:gd name="adj1" fmla="val -31037"/>
              <a:gd name="adj2" fmla="val 69370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so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474E39-407F-4FB3-AD39-D14E84C591CC}"/>
              </a:ext>
            </a:extLst>
          </p:cNvPr>
          <p:cNvSpPr/>
          <p:nvPr/>
        </p:nvSpPr>
        <p:spPr>
          <a:xfrm>
            <a:off x="4398065" y="1540567"/>
            <a:ext cx="4152072" cy="4084983"/>
          </a:xfrm>
          <a:prstGeom prst="roundRect">
            <a:avLst/>
          </a:prstGeom>
          <a:solidFill>
            <a:srgbClr val="EF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C9C435-5FE4-44C4-BB6F-6D4EF0DD1AE8}"/>
              </a:ext>
            </a:extLst>
          </p:cNvPr>
          <p:cNvSpPr txBox="1"/>
          <p:nvPr/>
        </p:nvSpPr>
        <p:spPr>
          <a:xfrm>
            <a:off x="4539722" y="1878549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1 726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172EE6-05EA-4169-B53F-D15A32C20A48}"/>
              </a:ext>
            </a:extLst>
          </p:cNvPr>
          <p:cNvCxnSpPr>
            <a:cxnSpLocks/>
          </p:cNvCxnSpPr>
          <p:nvPr/>
        </p:nvCxnSpPr>
        <p:spPr>
          <a:xfrm>
            <a:off x="5255341" y="2134657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633AED-8CCC-4D19-97E9-45278A7E99D4}"/>
              </a:ext>
            </a:extLst>
          </p:cNvPr>
          <p:cNvSpPr txBox="1"/>
          <p:nvPr/>
        </p:nvSpPr>
        <p:spPr>
          <a:xfrm>
            <a:off x="7484191" y="1878549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6BC2C8-9B04-43E0-A783-FF06188FEF7D}"/>
              </a:ext>
            </a:extLst>
          </p:cNvPr>
          <p:cNvSpPr txBox="1"/>
          <p:nvPr/>
        </p:nvSpPr>
        <p:spPr>
          <a:xfrm>
            <a:off x="5583308" y="2176722"/>
            <a:ext cx="17815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522186-03FA-4814-8940-E3179179CF16}"/>
              </a:ext>
            </a:extLst>
          </p:cNvPr>
          <p:cNvSpPr txBox="1"/>
          <p:nvPr/>
        </p:nvSpPr>
        <p:spPr>
          <a:xfrm>
            <a:off x="5874026" y="1620078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&gt; 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19BA482-5579-4375-AFE9-CAC73C388BA7}"/>
              </a:ext>
            </a:extLst>
          </p:cNvPr>
          <p:cNvSpPr txBox="1"/>
          <p:nvPr/>
        </p:nvSpPr>
        <p:spPr>
          <a:xfrm>
            <a:off x="4547178" y="3110994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1 725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B03DD82-4CFC-44DB-97C6-70DB58DA2F30}"/>
              </a:ext>
            </a:extLst>
          </p:cNvPr>
          <p:cNvCxnSpPr>
            <a:cxnSpLocks/>
          </p:cNvCxnSpPr>
          <p:nvPr/>
        </p:nvCxnSpPr>
        <p:spPr>
          <a:xfrm>
            <a:off x="5262795" y="3367109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699E55-BDDF-4A86-B21E-8349CE1B6249}"/>
              </a:ext>
            </a:extLst>
          </p:cNvPr>
          <p:cNvSpPr txBox="1"/>
          <p:nvPr/>
        </p:nvSpPr>
        <p:spPr>
          <a:xfrm>
            <a:off x="7491645" y="3110994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D2AC09-1425-4FEB-AC80-E93629723910}"/>
              </a:ext>
            </a:extLst>
          </p:cNvPr>
          <p:cNvSpPr txBox="1"/>
          <p:nvPr/>
        </p:nvSpPr>
        <p:spPr>
          <a:xfrm>
            <a:off x="5590763" y="3409128"/>
            <a:ext cx="17815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ED0B7D-4D8E-4579-A92F-C0CBD749236E}"/>
              </a:ext>
            </a:extLst>
          </p:cNvPr>
          <p:cNvSpPr txBox="1"/>
          <p:nvPr/>
        </p:nvSpPr>
        <p:spPr>
          <a:xfrm>
            <a:off x="5881481" y="2852583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= 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A79128-DDBB-4863-B6E9-5AC4A9162DF6}"/>
              </a:ext>
            </a:extLst>
          </p:cNvPr>
          <p:cNvSpPr txBox="1"/>
          <p:nvPr/>
        </p:nvSpPr>
        <p:spPr>
          <a:xfrm>
            <a:off x="4524815" y="4254001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1 723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CE39E17-A3E5-40AE-A9BB-50D94F691127}"/>
              </a:ext>
            </a:extLst>
          </p:cNvPr>
          <p:cNvCxnSpPr>
            <a:cxnSpLocks/>
          </p:cNvCxnSpPr>
          <p:nvPr/>
        </p:nvCxnSpPr>
        <p:spPr>
          <a:xfrm>
            <a:off x="5240433" y="4510109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52D218-26CB-4307-AAF5-95B318B532E5}"/>
              </a:ext>
            </a:extLst>
          </p:cNvPr>
          <p:cNvSpPr txBox="1"/>
          <p:nvPr/>
        </p:nvSpPr>
        <p:spPr>
          <a:xfrm>
            <a:off x="7469282" y="4254001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6AA570E-E867-4D7F-AD65-0DA4B2FEF4F0}"/>
              </a:ext>
            </a:extLst>
          </p:cNvPr>
          <p:cNvSpPr txBox="1"/>
          <p:nvPr/>
        </p:nvSpPr>
        <p:spPr>
          <a:xfrm>
            <a:off x="5359676" y="4552174"/>
            <a:ext cx="19903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B64A36F-3DC7-4E0B-AC0A-AF4D599B3C46}"/>
              </a:ext>
            </a:extLst>
          </p:cNvPr>
          <p:cNvSpPr txBox="1"/>
          <p:nvPr/>
        </p:nvSpPr>
        <p:spPr>
          <a:xfrm>
            <a:off x="5859119" y="3995583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&lt; 5</a:t>
            </a:r>
          </a:p>
        </p:txBody>
      </p:sp>
    </p:spTree>
    <p:extLst>
      <p:ext uri="{BB962C8B-B14F-4D97-AF65-F5344CB8AC3E}">
        <p14:creationId xmlns:p14="http://schemas.microsoft.com/office/powerpoint/2010/main" val="3723373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26" grpId="0"/>
      <p:bldP spid="13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41633" y="188646"/>
            <a:ext cx="8743950" cy="624712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949F0D-EB6B-48CE-B501-BDFDAAA47D91}"/>
              </a:ext>
            </a:extLst>
          </p:cNvPr>
          <p:cNvSpPr txBox="1"/>
          <p:nvPr/>
        </p:nvSpPr>
        <p:spPr>
          <a:xfrm>
            <a:off x="685823" y="536760"/>
            <a:ext cx="72158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46F22D-D6A5-4552-8AFA-3C54EA01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0" y="3150704"/>
            <a:ext cx="1794332" cy="1967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BC3C8EB-AEE2-464A-82E7-375357BC2E4F}"/>
              </a:ext>
            </a:extLst>
          </p:cNvPr>
          <p:cNvSpPr/>
          <p:nvPr/>
        </p:nvSpPr>
        <p:spPr>
          <a:xfrm>
            <a:off x="1155429" y="1441221"/>
            <a:ext cx="2966831" cy="1381539"/>
          </a:xfrm>
          <a:prstGeom prst="wedgeRoundRectCallout">
            <a:avLst>
              <a:gd name="adj1" fmla="val -31037"/>
              <a:gd name="adj2" fmla="val 69370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so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474E39-407F-4FB3-AD39-D14E84C591CC}"/>
              </a:ext>
            </a:extLst>
          </p:cNvPr>
          <p:cNvSpPr/>
          <p:nvPr/>
        </p:nvSpPr>
        <p:spPr>
          <a:xfrm>
            <a:off x="4398065" y="1540567"/>
            <a:ext cx="4152072" cy="4084983"/>
          </a:xfrm>
          <a:prstGeom prst="roundRect">
            <a:avLst/>
          </a:prstGeom>
          <a:solidFill>
            <a:srgbClr val="EF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C9C435-5FE4-44C4-BB6F-6D4EF0DD1AE8}"/>
              </a:ext>
            </a:extLst>
          </p:cNvPr>
          <p:cNvSpPr txBox="1"/>
          <p:nvPr/>
        </p:nvSpPr>
        <p:spPr>
          <a:xfrm>
            <a:off x="4539721" y="1878543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1 786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172EE6-05EA-4169-B53F-D15A32C20A48}"/>
              </a:ext>
            </a:extLst>
          </p:cNvPr>
          <p:cNvCxnSpPr>
            <a:cxnSpLocks/>
          </p:cNvCxnSpPr>
          <p:nvPr/>
        </p:nvCxnSpPr>
        <p:spPr>
          <a:xfrm>
            <a:off x="5255338" y="2134657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633AED-8CCC-4D19-97E9-45278A7E99D4}"/>
              </a:ext>
            </a:extLst>
          </p:cNvPr>
          <p:cNvSpPr txBox="1"/>
          <p:nvPr/>
        </p:nvSpPr>
        <p:spPr>
          <a:xfrm>
            <a:off x="7484188" y="1878543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6BC2C8-9B04-43E0-A783-FF06188FEF7D}"/>
              </a:ext>
            </a:extLst>
          </p:cNvPr>
          <p:cNvSpPr txBox="1"/>
          <p:nvPr/>
        </p:nvSpPr>
        <p:spPr>
          <a:xfrm>
            <a:off x="5583308" y="2176716"/>
            <a:ext cx="17815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522186-03FA-4814-8940-E3179179CF16}"/>
              </a:ext>
            </a:extLst>
          </p:cNvPr>
          <p:cNvSpPr txBox="1"/>
          <p:nvPr/>
        </p:nvSpPr>
        <p:spPr>
          <a:xfrm>
            <a:off x="5874026" y="1620078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&gt; 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19BA482-5579-4375-AFE9-CAC73C388BA7}"/>
              </a:ext>
            </a:extLst>
          </p:cNvPr>
          <p:cNvSpPr txBox="1"/>
          <p:nvPr/>
        </p:nvSpPr>
        <p:spPr>
          <a:xfrm>
            <a:off x="4547175" y="3110988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1 756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B03DD82-4CFC-44DB-97C6-70DB58DA2F30}"/>
              </a:ext>
            </a:extLst>
          </p:cNvPr>
          <p:cNvCxnSpPr>
            <a:cxnSpLocks/>
          </p:cNvCxnSpPr>
          <p:nvPr/>
        </p:nvCxnSpPr>
        <p:spPr>
          <a:xfrm>
            <a:off x="5262792" y="3367109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699E55-BDDF-4A86-B21E-8349CE1B6249}"/>
              </a:ext>
            </a:extLst>
          </p:cNvPr>
          <p:cNvSpPr txBox="1"/>
          <p:nvPr/>
        </p:nvSpPr>
        <p:spPr>
          <a:xfrm>
            <a:off x="7491642" y="3110988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D2AC09-1425-4FEB-AC80-E93629723910}"/>
              </a:ext>
            </a:extLst>
          </p:cNvPr>
          <p:cNvSpPr txBox="1"/>
          <p:nvPr/>
        </p:nvSpPr>
        <p:spPr>
          <a:xfrm>
            <a:off x="5590763" y="3409128"/>
            <a:ext cx="17815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ED0B7D-4D8E-4579-A92F-C0CBD749236E}"/>
              </a:ext>
            </a:extLst>
          </p:cNvPr>
          <p:cNvSpPr txBox="1"/>
          <p:nvPr/>
        </p:nvSpPr>
        <p:spPr>
          <a:xfrm>
            <a:off x="5881481" y="2852577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= 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A79128-DDBB-4863-B6E9-5AC4A9162DF6}"/>
              </a:ext>
            </a:extLst>
          </p:cNvPr>
          <p:cNvSpPr txBox="1"/>
          <p:nvPr/>
        </p:nvSpPr>
        <p:spPr>
          <a:xfrm>
            <a:off x="4524812" y="4253995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1 726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CE39E17-A3E5-40AE-A9BB-50D94F691127}"/>
              </a:ext>
            </a:extLst>
          </p:cNvPr>
          <p:cNvCxnSpPr>
            <a:cxnSpLocks/>
          </p:cNvCxnSpPr>
          <p:nvPr/>
        </p:nvCxnSpPr>
        <p:spPr>
          <a:xfrm>
            <a:off x="5240430" y="4510109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52D218-26CB-4307-AAF5-95B318B532E5}"/>
              </a:ext>
            </a:extLst>
          </p:cNvPr>
          <p:cNvSpPr txBox="1"/>
          <p:nvPr/>
        </p:nvSpPr>
        <p:spPr>
          <a:xfrm>
            <a:off x="7469279" y="4253995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6AA570E-E867-4D7F-AD65-0DA4B2FEF4F0}"/>
              </a:ext>
            </a:extLst>
          </p:cNvPr>
          <p:cNvSpPr txBox="1"/>
          <p:nvPr/>
        </p:nvSpPr>
        <p:spPr>
          <a:xfrm>
            <a:off x="5359676" y="4552168"/>
            <a:ext cx="19903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B64A36F-3DC7-4E0B-AC0A-AF4D599B3C46}"/>
              </a:ext>
            </a:extLst>
          </p:cNvPr>
          <p:cNvSpPr txBox="1"/>
          <p:nvPr/>
        </p:nvSpPr>
        <p:spPr>
          <a:xfrm>
            <a:off x="5859119" y="3995577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&lt; 5</a:t>
            </a:r>
          </a:p>
        </p:txBody>
      </p:sp>
    </p:spTree>
    <p:extLst>
      <p:ext uri="{BB962C8B-B14F-4D97-AF65-F5344CB8AC3E}">
        <p14:creationId xmlns:p14="http://schemas.microsoft.com/office/powerpoint/2010/main" val="2218935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26" grpId="0"/>
      <p:bldP spid="13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01679" y="326628"/>
            <a:ext cx="8813722" cy="643709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CFFBFF-99F0-43A5-9ECE-28F9142E09F3}"/>
              </a:ext>
            </a:extLst>
          </p:cNvPr>
          <p:cNvSpPr txBox="1"/>
          <p:nvPr/>
        </p:nvSpPr>
        <p:spPr>
          <a:xfrm>
            <a:off x="939923" y="610416"/>
            <a:ext cx="7408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2864; 3058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4315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chục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trăm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803641D-2055-44E8-A840-7F9EDDCB13AB}"/>
              </a:ext>
            </a:extLst>
          </p:cNvPr>
          <p:cNvSpPr/>
          <p:nvPr/>
        </p:nvSpPr>
        <p:spPr>
          <a:xfrm>
            <a:off x="500762" y="593092"/>
            <a:ext cx="508613" cy="583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等线"/>
              </a:rPr>
              <a:t>1</a:t>
            </a:r>
          </a:p>
        </p:txBody>
      </p:sp>
      <p:pic>
        <p:nvPicPr>
          <p:cNvPr id="42" name="Picture 41" descr="z3550433610403_d2d2f8627c155ca0dc056e9d2fab8200-removebg-preview (1)">
            <a:extLst>
              <a:ext uri="{FF2B5EF4-FFF2-40B4-BE49-F238E27FC236}">
                <a16:creationId xmlns:a16="http://schemas.microsoft.com/office/drawing/2014/main" xmlns="" id="{3B5E2C61-4189-464B-8DD2-A21E1184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50006" y="4506000"/>
            <a:ext cx="1544023" cy="21024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A8A876-63C8-42E5-84FB-40DC98FEB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690226"/>
            <a:ext cx="3703641" cy="312751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2B7E0C0-93EB-44AE-A654-A46EC46D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0110"/>
              </p:ext>
            </p:extLst>
          </p:nvPr>
        </p:nvGraphicFramePr>
        <p:xfrm>
          <a:off x="3422086" y="1631888"/>
          <a:ext cx="4822424" cy="320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051">
                  <a:extLst>
                    <a:ext uri="{9D8B030D-6E8A-4147-A177-3AD203B41FA5}">
                      <a16:colId xmlns:a16="http://schemas.microsoft.com/office/drawing/2014/main" xmlns="" val="2295958872"/>
                    </a:ext>
                  </a:extLst>
                </a:gridCol>
                <a:gridCol w="1607051">
                  <a:extLst>
                    <a:ext uri="{9D8B030D-6E8A-4147-A177-3AD203B41FA5}">
                      <a16:colId xmlns:a16="http://schemas.microsoft.com/office/drawing/2014/main" xmlns="" val="4033172728"/>
                    </a:ext>
                  </a:extLst>
                </a:gridCol>
                <a:gridCol w="1608322">
                  <a:extLst>
                    <a:ext uri="{9D8B030D-6E8A-4147-A177-3AD203B41FA5}">
                      <a16:colId xmlns:a16="http://schemas.microsoft.com/office/drawing/2014/main" xmlns="" val="842194520"/>
                    </a:ext>
                  </a:extLst>
                </a:gridCol>
              </a:tblGrid>
              <a:tr h="989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đã cho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 tròn đến hàng chục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 tròn đến hàng trăm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126743"/>
                  </a:ext>
                </a:extLst>
              </a:tr>
              <a:tr h="557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2 864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9639087"/>
                  </a:ext>
                </a:extLst>
              </a:tr>
              <a:tr h="557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3 058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4343563"/>
                  </a:ext>
                </a:extLst>
              </a:tr>
              <a:tr h="557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4 315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623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56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01679" y="326628"/>
            <a:ext cx="8813722" cy="643709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803641D-2055-44E8-A840-7F9EDDCB13AB}"/>
              </a:ext>
            </a:extLst>
          </p:cNvPr>
          <p:cNvSpPr/>
          <p:nvPr/>
        </p:nvSpPr>
        <p:spPr>
          <a:xfrm>
            <a:off x="500743" y="593092"/>
            <a:ext cx="465866" cy="583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等线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5997FD-A4C5-430E-8272-AE91F1E9DCE2}"/>
              </a:ext>
            </a:extLst>
          </p:cNvPr>
          <p:cNvSpPr txBox="1"/>
          <p:nvPr/>
        </p:nvSpPr>
        <p:spPr>
          <a:xfrm>
            <a:off x="1016807" y="533415"/>
            <a:ext cx="7660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Rô – bốt, Việt và Mai cùng ghé thăm một trang trại, Rô – bốt đếm được có 1242 con gà. Khi làm tròn đến số hàng chục: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a) Mai nói: “Trang trại có khoảng 1240 con gà”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b) Việt nói: “Trang trại có khoảng 1250 con gà” 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Theo em, bạn nào nói đúng?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F74D06-BF8B-431C-8E0C-6C8932B97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44" y="5327374"/>
            <a:ext cx="1558481" cy="1270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7E2665-DFF5-4775-A5C2-4116807881BE}"/>
              </a:ext>
            </a:extLst>
          </p:cNvPr>
          <p:cNvSpPr txBox="1"/>
          <p:nvPr/>
        </p:nvSpPr>
        <p:spPr>
          <a:xfrm>
            <a:off x="2325771" y="3389253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1 242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DDDBAB0-D551-47BB-8453-966E68EECA7F}"/>
              </a:ext>
            </a:extLst>
          </p:cNvPr>
          <p:cNvCxnSpPr>
            <a:cxnSpLocks/>
          </p:cNvCxnSpPr>
          <p:nvPr/>
        </p:nvCxnSpPr>
        <p:spPr>
          <a:xfrm>
            <a:off x="3041388" y="3645405"/>
            <a:ext cx="224375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714D15-EA9A-4614-B742-47EC2FA26204}"/>
              </a:ext>
            </a:extLst>
          </p:cNvPr>
          <p:cNvSpPr txBox="1"/>
          <p:nvPr/>
        </p:nvSpPr>
        <p:spPr>
          <a:xfrm>
            <a:off x="5270238" y="3389253"/>
            <a:ext cx="91688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1 240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063C2D-C2C1-4097-978D-54B92C3E2986}"/>
              </a:ext>
            </a:extLst>
          </p:cNvPr>
          <p:cNvSpPr txBox="1"/>
          <p:nvPr/>
        </p:nvSpPr>
        <p:spPr>
          <a:xfrm>
            <a:off x="3235187" y="3687417"/>
            <a:ext cx="198285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FD9F84-58FF-4870-AC3C-BC2BD7384988}"/>
              </a:ext>
            </a:extLst>
          </p:cNvPr>
          <p:cNvSpPr txBox="1"/>
          <p:nvPr/>
        </p:nvSpPr>
        <p:spPr>
          <a:xfrm>
            <a:off x="3660086" y="3130855"/>
            <a:ext cx="17815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&lt;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BB14E3-A171-4837-B6CC-B1981818CB2E}"/>
              </a:ext>
            </a:extLst>
          </p:cNvPr>
          <p:cNvSpPr txBox="1"/>
          <p:nvPr/>
        </p:nvSpPr>
        <p:spPr>
          <a:xfrm>
            <a:off x="2683580" y="4343400"/>
            <a:ext cx="5598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4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181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01679" y="326628"/>
            <a:ext cx="8813722" cy="643709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803641D-2055-44E8-A840-7F9EDDCB13AB}"/>
              </a:ext>
            </a:extLst>
          </p:cNvPr>
          <p:cNvSpPr/>
          <p:nvPr/>
        </p:nvSpPr>
        <p:spPr>
          <a:xfrm>
            <a:off x="500743" y="593092"/>
            <a:ext cx="465866" cy="583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等线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5997FD-A4C5-430E-8272-AE91F1E9DCE2}"/>
              </a:ext>
            </a:extLst>
          </p:cNvPr>
          <p:cNvSpPr txBox="1"/>
          <p:nvPr/>
        </p:nvSpPr>
        <p:spPr>
          <a:xfrm>
            <a:off x="1016801" y="533409"/>
            <a:ext cx="7660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Trong thư viện có 6745 cuốn sách. Hỏi mỗi bạn đã làm tròn số sách đó đến hàng nào?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late of apples&#10;&#10;Description automatically generated with medium confidence">
            <a:extLst>
              <a:ext uri="{FF2B5EF4-FFF2-40B4-BE49-F238E27FC236}">
                <a16:creationId xmlns:a16="http://schemas.microsoft.com/office/drawing/2014/main" xmlns="" id="{C77E0917-B35D-4E0B-94FA-B56707C6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42" y="4880344"/>
            <a:ext cx="2094914" cy="1862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20DDFF-9C32-4370-AB7F-E375679AB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7" y="2069139"/>
            <a:ext cx="4182616" cy="3108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84EC2-F2A6-48DF-B2B2-37226A56CEA7}"/>
              </a:ext>
            </a:extLst>
          </p:cNvPr>
          <p:cNvSpPr txBox="1"/>
          <p:nvPr/>
        </p:nvSpPr>
        <p:spPr>
          <a:xfrm>
            <a:off x="4792625" y="2275383"/>
            <a:ext cx="393936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786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xmlns="" id="{CD6CC371-4509-4E53-9C73-38ED8324CBA2}"/>
              </a:ext>
            </a:extLst>
          </p:cNvPr>
          <p:cNvSpPr/>
          <p:nvPr/>
        </p:nvSpPr>
        <p:spPr>
          <a:xfrm>
            <a:off x="101679" y="326628"/>
            <a:ext cx="8813722" cy="643709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803641D-2055-44E8-A840-7F9EDDCB13AB}"/>
              </a:ext>
            </a:extLst>
          </p:cNvPr>
          <p:cNvSpPr/>
          <p:nvPr/>
        </p:nvSpPr>
        <p:spPr>
          <a:xfrm>
            <a:off x="500743" y="593092"/>
            <a:ext cx="465866" cy="583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等线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5997FD-A4C5-430E-8272-AE91F1E9DCE2}"/>
              </a:ext>
            </a:extLst>
          </p:cNvPr>
          <p:cNvSpPr txBox="1"/>
          <p:nvPr/>
        </p:nvSpPr>
        <p:spPr>
          <a:xfrm>
            <a:off x="1016794" y="533403"/>
            <a:ext cx="766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late of apples&#10;&#10;Description automatically generated with medium confidence">
            <a:extLst>
              <a:ext uri="{FF2B5EF4-FFF2-40B4-BE49-F238E27FC236}">
                <a16:creationId xmlns:a16="http://schemas.microsoft.com/office/drawing/2014/main" xmlns="" id="{C77E0917-B35D-4E0B-94FA-B56707C6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42" y="4880344"/>
            <a:ext cx="2094914" cy="1862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40F6FE-BC24-4989-9FD6-D5BD44DDBEEC}"/>
              </a:ext>
            </a:extLst>
          </p:cNvPr>
          <p:cNvSpPr txBox="1"/>
          <p:nvPr/>
        </p:nvSpPr>
        <p:spPr>
          <a:xfrm>
            <a:off x="398723" y="1329073"/>
            <a:ext cx="810200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9B6E2B-66C2-459D-BC57-79392B479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30" y="2652160"/>
            <a:ext cx="6015439" cy="16327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98372E-4C77-428A-B8DE-395598E65EF8}"/>
              </a:ext>
            </a:extLst>
          </p:cNvPr>
          <p:cNvSpPr/>
          <p:nvPr/>
        </p:nvSpPr>
        <p:spPr>
          <a:xfrm>
            <a:off x="1866015" y="4306186"/>
            <a:ext cx="4665035" cy="11802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số trên được làm tròn đến hàng trăm.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C528CCB-8F75-4775-99A6-A26F7B11E6A8}"/>
              </a:ext>
            </a:extLst>
          </p:cNvPr>
          <p:cNvSpPr/>
          <p:nvPr/>
        </p:nvSpPr>
        <p:spPr>
          <a:xfrm>
            <a:off x="6283843" y="3391789"/>
            <a:ext cx="653903" cy="58479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4 500</a:t>
            </a:r>
          </a:p>
        </p:txBody>
      </p:sp>
    </p:spTree>
    <p:extLst>
      <p:ext uri="{BB962C8B-B14F-4D97-AF65-F5344CB8AC3E}">
        <p14:creationId xmlns:p14="http://schemas.microsoft.com/office/powerpoint/2010/main" val="2060645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6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8.xml><?xml version="1.0" encoding="utf-8"?>
<a:theme xmlns:a="http://schemas.openxmlformats.org/drawingml/2006/main" name="7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351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3_Office Theme</vt:lpstr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2026-01-29T08:07:56Z</dcterms:created>
  <dcterms:modified xsi:type="dcterms:W3CDTF">2026-01-29T08:11:48Z</dcterms:modified>
</cp:coreProperties>
</file>