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4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9" r:id="rId3"/>
    <p:sldMasterId id="2147483746" r:id="rId4"/>
    <p:sldMasterId id="2147483783" r:id="rId5"/>
    <p:sldMasterId id="2147483820" r:id="rId6"/>
  </p:sldMasterIdLst>
  <p:notesMasterIdLst>
    <p:notesMasterId r:id="rId13"/>
  </p:notesMasterIdLst>
  <p:sldIdLst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3DEFD-908E-4AFC-AD74-0B1F89AA65E3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B9D7-F6FC-45B5-8DF0-899A694E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7FDD6-EC66-4D78-A8B6-47BB69CFEB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0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7FDD6-EC66-4D78-A8B6-47BB69CFEB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8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012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9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9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676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4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6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4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9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7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0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7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5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9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8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1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86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64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78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2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7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6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7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6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8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9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4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5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9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9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20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588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6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7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75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97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634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>
                <a:solidFill>
                  <a:prstClr val="black"/>
                </a:solidFill>
              </a:rPr>
              <a:pPr/>
              <a:t>2026/1/29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34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3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29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32" Type="http://schemas.openxmlformats.org/officeDocument/2006/relationships/slideLayout" Target="../slideLayouts/slideLayout151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slideLayout" Target="../slideLayouts/slideLayout147.xml"/><Relationship Id="rId36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31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6.xml"/><Relationship Id="rId30" Type="http://schemas.openxmlformats.org/officeDocument/2006/relationships/slideLayout" Target="../slideLayouts/slideLayout149.xml"/><Relationship Id="rId35" Type="http://schemas.openxmlformats.org/officeDocument/2006/relationships/slideLayout" Target="../slideLayouts/slideLayout1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34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33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32" Type="http://schemas.openxmlformats.org/officeDocument/2006/relationships/slideLayout" Target="../slideLayouts/slideLayout187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36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31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slideLayout" Target="../slideLayouts/slideLayout185.xml"/><Relationship Id="rId35" Type="http://schemas.openxmlformats.org/officeDocument/2006/relationships/slideLayout" Target="../slideLayouts/slideLayout1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1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11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1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6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1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37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18" r:id="rId35"/>
    <p:sldLayoutId id="2147483819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22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3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903"/>
            <a:ext cx="8534400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49: LUYỆN TẬP CHUNG (T1)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9728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07EEF14-28ED-4B59-8B39-EEE31277CF9E}"/>
              </a:ext>
            </a:extLst>
          </p:cNvPr>
          <p:cNvSpPr/>
          <p:nvPr/>
        </p:nvSpPr>
        <p:spPr>
          <a:xfrm>
            <a:off x="257175" y="171450"/>
            <a:ext cx="8629650" cy="6305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DF137F4-4A15-4F10-9587-18CC5DA71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69" y="5289697"/>
            <a:ext cx="1847968" cy="2075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A88E809-56FD-487A-AFA3-752E72AD09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2" b="96907" l="6402" r="89913">
                        <a14:foregroundMark x1="32735" y1="16859" x2="64403" y2="23105"/>
                        <a14:foregroundMark x1="33657" y1="32686" x2="57662" y2="47787"/>
                        <a14:foregroundMark x1="31523" y1="79563" x2="48060" y2="87568"/>
                        <a14:foregroundMark x1="39137" y1="94663" x2="50533" y2="78896"/>
                        <a14:foregroundMark x1="83269" y1="62887" x2="85354" y2="62220"/>
                        <a14:foregroundMark x1="83608" y1="65979" x2="84821" y2="65979"/>
                        <a14:foregroundMark x1="82202" y1="72468" x2="84142" y2="72893"/>
                        <a14:foregroundMark x1="64403" y1="65979" x2="66198" y2="65555"/>
                        <a14:backgroundMark x1="20854" y1="25349" x2="20660" y2="32444"/>
                        <a14:backgroundMark x1="74733" y1="26683" x2="81135" y2="54882"/>
                        <a14:backgroundMark x1="65664" y1="57126" x2="62609" y2="58217"/>
                        <a14:backgroundMark x1="16925" y1="50455" x2="18332" y2="6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80" y="-92571"/>
            <a:ext cx="1821133" cy="19425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ECAB491-2625-4280-AA3B-4BC5584308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7" y="5393929"/>
            <a:ext cx="1557160" cy="1748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D0AC230-10EA-4C89-805E-0C5E9F1A40AE}"/>
              </a:ext>
            </a:extLst>
          </p:cNvPr>
          <p:cNvGrpSpPr/>
          <p:nvPr/>
        </p:nvGrpSpPr>
        <p:grpSpPr>
          <a:xfrm>
            <a:off x="1256838" y="580650"/>
            <a:ext cx="1452910" cy="715645"/>
            <a:chOff x="2480" y="6347"/>
            <a:chExt cx="9854" cy="2736"/>
          </a:xfrm>
        </p:grpSpPr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xmlns="" id="{3CA01AAA-9349-4B37-9F87-4557C572ECFA}"/>
                </a:ext>
              </a:extLst>
            </p:cNvPr>
            <p:cNvSpPr/>
            <p:nvPr/>
          </p:nvSpPr>
          <p:spPr>
            <a:xfrm>
              <a:off x="2480" y="6347"/>
              <a:ext cx="9854" cy="273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22">
              <a:extLst>
                <a:ext uri="{FF2B5EF4-FFF2-40B4-BE49-F238E27FC236}">
                  <a16:creationId xmlns:a16="http://schemas.microsoft.com/office/drawing/2014/main" xmlns="" id="{B2F1DC91-7622-499E-B3E9-F9D0970D4E8A}"/>
                </a:ext>
              </a:extLst>
            </p:cNvPr>
            <p:cNvSpPr/>
            <p:nvPr/>
          </p:nvSpPr>
          <p:spPr>
            <a:xfrm>
              <a:off x="2804" y="6545"/>
              <a:ext cx="9347" cy="23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48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endPara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椭圆 47">
            <a:extLst>
              <a:ext uri="{FF2B5EF4-FFF2-40B4-BE49-F238E27FC236}">
                <a16:creationId xmlns:a16="http://schemas.microsoft.com/office/drawing/2014/main" xmlns="" id="{2A97D24E-00D4-451F-BA13-648347D30572}"/>
              </a:ext>
            </a:extLst>
          </p:cNvPr>
          <p:cNvSpPr/>
          <p:nvPr/>
        </p:nvSpPr>
        <p:spPr>
          <a:xfrm>
            <a:off x="1217295" y="552450"/>
            <a:ext cx="587552" cy="743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4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43286B-4352-46C6-9F1E-C221EC1DB9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9397" y="1553388"/>
            <a:ext cx="6171852" cy="44897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1B4F071-5627-4075-AF86-C83BEC73C978}"/>
              </a:ext>
            </a:extLst>
          </p:cNvPr>
          <p:cNvSpPr/>
          <p:nvPr/>
        </p:nvSpPr>
        <p:spPr>
          <a:xfrm>
            <a:off x="6949999" y="3735659"/>
            <a:ext cx="827978" cy="70252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10 000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B071484-3DEB-46C2-B0BD-76654258CE94}"/>
              </a:ext>
            </a:extLst>
          </p:cNvPr>
          <p:cNvSpPr/>
          <p:nvPr/>
        </p:nvSpPr>
        <p:spPr>
          <a:xfrm>
            <a:off x="7083814" y="2765503"/>
            <a:ext cx="836342" cy="70252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8 504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0D704BF-ED16-4BAE-8A72-6C1C94F29DC2}"/>
              </a:ext>
            </a:extLst>
          </p:cNvPr>
          <p:cNvSpPr/>
          <p:nvPr/>
        </p:nvSpPr>
        <p:spPr>
          <a:xfrm>
            <a:off x="6849637" y="1516566"/>
            <a:ext cx="836342" cy="70252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7 006</a:t>
            </a:r>
          </a:p>
        </p:txBody>
      </p:sp>
    </p:spTree>
    <p:extLst>
      <p:ext uri="{BB962C8B-B14F-4D97-AF65-F5344CB8AC3E}">
        <p14:creationId xmlns:p14="http://schemas.microsoft.com/office/powerpoint/2010/main" val="32877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07EEF14-28ED-4B59-8B39-EEE31277CF9E}"/>
              </a:ext>
            </a:extLst>
          </p:cNvPr>
          <p:cNvSpPr/>
          <p:nvPr/>
        </p:nvSpPr>
        <p:spPr>
          <a:xfrm>
            <a:off x="257175" y="171450"/>
            <a:ext cx="8629650" cy="6305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ECAB491-2625-4280-AA3B-4BC558430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7" y="5393929"/>
            <a:ext cx="1557160" cy="17486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DF137F4-4A15-4F10-9587-18CC5DA71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69" y="5289697"/>
            <a:ext cx="1847968" cy="207518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5136BBA-7FFB-4213-AD29-A6350B7F6FEB}"/>
              </a:ext>
            </a:extLst>
          </p:cNvPr>
          <p:cNvGrpSpPr/>
          <p:nvPr/>
        </p:nvGrpSpPr>
        <p:grpSpPr>
          <a:xfrm>
            <a:off x="1256847" y="580650"/>
            <a:ext cx="1235461" cy="715645"/>
            <a:chOff x="2480" y="6347"/>
            <a:chExt cx="9854" cy="2736"/>
          </a:xfrm>
        </p:grpSpPr>
        <p:sp>
          <p:nvSpPr>
            <p:cNvPr id="39" name="Rounded Rectangle 21">
              <a:extLst>
                <a:ext uri="{FF2B5EF4-FFF2-40B4-BE49-F238E27FC236}">
                  <a16:creationId xmlns:a16="http://schemas.microsoft.com/office/drawing/2014/main" xmlns="" id="{BF3A6F4F-CBE0-40D7-8E5C-2FDA84ED7B61}"/>
                </a:ext>
              </a:extLst>
            </p:cNvPr>
            <p:cNvSpPr/>
            <p:nvPr/>
          </p:nvSpPr>
          <p:spPr>
            <a:xfrm>
              <a:off x="2480" y="6347"/>
              <a:ext cx="9854" cy="273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ounded Rectangle 22">
              <a:extLst>
                <a:ext uri="{FF2B5EF4-FFF2-40B4-BE49-F238E27FC236}">
                  <a16:creationId xmlns:a16="http://schemas.microsoft.com/office/drawing/2014/main" xmlns="" id="{EEACE137-632A-4C56-B18C-597F373CAB51}"/>
                </a:ext>
              </a:extLst>
            </p:cNvPr>
            <p:cNvSpPr/>
            <p:nvPr/>
          </p:nvSpPr>
          <p:spPr>
            <a:xfrm>
              <a:off x="2804" y="6545"/>
              <a:ext cx="9347" cy="23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椭圆 47">
            <a:extLst>
              <a:ext uri="{FF2B5EF4-FFF2-40B4-BE49-F238E27FC236}">
                <a16:creationId xmlns:a16="http://schemas.microsoft.com/office/drawing/2014/main" xmlns="" id="{6D4EECDD-791E-4809-A52D-71B7CDDAD0FB}"/>
              </a:ext>
            </a:extLst>
          </p:cNvPr>
          <p:cNvSpPr/>
          <p:nvPr/>
        </p:nvSpPr>
        <p:spPr>
          <a:xfrm>
            <a:off x="1217295" y="552450"/>
            <a:ext cx="587552" cy="743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4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19">
            <a:extLst>
              <a:ext uri="{FF2B5EF4-FFF2-40B4-BE49-F238E27FC236}">
                <a16:creationId xmlns:a16="http://schemas.microsoft.com/office/drawing/2014/main" xmlns="" id="{DEAA0713-8BB8-46B2-A354-C14AAE2EDC50}"/>
              </a:ext>
            </a:extLst>
          </p:cNvPr>
          <p:cNvSpPr txBox="1"/>
          <p:nvPr/>
        </p:nvSpPr>
        <p:spPr>
          <a:xfrm>
            <a:off x="1864601" y="635879"/>
            <a:ext cx="659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42689A0E-6528-452E-B365-3EDD3E148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696" l="9990" r="89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6" y="143205"/>
            <a:ext cx="1639330" cy="1748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4C2005-16BE-4B4D-8F3E-450370C641DD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398" y="2033377"/>
            <a:ext cx="8098275" cy="131201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ECC020C-0459-485D-8363-B36436BDA1F7}"/>
              </a:ext>
            </a:extLst>
          </p:cNvPr>
          <p:cNvSpPr/>
          <p:nvPr/>
        </p:nvSpPr>
        <p:spPr>
          <a:xfrm>
            <a:off x="3445727" y="2754373"/>
            <a:ext cx="677436" cy="51295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3 499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EB0E2A3-0FD3-4864-A7A1-B3E87787223B}"/>
              </a:ext>
            </a:extLst>
          </p:cNvPr>
          <p:cNvSpPr/>
          <p:nvPr/>
        </p:nvSpPr>
        <p:spPr>
          <a:xfrm>
            <a:off x="5018048" y="2765525"/>
            <a:ext cx="677436" cy="51295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3 501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BDEF67-C5B5-4CC5-938B-84A26B3C0EAE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650169" y="3820823"/>
            <a:ext cx="7755064" cy="130505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DF95077-5DDC-4E4B-A2EF-76A2330CFBB9}"/>
              </a:ext>
            </a:extLst>
          </p:cNvPr>
          <p:cNvSpPr/>
          <p:nvPr/>
        </p:nvSpPr>
        <p:spPr>
          <a:xfrm>
            <a:off x="1948676" y="4549720"/>
            <a:ext cx="677436" cy="51295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9 993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85FF243-537F-4BE9-B69E-2541E267913F}"/>
              </a:ext>
            </a:extLst>
          </p:cNvPr>
          <p:cNvSpPr/>
          <p:nvPr/>
        </p:nvSpPr>
        <p:spPr>
          <a:xfrm>
            <a:off x="4223525" y="4583173"/>
            <a:ext cx="677436" cy="51295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9 996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A13CB48-E577-4548-8C98-1A12BC349729}"/>
              </a:ext>
            </a:extLst>
          </p:cNvPr>
          <p:cNvSpPr/>
          <p:nvPr/>
        </p:nvSpPr>
        <p:spPr>
          <a:xfrm>
            <a:off x="7292897" y="4594325"/>
            <a:ext cx="777798" cy="51295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37387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07EEF14-28ED-4B59-8B39-EEE31277CF9E}"/>
              </a:ext>
            </a:extLst>
          </p:cNvPr>
          <p:cNvSpPr/>
          <p:nvPr/>
        </p:nvSpPr>
        <p:spPr>
          <a:xfrm>
            <a:off x="250031" y="66691"/>
            <a:ext cx="8629650" cy="6467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ECAB491-2625-4280-AA3B-4BC558430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7" y="5393929"/>
            <a:ext cx="1557160" cy="17486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DF137F4-4A15-4F10-9587-18CC5DA71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69" y="5289697"/>
            <a:ext cx="1847968" cy="207518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5136BBA-7FFB-4213-AD29-A6350B7F6FEB}"/>
              </a:ext>
            </a:extLst>
          </p:cNvPr>
          <p:cNvGrpSpPr/>
          <p:nvPr/>
        </p:nvGrpSpPr>
        <p:grpSpPr>
          <a:xfrm>
            <a:off x="1256837" y="123826"/>
            <a:ext cx="7115638" cy="1172468"/>
            <a:chOff x="2480" y="6347"/>
            <a:chExt cx="9854" cy="2736"/>
          </a:xfrm>
        </p:grpSpPr>
        <p:sp>
          <p:nvSpPr>
            <p:cNvPr id="39" name="Rounded Rectangle 21">
              <a:extLst>
                <a:ext uri="{FF2B5EF4-FFF2-40B4-BE49-F238E27FC236}">
                  <a16:creationId xmlns:a16="http://schemas.microsoft.com/office/drawing/2014/main" xmlns="" id="{BF3A6F4F-CBE0-40D7-8E5C-2FDA84ED7B61}"/>
                </a:ext>
              </a:extLst>
            </p:cNvPr>
            <p:cNvSpPr/>
            <p:nvPr/>
          </p:nvSpPr>
          <p:spPr>
            <a:xfrm>
              <a:off x="2480" y="6347"/>
              <a:ext cx="9854" cy="273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ounded Rectangle 22">
              <a:extLst>
                <a:ext uri="{FF2B5EF4-FFF2-40B4-BE49-F238E27FC236}">
                  <a16:creationId xmlns:a16="http://schemas.microsoft.com/office/drawing/2014/main" xmlns="" id="{EEACE137-632A-4C56-B18C-597F373CAB51}"/>
                </a:ext>
              </a:extLst>
            </p:cNvPr>
            <p:cNvSpPr/>
            <p:nvPr/>
          </p:nvSpPr>
          <p:spPr>
            <a:xfrm>
              <a:off x="2804" y="6545"/>
              <a:ext cx="9347" cy="23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椭圆 47">
            <a:extLst>
              <a:ext uri="{FF2B5EF4-FFF2-40B4-BE49-F238E27FC236}">
                <a16:creationId xmlns:a16="http://schemas.microsoft.com/office/drawing/2014/main" xmlns="" id="{6D4EECDD-791E-4809-A52D-71B7CDDAD0FB}"/>
              </a:ext>
            </a:extLst>
          </p:cNvPr>
          <p:cNvSpPr/>
          <p:nvPr/>
        </p:nvSpPr>
        <p:spPr>
          <a:xfrm>
            <a:off x="1242387" y="156134"/>
            <a:ext cx="739744" cy="110675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4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19">
            <a:extLst>
              <a:ext uri="{FF2B5EF4-FFF2-40B4-BE49-F238E27FC236}">
                <a16:creationId xmlns:a16="http://schemas.microsoft.com/office/drawing/2014/main" xmlns="" id="{DEAA0713-8BB8-46B2-A354-C14AAE2EDC50}"/>
              </a:ext>
            </a:extLst>
          </p:cNvPr>
          <p:cNvSpPr txBox="1"/>
          <p:nvPr/>
        </p:nvSpPr>
        <p:spPr>
          <a:xfrm>
            <a:off x="2063056" y="275805"/>
            <a:ext cx="6593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prstClr val="black"/>
                </a:solidFill>
              </a:rPr>
              <a:t>Chọn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câu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trả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lời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đúng</a:t>
            </a:r>
            <a:r>
              <a:rPr lang="en-US" sz="44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42689A0E-6528-452E-B365-3EDD3E148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696" l="9990" r="89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6" y="143205"/>
            <a:ext cx="1639330" cy="1748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38E656-69DE-47C2-B24C-3BE823D51F01}"/>
              </a:ext>
            </a:extLst>
          </p:cNvPr>
          <p:cNvSpPr txBox="1"/>
          <p:nvPr/>
        </p:nvSpPr>
        <p:spPr>
          <a:xfrm>
            <a:off x="1321428" y="1516566"/>
            <a:ext cx="7125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2 846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2         B. 8       C. 4      D. 6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1A5CE75-CDED-481F-AACB-ED73BBBB2735}"/>
              </a:ext>
            </a:extLst>
          </p:cNvPr>
          <p:cNvSpPr txBox="1"/>
          <p:nvPr/>
        </p:nvSpPr>
        <p:spPr>
          <a:xfrm>
            <a:off x="1405062" y="3624146"/>
            <a:ext cx="7125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2 846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2 900         B. 2 850       C. 2 840      D. 2 800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C21BAA3-837F-4A52-AC44-EBA36681FE76}"/>
              </a:ext>
            </a:extLst>
          </p:cNvPr>
          <p:cNvSpPr/>
          <p:nvPr/>
        </p:nvSpPr>
        <p:spPr>
          <a:xfrm>
            <a:off x="3855534" y="2676293"/>
            <a:ext cx="434898" cy="6579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19D5E16-599A-45FA-AC66-4CFAAE4904FD}"/>
              </a:ext>
            </a:extLst>
          </p:cNvPr>
          <p:cNvSpPr/>
          <p:nvPr/>
        </p:nvSpPr>
        <p:spPr>
          <a:xfrm>
            <a:off x="3410705" y="4755298"/>
            <a:ext cx="434898" cy="6579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11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07EEF14-28ED-4B59-8B39-EEE31277CF9E}"/>
              </a:ext>
            </a:extLst>
          </p:cNvPr>
          <p:cNvSpPr/>
          <p:nvPr/>
        </p:nvSpPr>
        <p:spPr>
          <a:xfrm>
            <a:off x="250031" y="66685"/>
            <a:ext cx="8723913" cy="6467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ECAB491-2625-4280-AA3B-4BC558430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7" y="5754029"/>
            <a:ext cx="1236488" cy="1388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DF137F4-4A15-4F10-9587-18CC5DA71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87" y="5798644"/>
            <a:ext cx="1394755" cy="156624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5136BBA-7FFB-4213-AD29-A6350B7F6FEB}"/>
              </a:ext>
            </a:extLst>
          </p:cNvPr>
          <p:cNvGrpSpPr/>
          <p:nvPr/>
        </p:nvGrpSpPr>
        <p:grpSpPr>
          <a:xfrm>
            <a:off x="1256838" y="123826"/>
            <a:ext cx="7479970" cy="1771881"/>
            <a:chOff x="2480" y="6347"/>
            <a:chExt cx="9854" cy="2736"/>
          </a:xfrm>
        </p:grpSpPr>
        <p:sp>
          <p:nvSpPr>
            <p:cNvPr id="39" name="Rounded Rectangle 21">
              <a:extLst>
                <a:ext uri="{FF2B5EF4-FFF2-40B4-BE49-F238E27FC236}">
                  <a16:creationId xmlns:a16="http://schemas.microsoft.com/office/drawing/2014/main" xmlns="" id="{BF3A6F4F-CBE0-40D7-8E5C-2FDA84ED7B61}"/>
                </a:ext>
              </a:extLst>
            </p:cNvPr>
            <p:cNvSpPr/>
            <p:nvPr/>
          </p:nvSpPr>
          <p:spPr>
            <a:xfrm>
              <a:off x="2480" y="6347"/>
              <a:ext cx="9854" cy="273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ounded Rectangle 22">
              <a:extLst>
                <a:ext uri="{FF2B5EF4-FFF2-40B4-BE49-F238E27FC236}">
                  <a16:creationId xmlns:a16="http://schemas.microsoft.com/office/drawing/2014/main" xmlns="" id="{EEACE137-632A-4C56-B18C-597F373CAB51}"/>
                </a:ext>
              </a:extLst>
            </p:cNvPr>
            <p:cNvSpPr/>
            <p:nvPr/>
          </p:nvSpPr>
          <p:spPr>
            <a:xfrm>
              <a:off x="2804" y="6545"/>
              <a:ext cx="9347" cy="23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椭圆 47">
            <a:extLst>
              <a:ext uri="{FF2B5EF4-FFF2-40B4-BE49-F238E27FC236}">
                <a16:creationId xmlns:a16="http://schemas.microsoft.com/office/drawing/2014/main" xmlns="" id="{6D4EECDD-791E-4809-A52D-71B7CDDAD0FB}"/>
              </a:ext>
            </a:extLst>
          </p:cNvPr>
          <p:cNvSpPr/>
          <p:nvPr/>
        </p:nvSpPr>
        <p:spPr>
          <a:xfrm>
            <a:off x="1124428" y="247650"/>
            <a:ext cx="587552" cy="743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4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19">
            <a:extLst>
              <a:ext uri="{FF2B5EF4-FFF2-40B4-BE49-F238E27FC236}">
                <a16:creationId xmlns:a16="http://schemas.microsoft.com/office/drawing/2014/main" xmlns="" id="{DEAA0713-8BB8-46B2-A354-C14AAE2EDC50}"/>
              </a:ext>
            </a:extLst>
          </p:cNvPr>
          <p:cNvSpPr txBox="1"/>
          <p:nvPr/>
        </p:nvSpPr>
        <p:spPr>
          <a:xfrm>
            <a:off x="1743147" y="254882"/>
            <a:ext cx="6855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800" dirty="0">
                <a:solidFill>
                  <a:prstClr val="black"/>
                </a:solidFill>
              </a:rPr>
              <a:t>Các bạn Mai, Nam, Việt và Rô – Bốt cùng chơi “đuổi hình bắt chữ” và lần lượt nhận được số điểm là 2150 điểm, 1650 điểm, 2300 điểm và 1850 điểm.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42689A0E-6528-452E-B365-3EDD3E148E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696" l="9990" r="89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6" y="143205"/>
            <a:ext cx="1639330" cy="1748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B9DF5A-84FB-430D-AB75-6E2B07FF876D}"/>
              </a:ext>
            </a:extLst>
          </p:cNvPr>
          <p:cNvSpPr txBox="1"/>
          <p:nvPr/>
        </p:nvSpPr>
        <p:spPr>
          <a:xfrm>
            <a:off x="945067" y="2107586"/>
            <a:ext cx="7886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Hỏi:          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Bạn nào nhận được số điểm cao nhất?</a:t>
            </a:r>
          </a:p>
          <a:p>
            <a:pPr algn="just">
              <a:lnSpc>
                <a:spcPct val="200000"/>
              </a:lnSpc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Những bạn nào nhận được nhiều hơn 2000 điểm?</a:t>
            </a:r>
          </a:p>
          <a:p>
            <a:pPr algn="just">
              <a:lnSpc>
                <a:spcPct val="200000"/>
              </a:lnSpc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Những bạn nào nhận được ít hơn 2000 điểm?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77BBAC-AEA4-4A37-A687-D9E93D306D14}"/>
              </a:ext>
            </a:extLst>
          </p:cNvPr>
          <p:cNvSpPr txBox="1"/>
          <p:nvPr/>
        </p:nvSpPr>
        <p:spPr>
          <a:xfrm>
            <a:off x="1237790" y="3155801"/>
            <a:ext cx="7359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Việt nhận được số điểm cao nhất là: 2300 điểm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E3BA5-7E8D-4465-B75E-F8E5D3F219C8}"/>
              </a:ext>
            </a:extLst>
          </p:cNvPr>
          <p:cNvSpPr txBox="1"/>
          <p:nvPr/>
        </p:nvSpPr>
        <p:spPr>
          <a:xfrm>
            <a:off x="945067" y="4282074"/>
            <a:ext cx="8165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bạn nhận được nhiều hơn 2000 điểm là: Việt, Mai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E8392ED-5AAB-4298-9D82-A28677F3F6D7}"/>
              </a:ext>
            </a:extLst>
          </p:cNvPr>
          <p:cNvSpPr txBox="1"/>
          <p:nvPr/>
        </p:nvSpPr>
        <p:spPr>
          <a:xfrm>
            <a:off x="853073" y="5307987"/>
            <a:ext cx="8792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bạn nhận được ít hơn 2000 điểm là: Rô-bốt, Nam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07EEF14-28ED-4B59-8B39-EEE31277CF9E}"/>
              </a:ext>
            </a:extLst>
          </p:cNvPr>
          <p:cNvSpPr/>
          <p:nvPr/>
        </p:nvSpPr>
        <p:spPr>
          <a:xfrm>
            <a:off x="250031" y="66677"/>
            <a:ext cx="8723913" cy="6467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ECAB491-2625-4280-AA3B-4BC558430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7" y="5754029"/>
            <a:ext cx="1236488" cy="1388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DF137F4-4A15-4F10-9587-18CC5DA71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83" y="5798636"/>
            <a:ext cx="1394755" cy="156624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5136BBA-7FFB-4213-AD29-A6350B7F6FEB}"/>
              </a:ext>
            </a:extLst>
          </p:cNvPr>
          <p:cNvGrpSpPr/>
          <p:nvPr/>
        </p:nvGrpSpPr>
        <p:grpSpPr>
          <a:xfrm>
            <a:off x="1256838" y="123826"/>
            <a:ext cx="7479970" cy="1771881"/>
            <a:chOff x="2480" y="6347"/>
            <a:chExt cx="9854" cy="2736"/>
          </a:xfrm>
        </p:grpSpPr>
        <p:sp>
          <p:nvSpPr>
            <p:cNvPr id="39" name="Rounded Rectangle 21">
              <a:extLst>
                <a:ext uri="{FF2B5EF4-FFF2-40B4-BE49-F238E27FC236}">
                  <a16:creationId xmlns:a16="http://schemas.microsoft.com/office/drawing/2014/main" xmlns="" id="{BF3A6F4F-CBE0-40D7-8E5C-2FDA84ED7B61}"/>
                </a:ext>
              </a:extLst>
            </p:cNvPr>
            <p:cNvSpPr/>
            <p:nvPr/>
          </p:nvSpPr>
          <p:spPr>
            <a:xfrm>
              <a:off x="2480" y="6347"/>
              <a:ext cx="9854" cy="273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ounded Rectangle 22">
              <a:extLst>
                <a:ext uri="{FF2B5EF4-FFF2-40B4-BE49-F238E27FC236}">
                  <a16:creationId xmlns:a16="http://schemas.microsoft.com/office/drawing/2014/main" xmlns="" id="{EEACE137-632A-4C56-B18C-597F373CAB51}"/>
                </a:ext>
              </a:extLst>
            </p:cNvPr>
            <p:cNvSpPr/>
            <p:nvPr/>
          </p:nvSpPr>
          <p:spPr>
            <a:xfrm>
              <a:off x="2804" y="6545"/>
              <a:ext cx="9347" cy="23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椭圆 47">
            <a:extLst>
              <a:ext uri="{FF2B5EF4-FFF2-40B4-BE49-F238E27FC236}">
                <a16:creationId xmlns:a16="http://schemas.microsoft.com/office/drawing/2014/main" xmlns="" id="{6D4EECDD-791E-4809-A52D-71B7CDDAD0FB}"/>
              </a:ext>
            </a:extLst>
          </p:cNvPr>
          <p:cNvSpPr/>
          <p:nvPr/>
        </p:nvSpPr>
        <p:spPr>
          <a:xfrm>
            <a:off x="1124428" y="247650"/>
            <a:ext cx="587552" cy="743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4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19">
            <a:extLst>
              <a:ext uri="{FF2B5EF4-FFF2-40B4-BE49-F238E27FC236}">
                <a16:creationId xmlns:a16="http://schemas.microsoft.com/office/drawing/2014/main" xmlns="" id="{DEAA0713-8BB8-46B2-A354-C14AAE2EDC50}"/>
              </a:ext>
            </a:extLst>
          </p:cNvPr>
          <p:cNvSpPr txBox="1"/>
          <p:nvPr/>
        </p:nvSpPr>
        <p:spPr>
          <a:xfrm>
            <a:off x="1743148" y="254881"/>
            <a:ext cx="6728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800" dirty="0">
                <a:solidFill>
                  <a:prstClr val="black"/>
                </a:solidFill>
              </a:rPr>
              <a:t>Trên giá sách có một bộ sách gồm 8 cuốn được đánh số từ I đến VIII. Bố của Mai đã lấy 2 cuốn sách để đọc. Hỏi đó là những cuốn được đánh số nào?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42689A0E-6528-452E-B365-3EDD3E148E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696" l="9990" r="89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6" y="143205"/>
            <a:ext cx="1639330" cy="1748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21F920-B47D-451D-BFF2-4A83CFAFB9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1548" y="2075524"/>
            <a:ext cx="3793853" cy="3035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49D6C-C9F5-428D-9D46-7937A455A6D6}"/>
              </a:ext>
            </a:extLst>
          </p:cNvPr>
          <p:cNvSpPr txBox="1"/>
          <p:nvPr/>
        </p:nvSpPr>
        <p:spPr>
          <a:xfrm>
            <a:off x="518532" y="2430968"/>
            <a:ext cx="4315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I; II; IV; V; VII; VIII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719030-3F07-4FB3-97E7-4D04C48D65AB}"/>
              </a:ext>
            </a:extLst>
          </p:cNvPr>
          <p:cNvSpPr txBox="1"/>
          <p:nvPr/>
        </p:nvSpPr>
        <p:spPr>
          <a:xfrm>
            <a:off x="518532" y="3757964"/>
            <a:ext cx="431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 của Mai lấy 2 cuốn sách: III; VI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On-screen Show (4:3)</PresentationFormat>
  <Paragraphs>41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3_Office Theme</vt:lpstr>
      <vt:lpstr>Office 主题</vt:lpstr>
      <vt:lpstr>1_Office 主题</vt:lpstr>
      <vt:lpstr>2_Office 主题</vt:lpstr>
      <vt:lpstr>3_Office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2026-01-29T08:11:24Z</dcterms:created>
  <dcterms:modified xsi:type="dcterms:W3CDTF">2026-01-29T08:13:18Z</dcterms:modified>
</cp:coreProperties>
</file>