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6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4" r:id="rId3"/>
    <p:sldMasterId id="2147483756" r:id="rId4"/>
    <p:sldMasterId id="2147483798" r:id="rId5"/>
    <p:sldMasterId id="2147483840" r:id="rId6"/>
  </p:sldMasterIdLst>
  <p:sldIdLst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7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21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1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3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3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3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969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1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4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7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5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7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4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5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6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9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4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9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3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8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6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8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8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2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4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9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0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4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9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5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44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1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7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0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0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8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8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98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1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7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12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9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5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7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609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8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8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7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4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50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2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1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1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9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921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0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2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6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8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1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3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24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557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0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6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79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35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935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4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3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1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93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92.xml"/><Relationship Id="rId45" Type="http://schemas.openxmlformats.org/officeDocument/2006/relationships/tags" Target="../tags/tag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4" Type="http://schemas.openxmlformats.org/officeDocument/2006/relationships/tags" Target="../tags/tag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43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9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34" Type="http://schemas.openxmlformats.org/officeDocument/2006/relationships/slideLayout" Target="../slideLayouts/slideLayout127.xml"/><Relationship Id="rId42" Type="http://schemas.openxmlformats.org/officeDocument/2006/relationships/theme" Target="../theme/theme4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33" Type="http://schemas.openxmlformats.org/officeDocument/2006/relationships/slideLayout" Target="../slideLayouts/slideLayout126.xml"/><Relationship Id="rId38" Type="http://schemas.openxmlformats.org/officeDocument/2006/relationships/slideLayout" Target="../slideLayouts/slideLayout131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41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25.xml"/><Relationship Id="rId37" Type="http://schemas.openxmlformats.org/officeDocument/2006/relationships/slideLayout" Target="../slideLayouts/slideLayout130.xml"/><Relationship Id="rId40" Type="http://schemas.openxmlformats.org/officeDocument/2006/relationships/slideLayout" Target="../slideLayouts/slideLayout133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36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31" Type="http://schemas.openxmlformats.org/officeDocument/2006/relationships/slideLayout" Target="../slideLayouts/slideLayout124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Relationship Id="rId35" Type="http://schemas.openxmlformats.org/officeDocument/2006/relationships/slideLayout" Target="../slideLayouts/slideLayout128.xml"/><Relationship Id="rId43" Type="http://schemas.openxmlformats.org/officeDocument/2006/relationships/tags" Target="../tags/tag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26" Type="http://schemas.openxmlformats.org/officeDocument/2006/relationships/slideLayout" Target="../slideLayouts/slideLayout160.xml"/><Relationship Id="rId39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55.xml"/><Relationship Id="rId34" Type="http://schemas.openxmlformats.org/officeDocument/2006/relationships/slideLayout" Target="../slideLayouts/slideLayout168.xml"/><Relationship Id="rId42" Type="http://schemas.openxmlformats.org/officeDocument/2006/relationships/theme" Target="../theme/theme5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9.xml"/><Relationship Id="rId33" Type="http://schemas.openxmlformats.org/officeDocument/2006/relationships/slideLayout" Target="../slideLayouts/slideLayout167.xml"/><Relationship Id="rId38" Type="http://schemas.openxmlformats.org/officeDocument/2006/relationships/slideLayout" Target="../slideLayouts/slideLayout172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29" Type="http://schemas.openxmlformats.org/officeDocument/2006/relationships/slideLayout" Target="../slideLayouts/slideLayout163.xml"/><Relationship Id="rId41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24" Type="http://schemas.openxmlformats.org/officeDocument/2006/relationships/slideLayout" Target="../slideLayouts/slideLayout158.xml"/><Relationship Id="rId32" Type="http://schemas.openxmlformats.org/officeDocument/2006/relationships/slideLayout" Target="../slideLayouts/slideLayout166.xml"/><Relationship Id="rId37" Type="http://schemas.openxmlformats.org/officeDocument/2006/relationships/slideLayout" Target="../slideLayouts/slideLayout171.xml"/><Relationship Id="rId40" Type="http://schemas.openxmlformats.org/officeDocument/2006/relationships/slideLayout" Target="../slideLayouts/slideLayout174.xml"/><Relationship Id="rId45" Type="http://schemas.openxmlformats.org/officeDocument/2006/relationships/tags" Target="../tags/tag12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57.xml"/><Relationship Id="rId28" Type="http://schemas.openxmlformats.org/officeDocument/2006/relationships/slideLayout" Target="../slideLayouts/slideLayout162.xml"/><Relationship Id="rId36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31" Type="http://schemas.openxmlformats.org/officeDocument/2006/relationships/slideLayout" Target="../slideLayouts/slideLayout165.xml"/><Relationship Id="rId44" Type="http://schemas.openxmlformats.org/officeDocument/2006/relationships/tags" Target="../tags/tag11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Relationship Id="rId27" Type="http://schemas.openxmlformats.org/officeDocument/2006/relationships/slideLayout" Target="../slideLayouts/slideLayout161.xml"/><Relationship Id="rId30" Type="http://schemas.openxmlformats.org/officeDocument/2006/relationships/slideLayout" Target="../slideLayouts/slideLayout164.xml"/><Relationship Id="rId35" Type="http://schemas.openxmlformats.org/officeDocument/2006/relationships/slideLayout" Target="../slideLayouts/slideLayout169.xml"/><Relationship Id="rId43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26" Type="http://schemas.openxmlformats.org/officeDocument/2006/relationships/slideLayout" Target="../slideLayouts/slideLayout201.xml"/><Relationship Id="rId39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178.xml"/><Relationship Id="rId21" Type="http://schemas.openxmlformats.org/officeDocument/2006/relationships/slideLayout" Target="../slideLayouts/slideLayout196.xml"/><Relationship Id="rId34" Type="http://schemas.openxmlformats.org/officeDocument/2006/relationships/slideLayout" Target="../slideLayouts/slideLayout209.xml"/><Relationship Id="rId42" Type="http://schemas.openxmlformats.org/officeDocument/2006/relationships/theme" Target="../theme/theme6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200.xml"/><Relationship Id="rId33" Type="http://schemas.openxmlformats.org/officeDocument/2006/relationships/slideLayout" Target="../slideLayouts/slideLayout208.xml"/><Relationship Id="rId38" Type="http://schemas.openxmlformats.org/officeDocument/2006/relationships/slideLayout" Target="../slideLayouts/slideLayout213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0" Type="http://schemas.openxmlformats.org/officeDocument/2006/relationships/slideLayout" Target="../slideLayouts/slideLayout195.xml"/><Relationship Id="rId29" Type="http://schemas.openxmlformats.org/officeDocument/2006/relationships/slideLayout" Target="../slideLayouts/slideLayout204.xml"/><Relationship Id="rId41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99.xml"/><Relationship Id="rId32" Type="http://schemas.openxmlformats.org/officeDocument/2006/relationships/slideLayout" Target="../slideLayouts/slideLayout207.xml"/><Relationship Id="rId37" Type="http://schemas.openxmlformats.org/officeDocument/2006/relationships/slideLayout" Target="../slideLayouts/slideLayout212.xml"/><Relationship Id="rId40" Type="http://schemas.openxmlformats.org/officeDocument/2006/relationships/slideLayout" Target="../slideLayouts/slideLayout215.xml"/><Relationship Id="rId45" Type="http://schemas.openxmlformats.org/officeDocument/2006/relationships/tags" Target="../tags/tag15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8.xml"/><Relationship Id="rId28" Type="http://schemas.openxmlformats.org/officeDocument/2006/relationships/slideLayout" Target="../slideLayouts/slideLayout203.xml"/><Relationship Id="rId36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185.xml"/><Relationship Id="rId19" Type="http://schemas.openxmlformats.org/officeDocument/2006/relationships/slideLayout" Target="../slideLayouts/slideLayout194.xml"/><Relationship Id="rId31" Type="http://schemas.openxmlformats.org/officeDocument/2006/relationships/slideLayout" Target="../slideLayouts/slideLayout206.xml"/><Relationship Id="rId44" Type="http://schemas.openxmlformats.org/officeDocument/2006/relationships/tags" Target="../tags/tag14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7.xml"/><Relationship Id="rId27" Type="http://schemas.openxmlformats.org/officeDocument/2006/relationships/slideLayout" Target="../slideLayouts/slideLayout202.xml"/><Relationship Id="rId30" Type="http://schemas.openxmlformats.org/officeDocument/2006/relationships/slideLayout" Target="../slideLayouts/slideLayout205.xml"/><Relationship Id="rId35" Type="http://schemas.openxmlformats.org/officeDocument/2006/relationships/slideLayout" Target="../slideLayouts/slideLayout210.xml"/><Relationship Id="rId43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49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49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49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8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43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44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45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9144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5CA32B43-F340-3CFA-CCC7-A0875C32C77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222" y="186203"/>
            <a:ext cx="1255598" cy="16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5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43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44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45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9144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5CA32B43-F340-3CFA-CCC7-A0875C32C77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222" y="186203"/>
            <a:ext cx="1255598" cy="16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2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49" r:id="rId35"/>
    <p:sldLayoutId id="2147483750" r:id="rId36"/>
    <p:sldLayoutId id="2147483751" r:id="rId37"/>
    <p:sldLayoutId id="2147483752" r:id="rId38"/>
    <p:sldLayoutId id="2147483753" r:id="rId39"/>
    <p:sldLayoutId id="2147483754" r:id="rId40"/>
    <p:sldLayoutId id="2147483755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43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44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45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9144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5CA32B43-F340-3CFA-CCC7-A0875C32C77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222" y="186203"/>
            <a:ext cx="1255598" cy="16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3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  <p:sldLayoutId id="2147483787" r:id="rId31"/>
    <p:sldLayoutId id="2147483788" r:id="rId32"/>
    <p:sldLayoutId id="2147483789" r:id="rId33"/>
    <p:sldLayoutId id="2147483790" r:id="rId34"/>
    <p:sldLayoutId id="2147483791" r:id="rId35"/>
    <p:sldLayoutId id="2147483792" r:id="rId36"/>
    <p:sldLayoutId id="2147483793" r:id="rId37"/>
    <p:sldLayoutId id="2147483794" r:id="rId38"/>
    <p:sldLayoutId id="2147483795" r:id="rId39"/>
    <p:sldLayoutId id="2147483796" r:id="rId40"/>
    <p:sldLayoutId id="2147483797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43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44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45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9144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5CA32B43-F340-3CFA-CCC7-A0875C32C77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222" y="186203"/>
            <a:ext cx="1255598" cy="16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6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43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44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45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9144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5CA32B43-F340-3CFA-CCC7-A0875C32C77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222" y="186201"/>
            <a:ext cx="1255598" cy="16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3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63" r:id="rId23"/>
    <p:sldLayoutId id="2147483864" r:id="rId24"/>
    <p:sldLayoutId id="2147483865" r:id="rId25"/>
    <p:sldLayoutId id="2147483866" r:id="rId26"/>
    <p:sldLayoutId id="2147483867" r:id="rId27"/>
    <p:sldLayoutId id="2147483868" r:id="rId28"/>
    <p:sldLayoutId id="2147483869" r:id="rId29"/>
    <p:sldLayoutId id="2147483870" r:id="rId30"/>
    <p:sldLayoutId id="2147483871" r:id="rId31"/>
    <p:sldLayoutId id="2147483872" r:id="rId32"/>
    <p:sldLayoutId id="2147483873" r:id="rId33"/>
    <p:sldLayoutId id="2147483874" r:id="rId34"/>
    <p:sldLayoutId id="2147483875" r:id="rId35"/>
    <p:sldLayoutId id="2147483876" r:id="rId36"/>
    <p:sldLayoutId id="2147483877" r:id="rId37"/>
    <p:sldLayoutId id="2147483878" r:id="rId38"/>
    <p:sldLayoutId id="2147483879" r:id="rId39"/>
    <p:sldLayoutId id="2147483880" r:id="rId40"/>
    <p:sldLayoutId id="2147483881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emf"/><Relationship Id="rId7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5903"/>
            <a:ext cx="8534400" cy="3016194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49: LUYỆN TẬP CHUNG (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2698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9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20" y="139186"/>
            <a:ext cx="9007337" cy="6530009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4CC5BDA-733D-4B69-B908-E47D77649C5A}"/>
              </a:ext>
            </a:extLst>
          </p:cNvPr>
          <p:cNvGrpSpPr/>
          <p:nvPr/>
        </p:nvGrpSpPr>
        <p:grpSpPr>
          <a:xfrm>
            <a:off x="941530" y="200771"/>
            <a:ext cx="1570586" cy="753386"/>
            <a:chOff x="1613182" y="91440"/>
            <a:chExt cx="2094114" cy="9144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3636D3F3-60F7-4C3C-BA8D-2259E388FE6D}"/>
                </a:ext>
              </a:extLst>
            </p:cNvPr>
            <p:cNvSpPr/>
            <p:nvPr/>
          </p:nvSpPr>
          <p:spPr>
            <a:xfrm>
              <a:off x="2057400" y="106045"/>
              <a:ext cx="1649896" cy="8553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4F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36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3600" b="1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endPara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00822BA-67C9-4CB2-B0B3-55180E1C053B}"/>
                </a:ext>
              </a:extLst>
            </p:cNvPr>
            <p:cNvSpPr/>
            <p:nvPr/>
          </p:nvSpPr>
          <p:spPr>
            <a:xfrm>
              <a:off x="1613182" y="91440"/>
              <a:ext cx="914400" cy="9144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rgbClr val="4F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xmlns="" id="{7E5A4D20-E85D-4601-9BEA-75042CEBE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51233"/>
              </p:ext>
            </p:extLst>
          </p:nvPr>
        </p:nvGraphicFramePr>
        <p:xfrm>
          <a:off x="398412" y="1226562"/>
          <a:ext cx="7793935" cy="3749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8787">
                  <a:extLst>
                    <a:ext uri="{9D8B030D-6E8A-4147-A177-3AD203B41FA5}">
                      <a16:colId xmlns:a16="http://schemas.microsoft.com/office/drawing/2014/main" xmlns="" val="3051202893"/>
                    </a:ext>
                  </a:extLst>
                </a:gridCol>
                <a:gridCol w="1558787">
                  <a:extLst>
                    <a:ext uri="{9D8B030D-6E8A-4147-A177-3AD203B41FA5}">
                      <a16:colId xmlns:a16="http://schemas.microsoft.com/office/drawing/2014/main" xmlns="" val="2735791201"/>
                    </a:ext>
                  </a:extLst>
                </a:gridCol>
                <a:gridCol w="1558787">
                  <a:extLst>
                    <a:ext uri="{9D8B030D-6E8A-4147-A177-3AD203B41FA5}">
                      <a16:colId xmlns:a16="http://schemas.microsoft.com/office/drawing/2014/main" xmlns="" val="2718890074"/>
                    </a:ext>
                  </a:extLst>
                </a:gridCol>
                <a:gridCol w="1558787">
                  <a:extLst>
                    <a:ext uri="{9D8B030D-6E8A-4147-A177-3AD203B41FA5}">
                      <a16:colId xmlns:a16="http://schemas.microsoft.com/office/drawing/2014/main" xmlns="" val="3036992232"/>
                    </a:ext>
                  </a:extLst>
                </a:gridCol>
                <a:gridCol w="1558787">
                  <a:extLst>
                    <a:ext uri="{9D8B030D-6E8A-4147-A177-3AD203B41FA5}">
                      <a16:colId xmlns:a16="http://schemas.microsoft.com/office/drawing/2014/main" xmlns="" val="3054336169"/>
                    </a:ext>
                  </a:extLst>
                </a:gridCol>
              </a:tblGrid>
              <a:tr h="4589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nghìn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1805283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4 128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599865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5 062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005002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6 704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307019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7 053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5460920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53BB8B1-D0F4-45EF-A195-A3C1304E6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959" y="5396948"/>
            <a:ext cx="2733917" cy="14610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2CC9037-F2C3-4722-9EB6-CC702EC6D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59" y="2395436"/>
            <a:ext cx="624114" cy="887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1C08010-23C7-4E0D-8AED-D4E1DA5F52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97" y="3962438"/>
            <a:ext cx="568680" cy="84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A1D5543-AB14-4F7B-8AB0-D5E1683E5B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44" y="3183702"/>
            <a:ext cx="689321" cy="8468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C15B772-B4F4-481E-9F81-6D4B827407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74" y="1557001"/>
            <a:ext cx="620526" cy="8468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F1107FD-2BB8-42A3-A6A9-DCDB4BD9EEE1}"/>
              </a:ext>
            </a:extLst>
          </p:cNvPr>
          <p:cNvSpPr/>
          <p:nvPr/>
        </p:nvSpPr>
        <p:spPr>
          <a:xfrm>
            <a:off x="4017913" y="1878497"/>
            <a:ext cx="603803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AC0EDF9-2545-4089-B69D-865B140575FD}"/>
              </a:ext>
            </a:extLst>
          </p:cNvPr>
          <p:cNvSpPr/>
          <p:nvPr/>
        </p:nvSpPr>
        <p:spPr>
          <a:xfrm>
            <a:off x="7133830" y="1858618"/>
            <a:ext cx="603803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B144939-C10A-4E02-AF71-AF3BDB610676}"/>
              </a:ext>
            </a:extLst>
          </p:cNvPr>
          <p:cNvSpPr/>
          <p:nvPr/>
        </p:nvSpPr>
        <p:spPr>
          <a:xfrm>
            <a:off x="2445046" y="2554358"/>
            <a:ext cx="603803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889527A1-6BDC-4E17-BF67-875FE330EA7D}"/>
              </a:ext>
            </a:extLst>
          </p:cNvPr>
          <p:cNvSpPr/>
          <p:nvPr/>
        </p:nvSpPr>
        <p:spPr>
          <a:xfrm>
            <a:off x="4003005" y="2594114"/>
            <a:ext cx="603803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517145B1-C8C2-4665-9CA2-209AC54869D4}"/>
              </a:ext>
            </a:extLst>
          </p:cNvPr>
          <p:cNvSpPr/>
          <p:nvPr/>
        </p:nvSpPr>
        <p:spPr>
          <a:xfrm>
            <a:off x="5553509" y="3269975"/>
            <a:ext cx="603803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B78813F7-7309-4294-B1B7-99A0BF0623C2}"/>
              </a:ext>
            </a:extLst>
          </p:cNvPr>
          <p:cNvSpPr/>
          <p:nvPr/>
        </p:nvSpPr>
        <p:spPr>
          <a:xfrm>
            <a:off x="7111468" y="3289853"/>
            <a:ext cx="603803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97D1A52-8C10-4390-935F-957E45522EFD}"/>
              </a:ext>
            </a:extLst>
          </p:cNvPr>
          <p:cNvSpPr/>
          <p:nvPr/>
        </p:nvSpPr>
        <p:spPr>
          <a:xfrm>
            <a:off x="4010459" y="3985592"/>
            <a:ext cx="603803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6E826AA7-E41B-4191-9019-9D2841D3E816}"/>
              </a:ext>
            </a:extLst>
          </p:cNvPr>
          <p:cNvSpPr/>
          <p:nvPr/>
        </p:nvSpPr>
        <p:spPr>
          <a:xfrm>
            <a:off x="5546055" y="3975653"/>
            <a:ext cx="603803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9806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5056 0.502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86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43151 0.381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76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39258 0.355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2279 0.2386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1260475"/>
            <a:ext cx="9144000" cy="559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956" y="4742090"/>
            <a:ext cx="2733917" cy="21159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6934" y="-290564"/>
            <a:ext cx="9160934" cy="1585964"/>
            <a:chOff x="-22578" y="-490942"/>
            <a:chExt cx="12237156" cy="15859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sp>
        <p:nvSpPr>
          <p:cNvPr id="85" name="Rectangle: Rounded Corners 84"/>
          <p:cNvSpPr/>
          <p:nvPr/>
        </p:nvSpPr>
        <p:spPr>
          <a:xfrm>
            <a:off x="1543051" y="106078"/>
            <a:ext cx="7148720" cy="1106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4128; 5062; 6704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7053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4766" y="1550703"/>
            <a:ext cx="9144476" cy="3115945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8CFC821-330E-44A7-9C76-D8013B0649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80" y="1341888"/>
            <a:ext cx="624114" cy="8879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A1DC208-319A-456D-B960-1AB84185E7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0" y="1169537"/>
            <a:ext cx="568680" cy="8475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F5B644E-CD21-4AA7-8EFE-4869EA5A08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98" y="1335024"/>
            <a:ext cx="689321" cy="8468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44FD717-8747-492A-841E-D3A17DAC01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17" y="1457613"/>
            <a:ext cx="620526" cy="8468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266FE7-51FD-47E0-95DF-A6523756D0E4}"/>
              </a:ext>
            </a:extLst>
          </p:cNvPr>
          <p:cNvSpPr txBox="1"/>
          <p:nvPr/>
        </p:nvSpPr>
        <p:spPr>
          <a:xfrm>
            <a:off x="998898" y="2295939"/>
            <a:ext cx="797615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4 128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3A8E5C4-EE85-4EA4-A795-816622B782B7}"/>
              </a:ext>
            </a:extLst>
          </p:cNvPr>
          <p:cNvSpPr txBox="1"/>
          <p:nvPr/>
        </p:nvSpPr>
        <p:spPr>
          <a:xfrm>
            <a:off x="1088350" y="2852531"/>
            <a:ext cx="797615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5 062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5 100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6AB54A-97AE-46D2-B8F1-3AE4DD81F0F6}"/>
              </a:ext>
            </a:extLst>
          </p:cNvPr>
          <p:cNvSpPr txBox="1"/>
          <p:nvPr/>
        </p:nvSpPr>
        <p:spPr>
          <a:xfrm>
            <a:off x="1095789" y="3448879"/>
            <a:ext cx="797615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6 704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6 700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6E0FB0B-DAC7-40BF-9A89-AC401085821F}"/>
              </a:ext>
            </a:extLst>
          </p:cNvPr>
          <p:cNvSpPr txBox="1"/>
          <p:nvPr/>
        </p:nvSpPr>
        <p:spPr>
          <a:xfrm>
            <a:off x="1095789" y="3975653"/>
            <a:ext cx="797615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7 053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7 100</a:t>
            </a:r>
          </a:p>
        </p:txBody>
      </p:sp>
    </p:spTree>
    <p:extLst>
      <p:ext uri="{BB962C8B-B14F-4D97-AF65-F5344CB8AC3E}">
        <p14:creationId xmlns:p14="http://schemas.microsoft.com/office/powerpoint/2010/main" val="2730925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27278 0.45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9752 0.468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55112E-17 L -0.0681 0.468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763 0.609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9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7366" y="-244209"/>
            <a:ext cx="9160934" cy="1585964"/>
            <a:chOff x="-22578" y="-490942"/>
            <a:chExt cx="12237156" cy="15859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57151" y="1441178"/>
            <a:ext cx="9144476" cy="4417971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5" name="Rectangle: Rounded Corners 84"/>
          <p:cNvSpPr/>
          <p:nvPr/>
        </p:nvSpPr>
        <p:spPr>
          <a:xfrm>
            <a:off x="2825200" y="96107"/>
            <a:ext cx="4330976" cy="8553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Oval 9"/>
          <p:cNvSpPr/>
          <p:nvPr/>
        </p:nvSpPr>
        <p:spPr>
          <a:xfrm>
            <a:off x="2492035" y="81501"/>
            <a:ext cx="6858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400" b="1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0158" y="189792"/>
            <a:ext cx="28533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12" y="1397798"/>
            <a:ext cx="381131" cy="61800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82" y="1517542"/>
            <a:ext cx="381131" cy="553997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12" y="1447760"/>
            <a:ext cx="381131" cy="553999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20" y="1473376"/>
            <a:ext cx="464006" cy="528812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6507" y="5057815"/>
            <a:ext cx="947558" cy="1511950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0309" y="5047366"/>
            <a:ext cx="947558" cy="151195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1" y="5047366"/>
            <a:ext cx="947558" cy="1511950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376" y="5844266"/>
            <a:ext cx="579133" cy="781228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1982" y="5854715"/>
            <a:ext cx="579133" cy="781228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0946" y="5052142"/>
            <a:ext cx="947558" cy="1511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4EC557-C2AD-48FF-8460-A1FE4E73D7B3}"/>
              </a:ext>
            </a:extLst>
          </p:cNvPr>
          <p:cNvSpPr txBox="1"/>
          <p:nvPr/>
        </p:nvSpPr>
        <p:spPr>
          <a:xfrm>
            <a:off x="894521" y="2385404"/>
            <a:ext cx="75810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3 768; 6 783; 3 687; 6 738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3 768       B. 6 783      C. 3 687       D. 6 738</a:t>
            </a:r>
            <a:endParaRPr lang="en-US" sz="32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B40BDD0-1FD6-4B37-BB13-12247DDF22EA}"/>
              </a:ext>
            </a:extLst>
          </p:cNvPr>
          <p:cNvSpPr txBox="1"/>
          <p:nvPr/>
        </p:nvSpPr>
        <p:spPr>
          <a:xfrm>
            <a:off x="857250" y="3548278"/>
            <a:ext cx="75810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3 768; 6 783; 3 687; 6 738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3 768       B. 6 783      C. 3 687       D. 6 738</a:t>
            </a:r>
            <a:endParaRPr lang="en-US" sz="32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EB207611-EAEF-45B3-AD14-84FD40DBF02C}"/>
              </a:ext>
            </a:extLst>
          </p:cNvPr>
          <p:cNvSpPr/>
          <p:nvPr/>
        </p:nvSpPr>
        <p:spPr>
          <a:xfrm>
            <a:off x="2258668" y="2842616"/>
            <a:ext cx="447260" cy="516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76954C1-00CD-49E6-A162-1E7056E0BD60}"/>
              </a:ext>
            </a:extLst>
          </p:cNvPr>
          <p:cNvSpPr/>
          <p:nvPr/>
        </p:nvSpPr>
        <p:spPr>
          <a:xfrm>
            <a:off x="3645189" y="4065129"/>
            <a:ext cx="417443" cy="516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23 L -0.05768 0.51922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1029 0.51297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3780" y="304816"/>
            <a:ext cx="7896441" cy="2438399"/>
            <a:chOff x="289671" y="3246336"/>
            <a:chExt cx="10591800" cy="198120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89671" y="3246336"/>
              <a:ext cx="10591800" cy="1981200"/>
            </a:xfrm>
            <a:prstGeom prst="roundRect">
              <a:avLst>
                <a:gd name="adj" fmla="val 173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507631" y="3351511"/>
              <a:ext cx="10183192" cy="1729402"/>
            </a:xfrm>
            <a:prstGeom prst="roundRect">
              <a:avLst>
                <a:gd name="adj" fmla="val 201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443374" y="152400"/>
            <a:ext cx="6858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BF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400">
              <a:solidFill>
                <a:prstClr val="white"/>
              </a:solidFill>
              <a:latin typeface="iCiel Cadena" panose="0200050300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855" y="211575"/>
            <a:ext cx="28533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6342" y="582937"/>
            <a:ext cx="4446664" cy="1698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Mỗi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bình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ghi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các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từ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XII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đến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XV.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Hỏi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bình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bị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vỡ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ghi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nào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?</a:t>
            </a:r>
            <a:endParaRPr lang="en-US" sz="3200" b="1" dirty="0">
              <a:solidFill>
                <a:srgbClr val="BF4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3352815"/>
            <a:ext cx="2167890" cy="3282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43201B-421A-4524-B0AA-B2302FCBE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6" y="3087978"/>
            <a:ext cx="6007738" cy="276654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96A3102-323C-4BA5-8742-FA7FC9CF6D88}"/>
              </a:ext>
            </a:extLst>
          </p:cNvPr>
          <p:cNvSpPr/>
          <p:nvPr/>
        </p:nvSpPr>
        <p:spPr>
          <a:xfrm>
            <a:off x="2556843" y="4999398"/>
            <a:ext cx="849796" cy="48701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937E426-2C48-413E-AF57-29DA58B39D97}"/>
              </a:ext>
            </a:extLst>
          </p:cNvPr>
          <p:cNvSpPr txBox="1"/>
          <p:nvPr/>
        </p:nvSpPr>
        <p:spPr>
          <a:xfrm>
            <a:off x="946709" y="5645426"/>
            <a:ext cx="77525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228C79C-858A-45FB-A381-21CE1C5679D2}"/>
              </a:ext>
            </a:extLst>
          </p:cNvPr>
          <p:cNvSpPr txBox="1"/>
          <p:nvPr/>
        </p:nvSpPr>
        <p:spPr>
          <a:xfrm>
            <a:off x="1848685" y="5585791"/>
            <a:ext cx="77525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DB423FC-68BE-451F-AADB-A8F6B10B8971}"/>
              </a:ext>
            </a:extLst>
          </p:cNvPr>
          <p:cNvSpPr txBox="1"/>
          <p:nvPr/>
        </p:nvSpPr>
        <p:spPr>
          <a:xfrm>
            <a:off x="3906085" y="5486400"/>
            <a:ext cx="77525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3832B3F-3005-4B94-8E19-72AC9AA613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5429250" y="482916"/>
            <a:ext cx="1072290" cy="1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9 0.00185 C -0.07526 -0.00602 0.02045 -0.10741 -0.08437 0.02685 C -0.1888 0.16134 -0.6651 0.54051 -0.60885 0.67384 C -0.55234 0.80648 0.03477 0.69213 0.19844 0.69236 C 0.36198 0.69259 0.36198 0.67477 0.20912 0.675 C 0.05638 0.67523 -0.41145 0.69074 -0.56575 0.69375 C -0.71979 0.69699 -0.55963 0.69305 -0.56198 0.69074 C -0.56393 0.68819 -0.57148 0.68287 -0.57656 0.68125 C -0.58151 0.67986 -0.58554 0.6824 -0.58737 0.68287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13886" y="267970"/>
            <a:ext cx="7896225" cy="2654134"/>
            <a:chOff x="289671" y="3246336"/>
            <a:chExt cx="10591800" cy="198120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89671" y="3246336"/>
              <a:ext cx="10591800" cy="1981200"/>
            </a:xfrm>
            <a:prstGeom prst="roundRect">
              <a:avLst>
                <a:gd name="adj" fmla="val 173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507631" y="3351511"/>
              <a:ext cx="10183192" cy="1729402"/>
            </a:xfrm>
            <a:prstGeom prst="roundRect">
              <a:avLst>
                <a:gd name="adj" fmla="val 201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331931" y="140970"/>
            <a:ext cx="6858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BF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400">
              <a:solidFill>
                <a:prstClr val="white"/>
              </a:solidFill>
              <a:latin typeface="iCiel Cadena" panose="0200050300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116" y="245865"/>
            <a:ext cx="28533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3306" y="352176"/>
            <a:ext cx="6477767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0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Có ba con vật trong một khu bảo tồn là: voi châu Phi, hươu cao cổ và tê giác trắng. Trong số đó có một con nặng 2 287 kg, một con nặng 6 125 kg và 1 con nặng 1687 kg. Biết voi châu Phi nặng nhất và hươu cao cổ nhẹ hơn tê giác trắng. Hỏi mỗi con nặng bao nhiêu kg?</a:t>
            </a:r>
            <a:endParaRPr lang="en-US" sz="3000" b="1" dirty="0">
              <a:solidFill>
                <a:srgbClr val="BF4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514" y="3229196"/>
            <a:ext cx="1063487" cy="22377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B3BD7E1-B9A1-41EA-9C9A-22AEDC829809}"/>
              </a:ext>
            </a:extLst>
          </p:cNvPr>
          <p:cNvGrpSpPr/>
          <p:nvPr/>
        </p:nvGrpSpPr>
        <p:grpSpPr>
          <a:xfrm>
            <a:off x="208723" y="3369365"/>
            <a:ext cx="7998515" cy="3200400"/>
            <a:chOff x="289671" y="3263477"/>
            <a:chExt cx="10591800" cy="19812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3F63C725-2B1C-426C-9894-28A3551229D6}"/>
                </a:ext>
              </a:extLst>
            </p:cNvPr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42D1E1A8-5BF6-4468-BE66-8E1D785212B4}"/>
                </a:ext>
              </a:extLst>
            </p:cNvPr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61D8BC-58DE-4990-8341-6905CF968CF2}"/>
              </a:ext>
            </a:extLst>
          </p:cNvPr>
          <p:cNvSpPr txBox="1"/>
          <p:nvPr/>
        </p:nvSpPr>
        <p:spPr>
          <a:xfrm>
            <a:off x="805070" y="3766933"/>
            <a:ext cx="688781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Phi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6 125 kg.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2065DB-F864-4634-8188-537492270A66}"/>
              </a:ext>
            </a:extLst>
          </p:cNvPr>
          <p:cNvSpPr txBox="1"/>
          <p:nvPr/>
        </p:nvSpPr>
        <p:spPr>
          <a:xfrm>
            <a:off x="797617" y="4313583"/>
            <a:ext cx="691018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Hươu cao cổ nhẹ hơn tê giác trắng nên hươu cao cổ có cân nặng nhỏ nhất là: 1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687 kg.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AA3F6AC-969F-4081-ACDE-57A2F144DE2E}"/>
              </a:ext>
            </a:extLst>
          </p:cNvPr>
          <p:cNvSpPr txBox="1"/>
          <p:nvPr/>
        </p:nvSpPr>
        <p:spPr>
          <a:xfrm>
            <a:off x="782708" y="5357192"/>
            <a:ext cx="691018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 giác trắng có cân nặng là 2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287 kg.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63FA546-1EBB-4A6B-98C6-E9908BFFB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7600885" y="83018"/>
            <a:ext cx="1072290" cy="1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98 0.24723 C 0.24297 0.19653 0.20378 -0.05625 0.15235 0.07871 C 0.10079 0.2051 0.03477 0.77801 0.00443 0.9044 C -0.02591 1.03889 -0.00156 0.78565 0.00065 0.73588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351</Words>
  <Application>Microsoft Office PowerPoint</Application>
  <PresentationFormat>On-screen Show (4:3)</PresentationFormat>
  <Paragraphs>63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3_Office Theme</vt:lpstr>
      <vt:lpstr>1_Office Theme</vt:lpstr>
      <vt:lpstr>2_Office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2026-01-29T08:13:26Z</dcterms:created>
  <dcterms:modified xsi:type="dcterms:W3CDTF">2026-01-29T08:15:09Z</dcterms:modified>
</cp:coreProperties>
</file>