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0" r:id="rId3"/>
    <p:sldMasterId id="2147483705" r:id="rId4"/>
  </p:sldMasterIdLst>
  <p:notesMasterIdLst>
    <p:notesMasterId r:id="rId14"/>
  </p:notesMasterIdLst>
  <p:sldIdLst>
    <p:sldId id="265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9BD99-E8E7-4516-BFF4-8499B58AE4B3}" type="datetimeFigureOut">
              <a:rPr lang="en-US" smtClean="0"/>
              <a:t>29/01/2026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32618-D279-481A-B6B4-A9A559072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0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325A8-2974-4024-A2C8-9F6A36243F9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710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325A8-2974-4024-A2C8-9F6A36243F9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900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8325A8-2974-4024-A2C8-9F6A36243F9E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30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67FB6-3E08-4C98-8A2F-855B1C19B83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711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67FB6-3E08-4C98-8A2F-855B1C19B83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55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467FB6-3E08-4C98-8A2F-855B1C19B835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8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97E2D-5F28-475B-9CBB-6C9DE49F4EB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98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dirty="0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97E2D-5F28-475B-9CBB-6C9DE49F4EB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  <a:cs typeface="Arial" panose="020B0604020202020204" pitchFamily="34" charset="0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5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689817" y="707830"/>
            <a:ext cx="7764366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4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3205853" y="343644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2712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1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798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1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93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689817" y="707822"/>
            <a:ext cx="7764366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19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7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12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3205849" y="343644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79865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3205849" y="343644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23409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3205849" y="343644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1651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24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226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4284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7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6D0DA44-1C82-47B1-93C5-F2AB228D8B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C2E5439E-517E-4862-9FB2-D63852443468}"/>
              </a:ext>
            </a:extLst>
          </p:cNvPr>
          <p:cNvGrpSpPr/>
          <p:nvPr userDrawn="1"/>
        </p:nvGrpSpPr>
        <p:grpSpPr>
          <a:xfrm>
            <a:off x="689817" y="707812"/>
            <a:ext cx="7764366" cy="5320037"/>
            <a:chOff x="919756" y="707809"/>
            <a:chExt cx="10352488" cy="532003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7F549A39-6133-4816-8BB9-6E86E3133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756" y="707809"/>
              <a:ext cx="10352488" cy="3521292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xmlns="" id="{8453CE4A-64FC-4EA0-BA14-5220C3E1227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77"/>
            <a:stretch/>
          </p:blipFill>
          <p:spPr>
            <a:xfrm>
              <a:off x="919756" y="3960019"/>
              <a:ext cx="10352488" cy="2067827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069DFF87-8C10-45C5-BD24-EB0B541DC296}"/>
              </a:ext>
            </a:extLst>
          </p:cNvPr>
          <p:cNvGrpSpPr/>
          <p:nvPr userDrawn="1"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65E57743-C525-45F4-9EAF-6B3D01D52E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196" r="66231"/>
            <a:stretch/>
          </p:blipFill>
          <p:spPr>
            <a:xfrm>
              <a:off x="0" y="0"/>
              <a:ext cx="5105400" cy="6858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xmlns="" id="{FD3A96F7-32F0-4F6C-9331-7EFD526202B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12195"/>
            <a:stretch/>
          </p:blipFill>
          <p:spPr>
            <a:xfrm>
              <a:off x="7296150" y="0"/>
              <a:ext cx="4895850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746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88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0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171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6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67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3205844" y="343641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32801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3205844" y="343641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15218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434B67C3-C77A-42FD-8E29-31365341568C}"/>
              </a:ext>
            </a:extLst>
          </p:cNvPr>
          <p:cNvSpPr txBox="1"/>
          <p:nvPr userDrawn="1"/>
        </p:nvSpPr>
        <p:spPr>
          <a:xfrm>
            <a:off x="3205844" y="343641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开学学习目标</a:t>
            </a:r>
          </a:p>
        </p:txBody>
      </p:sp>
    </p:spTree>
    <p:extLst>
      <p:ext uri="{BB962C8B-B14F-4D97-AF65-F5344CB8AC3E}">
        <p14:creationId xmlns:p14="http://schemas.microsoft.com/office/powerpoint/2010/main" val="327439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9D4EB656-6146-4B7E-892D-377D354AC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A4BB9BA-3777-4419-8920-84F1FA389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8F65649-5CC9-4D9D-A2A2-3A0DC405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8CF3E1-8015-4CE6-825E-2BE370F3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AAB29D-75C6-4F82-A50D-8E9F0904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317A44-04E1-4085-84BF-81100BEBF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726B6AD-E5F5-48FA-AC0E-118A9A529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839B048-7977-4E79-92E4-87BB2D12A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F49C0DB-4EAA-49E2-A5BA-EEF260B60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9E1335D-FDBA-4DED-BFAC-D6B0E8E81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6B17F47-4DB7-488B-B897-C6B26CDCB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1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14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76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05BEF24-7971-4037-BAD8-82CA6AC7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BE6C92-9679-4297-81EE-BF628D75C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BDE356A-A584-4068-8D7E-E498C4414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C78B-DFAA-46A6-8F04-A61BC481A71B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62F4A74-0C9B-4E2E-92C2-AF77E051C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8F39AD7-72D4-4225-AE75-0478A7110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1BE9C-2193-4742-B43D-446A936EC75E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8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62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2704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6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973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194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06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0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30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17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812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DC314F8-93E0-4B39-BCFA-DCA4C2E48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995C450-4251-49B8-B441-7EC0C3D05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ED7B19-7E6B-4EBB-808D-898304AE1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CAB14F7B-73A5-4084-8CEF-DA3DC28F1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AF4C07B6-0DFA-4412-850E-902AE3F0FF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39DE71C-2A9A-487B-8A0A-86EDFFA112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22D04BC-7FB5-4BE4-B989-4BBC967F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20FEE57-D1A6-49F4-8D4E-7C0147D8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91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208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21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3810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75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497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9754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520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9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9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97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138562-B498-4E8B-92DA-BAF781060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8F1F4988-DF9B-470D-9DEA-D5C3E8FD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5976EB86-B35C-491C-93E0-2C4E0E1F4F7C}" type="datetimeFigureOut">
              <a:rPr lang="zh-CN" altLang="en-US">
                <a:solidFill>
                  <a:prstClr val="black"/>
                </a:solidFill>
              </a:rPr>
              <a:pPr/>
              <a:t>2026/1/29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13A7181-D18F-4035-AEA2-E23E32CA8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7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9C9577C-7BD0-4E3F-AE5D-1188FCC4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71"/>
            <a:ext cx="2057400" cy="365125"/>
          </a:xfrm>
          <a:prstGeom prst="rect">
            <a:avLst/>
          </a:prstGeom>
        </p:spPr>
        <p:txBody>
          <a:bodyPr/>
          <a:lstStyle/>
          <a:p>
            <a:fld id="{D94DFF81-5870-4DAC-99BB-E2CA83664C5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32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3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6BC2D12-EEDD-40D6-8AB0-409E861F6C33}"/>
              </a:ext>
            </a:extLst>
          </p:cNvPr>
          <p:cNvSpPr txBox="1"/>
          <p:nvPr userDrawn="1"/>
        </p:nvSpPr>
        <p:spPr>
          <a:xfrm>
            <a:off x="3205853" y="343644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开学行为规范</a:t>
            </a:r>
          </a:p>
        </p:txBody>
      </p:sp>
    </p:spTree>
    <p:extLst>
      <p:ext uri="{BB962C8B-B14F-4D97-AF65-F5344CB8AC3E}">
        <p14:creationId xmlns:p14="http://schemas.microsoft.com/office/powerpoint/2010/main" val="199196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2637D73-6C2C-40F0-BA81-9E2900AA5982}"/>
              </a:ext>
            </a:extLst>
          </p:cNvPr>
          <p:cNvSpPr txBox="1"/>
          <p:nvPr userDrawn="1"/>
        </p:nvSpPr>
        <p:spPr>
          <a:xfrm>
            <a:off x="3205853" y="343644"/>
            <a:ext cx="2732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E7E6E6">
                    <a:lumMod val="25000"/>
                  </a:srgbClr>
                </a:solidFill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字魂141号-活力悦动体" panose="00000500000000000000" pitchFamily="2" charset="-122"/>
              </a:rPr>
              <a:t>开学注意事项</a:t>
            </a:r>
          </a:p>
        </p:txBody>
      </p:sp>
    </p:spTree>
    <p:extLst>
      <p:ext uri="{BB962C8B-B14F-4D97-AF65-F5344CB8AC3E}">
        <p14:creationId xmlns:p14="http://schemas.microsoft.com/office/powerpoint/2010/main" val="20408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9" y="184458"/>
            <a:ext cx="8843963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150029" y="3671888"/>
            <a:ext cx="8843963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5" y="184458"/>
            <a:ext cx="8843963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150025" y="3671888"/>
            <a:ext cx="8843963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0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7134128-0F5E-4D68-B32F-2F0566F271C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1200EA6-E0D0-4355-B323-0E45C60EC1C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20" y="184458"/>
            <a:ext cx="8843963" cy="40109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70564B8-3D3B-4891-BE37-17765C5B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62" b="1"/>
          <a:stretch/>
        </p:blipFill>
        <p:spPr>
          <a:xfrm>
            <a:off x="150020" y="3671888"/>
            <a:ext cx="8843963" cy="300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1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B90786B-46E6-43E4-AB7B-89DAEC1A0F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29/01/2026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11"/>
            <a:ext cx="2895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11"/>
            <a:ext cx="21336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1E9F89B-F421-455A-9212-27966ACE0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21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0"/>
            <a:ext cx="91440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685903"/>
            <a:ext cx="8534400" cy="3631747"/>
          </a:xfrm>
          <a:prstGeom prst="rect">
            <a:avLst/>
          </a:prstGeom>
        </p:spPr>
        <p:txBody>
          <a:bodyPr wrap="square" lIns="91426" tIns="45712" rIns="91426" bIns="45712">
            <a:spAutoFit/>
            <a:scene3d>
              <a:camera prst="perspectiveFront"/>
              <a:lightRig rig="threePt" dir="t"/>
            </a:scene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9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9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50: chu vi hình tam giác, hình tứ giác (T1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Đào Thị Nhung</a:t>
            </a:r>
          </a:p>
        </p:txBody>
      </p:sp>
    </p:spTree>
    <p:extLst>
      <p:ext uri="{BB962C8B-B14F-4D97-AF65-F5344CB8AC3E}">
        <p14:creationId xmlns:p14="http://schemas.microsoft.com/office/powerpoint/2010/main" val="24281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487731" y="-574153"/>
            <a:ext cx="9939864" cy="7490588"/>
            <a:chOff x="-1420809" y="-588221"/>
            <a:chExt cx="13253152" cy="7490588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1420809" y="-588221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9105485" y="2939967"/>
              <a:ext cx="2726858" cy="39624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EE0BCB-BC8C-43C4-A46E-76F554D982D9}"/>
              </a:ext>
            </a:extLst>
          </p:cNvPr>
          <p:cNvSpPr txBox="1"/>
          <p:nvPr/>
        </p:nvSpPr>
        <p:spPr>
          <a:xfrm>
            <a:off x="2243149" y="438169"/>
            <a:ext cx="597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VI HÌNH TAM GIÁC, HÌNH TỨ GIÁC</a:t>
            </a:r>
          </a:p>
        </p:txBody>
      </p:sp>
      <p:pic>
        <p:nvPicPr>
          <p:cNvPr id="6" name="Picture 5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265E8CB9-5DE5-4EC5-9031-A33DFA0FB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77" y="2933700"/>
            <a:ext cx="3393869" cy="23241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EF13A483-B758-4662-8202-35FA909DB057}"/>
              </a:ext>
            </a:extLst>
          </p:cNvPr>
          <p:cNvSpPr/>
          <p:nvPr/>
        </p:nvSpPr>
        <p:spPr>
          <a:xfrm>
            <a:off x="1750224" y="1647825"/>
            <a:ext cx="2250281" cy="1104900"/>
          </a:xfrm>
          <a:prstGeom prst="wedgeRoundRectCallout">
            <a:avLst>
              <a:gd name="adj1" fmla="val 29669"/>
              <a:gd name="adj2" fmla="val 65086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371C65FC-9004-4ED7-82FA-751CE5F106B9}"/>
              </a:ext>
            </a:extLst>
          </p:cNvPr>
          <p:cNvSpPr/>
          <p:nvPr/>
        </p:nvSpPr>
        <p:spPr>
          <a:xfrm>
            <a:off x="4900614" y="2000250"/>
            <a:ext cx="2464594" cy="1104900"/>
          </a:xfrm>
          <a:prstGeom prst="wedgeRoundRectCallout">
            <a:avLst>
              <a:gd name="adj1" fmla="val -25252"/>
              <a:gd name="adj2" fmla="val 7112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sợi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2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64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BA56EC-7E0B-4203-813A-6B16C025D5B4}"/>
              </a:ext>
            </a:extLst>
          </p:cNvPr>
          <p:cNvSpPr/>
          <p:nvPr/>
        </p:nvSpPr>
        <p:spPr>
          <a:xfrm>
            <a:off x="528638" y="505384"/>
            <a:ext cx="84582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000820" y="-704824"/>
            <a:ext cx="10144820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FAA196-3F4E-4F0A-AF88-3EFB507A5FCF}"/>
              </a:ext>
            </a:extLst>
          </p:cNvPr>
          <p:cNvGrpSpPr/>
          <p:nvPr/>
        </p:nvGrpSpPr>
        <p:grpSpPr>
          <a:xfrm>
            <a:off x="707231" y="1747510"/>
            <a:ext cx="3771900" cy="3167390"/>
            <a:chOff x="1133475" y="775960"/>
            <a:chExt cx="5029200" cy="316739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AFEF44E-6897-4202-BC05-83C04BC0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9604" y="775960"/>
              <a:ext cx="4815742" cy="3157865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538C324-B1CD-404F-B6AF-C069B61042A3}"/>
                </a:ext>
              </a:extLst>
            </p:cNvPr>
            <p:cNvSpPr/>
            <p:nvPr/>
          </p:nvSpPr>
          <p:spPr>
            <a:xfrm>
              <a:off x="1133475" y="3476625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D1F3451D-B79C-4D8C-8324-1742DF97EB48}"/>
                </a:ext>
              </a:extLst>
            </p:cNvPr>
            <p:cNvSpPr/>
            <p:nvPr/>
          </p:nvSpPr>
          <p:spPr>
            <a:xfrm>
              <a:off x="5715000" y="3429000"/>
              <a:ext cx="447675" cy="46672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A747EA-21E0-4420-A0D2-62F205DCBE0A}"/>
              </a:ext>
            </a:extLst>
          </p:cNvPr>
          <p:cNvSpPr txBox="1"/>
          <p:nvPr/>
        </p:nvSpPr>
        <p:spPr>
          <a:xfrm>
            <a:off x="857260" y="2943242"/>
            <a:ext cx="992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CECDD90-BBAD-420D-B622-40E1F6228A3D}"/>
              </a:ext>
            </a:extLst>
          </p:cNvPr>
          <p:cNvSpPr txBox="1"/>
          <p:nvPr/>
        </p:nvSpPr>
        <p:spPr>
          <a:xfrm>
            <a:off x="3186113" y="2981341"/>
            <a:ext cx="864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B534247-FB6E-4EC7-B5C6-517089CF5710}"/>
              </a:ext>
            </a:extLst>
          </p:cNvPr>
          <p:cNvSpPr txBox="1"/>
          <p:nvPr/>
        </p:nvSpPr>
        <p:spPr>
          <a:xfrm>
            <a:off x="2257425" y="4762519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8C529C-4BF4-4404-8D35-4C70939505C5}"/>
              </a:ext>
            </a:extLst>
          </p:cNvPr>
          <p:cNvSpPr txBox="1"/>
          <p:nvPr/>
        </p:nvSpPr>
        <p:spPr>
          <a:xfrm>
            <a:off x="4429126" y="1752609"/>
            <a:ext cx="4514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 + 4 cm + 3 cm = 9 cm.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6C08BFE2-ABE1-4B15-8FAF-82AC40942FC3}"/>
              </a:ext>
            </a:extLst>
          </p:cNvPr>
          <p:cNvSpPr txBox="1"/>
          <p:nvPr/>
        </p:nvSpPr>
        <p:spPr>
          <a:xfrm>
            <a:off x="4493419" y="3495675"/>
            <a:ext cx="4107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ABC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cm.</a:t>
            </a:r>
          </a:p>
        </p:txBody>
      </p:sp>
    </p:spTree>
    <p:extLst>
      <p:ext uri="{BB962C8B-B14F-4D97-AF65-F5344CB8AC3E}">
        <p14:creationId xmlns:p14="http://schemas.microsoft.com/office/powerpoint/2010/main" val="17138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9" grpId="0"/>
      <p:bldP spid="40" grpId="0"/>
      <p:bldP spid="7" grpId="0"/>
      <p:bldP spid="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9BA56EC-7E0B-4203-813A-6B16C025D5B4}"/>
              </a:ext>
            </a:extLst>
          </p:cNvPr>
          <p:cNvSpPr/>
          <p:nvPr/>
        </p:nvSpPr>
        <p:spPr>
          <a:xfrm>
            <a:off x="342900" y="457759"/>
            <a:ext cx="84582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9570E73B-488E-4408-B828-2ED0F560AA84}"/>
              </a:ext>
            </a:extLst>
          </p:cNvPr>
          <p:cNvGrpSpPr/>
          <p:nvPr/>
        </p:nvGrpSpPr>
        <p:grpSpPr>
          <a:xfrm>
            <a:off x="-1000820" y="-704824"/>
            <a:ext cx="10144820" cy="8477224"/>
            <a:chOff x="-2104927" y="-718892"/>
            <a:chExt cx="13526426" cy="8477224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7580CCD9-41AD-4EFC-9BFC-A0289F5C792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7" t="4698" r="74688" b="57255"/>
            <a:stretch/>
          </p:blipFill>
          <p:spPr>
            <a:xfrm>
              <a:off x="-2104927" y="-718892"/>
              <a:ext cx="3208901" cy="297180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77E6CEAA-7184-4FB3-A9D4-49D773C815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7" t="49268" r="14346"/>
            <a:stretch/>
          </p:blipFill>
          <p:spPr>
            <a:xfrm>
              <a:off x="8694641" y="3795932"/>
              <a:ext cx="2726858" cy="39624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0448AC7-64B9-4DEB-B314-68A96BDDC8F3}"/>
              </a:ext>
            </a:extLst>
          </p:cNvPr>
          <p:cNvGrpSpPr/>
          <p:nvPr/>
        </p:nvGrpSpPr>
        <p:grpSpPr>
          <a:xfrm>
            <a:off x="450056" y="1809768"/>
            <a:ext cx="3800475" cy="2724149"/>
            <a:chOff x="457200" y="2505076"/>
            <a:chExt cx="5067300" cy="272414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25F9B536-DAD5-4CEB-BE63-2D21E1AA0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7723" y="2667000"/>
              <a:ext cx="4820576" cy="2503528"/>
            </a:xfrm>
            <a:prstGeom prst="rect">
              <a:avLst/>
            </a:prstGeom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xmlns="" id="{CAA42558-0578-4839-B7E5-549BABA99155}"/>
                </a:ext>
              </a:extLst>
            </p:cNvPr>
            <p:cNvSpPr/>
            <p:nvPr/>
          </p:nvSpPr>
          <p:spPr>
            <a:xfrm>
              <a:off x="1514475" y="289560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xmlns="" id="{7402B866-FFDF-4F65-8E4E-151C0FB144E0}"/>
                </a:ext>
              </a:extLst>
            </p:cNvPr>
            <p:cNvSpPr/>
            <p:nvPr/>
          </p:nvSpPr>
          <p:spPr>
            <a:xfrm>
              <a:off x="4076700" y="25050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372322AD-1999-4A99-BD11-E49A9241EFC7}"/>
                </a:ext>
              </a:extLst>
            </p:cNvPr>
            <p:cNvSpPr/>
            <p:nvPr/>
          </p:nvSpPr>
          <p:spPr>
            <a:xfrm>
              <a:off x="5076825" y="4638676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xmlns="" id="{8241C012-1919-4914-BFFA-7A88E4D1336E}"/>
                </a:ext>
              </a:extLst>
            </p:cNvPr>
            <p:cNvSpPr/>
            <p:nvPr/>
          </p:nvSpPr>
          <p:spPr>
            <a:xfrm>
              <a:off x="457200" y="4667251"/>
              <a:ext cx="447675" cy="5619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8E02C3C-652A-4F06-913B-31215E66F4D3}"/>
              </a:ext>
            </a:extLst>
          </p:cNvPr>
          <p:cNvSpPr txBox="1"/>
          <p:nvPr/>
        </p:nvSpPr>
        <p:spPr>
          <a:xfrm>
            <a:off x="471496" y="2838465"/>
            <a:ext cx="992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cm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7CC3DE8C-EFB5-40D5-90E5-BDDAF89D826E}"/>
              </a:ext>
            </a:extLst>
          </p:cNvPr>
          <p:cNvSpPr txBox="1"/>
          <p:nvPr/>
        </p:nvSpPr>
        <p:spPr>
          <a:xfrm>
            <a:off x="1971675" y="1838342"/>
            <a:ext cx="864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B2F7527D-C277-48CC-9988-258210AF5FF8}"/>
              </a:ext>
            </a:extLst>
          </p:cNvPr>
          <p:cNvSpPr txBox="1"/>
          <p:nvPr/>
        </p:nvSpPr>
        <p:spPr>
          <a:xfrm>
            <a:off x="3471863" y="2476517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cm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7998A71-CCD0-430B-AF1D-0135730C0B19}"/>
              </a:ext>
            </a:extLst>
          </p:cNvPr>
          <p:cNvSpPr txBox="1"/>
          <p:nvPr/>
        </p:nvSpPr>
        <p:spPr>
          <a:xfrm>
            <a:off x="1943100" y="4086242"/>
            <a:ext cx="108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cm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A965456-2DF0-4CBF-B4D7-7F310A00E43F}"/>
              </a:ext>
            </a:extLst>
          </p:cNvPr>
          <p:cNvSpPr txBox="1"/>
          <p:nvPr/>
        </p:nvSpPr>
        <p:spPr>
          <a:xfrm>
            <a:off x="4350545" y="1438283"/>
            <a:ext cx="4514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cm + 4 cm + 5 cm + 2 cm = 14 cm.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D72A3B69-0B8D-46E0-9EDB-7F4EA84AE915}"/>
              </a:ext>
            </a:extLst>
          </p:cNvPr>
          <p:cNvSpPr txBox="1"/>
          <p:nvPr/>
        </p:nvSpPr>
        <p:spPr>
          <a:xfrm>
            <a:off x="4393408" y="3228975"/>
            <a:ext cx="41076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Chu vi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MNPQ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14 cm.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EA1D059-95B7-4A4A-8EFB-F35D9983A1B8}"/>
              </a:ext>
            </a:extLst>
          </p:cNvPr>
          <p:cNvSpPr/>
          <p:nvPr/>
        </p:nvSpPr>
        <p:spPr>
          <a:xfrm>
            <a:off x="892969" y="5029217"/>
            <a:ext cx="7500938" cy="1019175"/>
          </a:xfrm>
          <a:prstGeom prst="roundRect">
            <a:avLst/>
          </a:prstGeom>
          <a:solidFill>
            <a:srgbClr val="EB61A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chu vi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5471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118392" y="762008"/>
            <a:ext cx="7454108" cy="1239000"/>
            <a:chOff x="656507" y="5928996"/>
            <a:chExt cx="9353038" cy="1279323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 ker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1239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600" b="1" dirty="0">
                <a:solidFill>
                  <a:srgbClr val="E5553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443123" y="822521"/>
            <a:ext cx="522971" cy="654984"/>
            <a:chOff x="599440" y="1433941"/>
            <a:chExt cx="697295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>
                <a:solidFill>
                  <a:prstClr val="white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5710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prstClr val="white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325991" y="1739156"/>
            <a:ext cx="832509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325991" y="1789610"/>
            <a:ext cx="472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a) 7cm, 10 cm, 14 cm</a:t>
            </a:r>
            <a:endParaRPr lang="en-US" sz="5400" b="1" dirty="0">
              <a:solidFill>
                <a:prstClr val="black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DECC4-A8B8-4E18-A633-851F2A8EE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086" y="2447924"/>
            <a:ext cx="4068251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3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118392" y="762006"/>
            <a:ext cx="7454108" cy="1239000"/>
            <a:chOff x="656507" y="5928996"/>
            <a:chExt cx="9353038" cy="1279323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 ker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1239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600" b="1" dirty="0">
                <a:solidFill>
                  <a:srgbClr val="E5553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443123" y="822521"/>
            <a:ext cx="522971" cy="654984"/>
            <a:chOff x="599440" y="1433941"/>
            <a:chExt cx="697295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>
                <a:solidFill>
                  <a:prstClr val="white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5710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prstClr val="white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325991" y="1739156"/>
            <a:ext cx="832509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325991" y="1789610"/>
            <a:ext cx="472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20 dm, 30 dm và 40 dm</a:t>
            </a:r>
            <a:endParaRPr lang="en-US" sz="5400" b="1" dirty="0">
              <a:solidFill>
                <a:prstClr val="black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3A7532-0EBB-4BAA-BD04-DA6A022FDF0F}"/>
              </a:ext>
            </a:extLst>
          </p:cNvPr>
          <p:cNvSpPr txBox="1"/>
          <p:nvPr/>
        </p:nvSpPr>
        <p:spPr>
          <a:xfrm>
            <a:off x="1464474" y="2638435"/>
            <a:ext cx="65008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+ 30 + 40 = 90 (dm)</a:t>
            </a:r>
          </a:p>
          <a:p>
            <a:pPr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90 dm</a:t>
            </a:r>
          </a:p>
        </p:txBody>
      </p:sp>
    </p:spTree>
    <p:extLst>
      <p:ext uri="{BB962C8B-B14F-4D97-AF65-F5344CB8AC3E}">
        <p14:creationId xmlns:p14="http://schemas.microsoft.com/office/powerpoint/2010/main" val="149552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481216A-6F9B-42AE-8A51-0FD062C2322A}"/>
              </a:ext>
            </a:extLst>
          </p:cNvPr>
          <p:cNvGrpSpPr/>
          <p:nvPr/>
        </p:nvGrpSpPr>
        <p:grpSpPr>
          <a:xfrm>
            <a:off x="1118392" y="762005"/>
            <a:ext cx="7454108" cy="1239000"/>
            <a:chOff x="656507" y="5928996"/>
            <a:chExt cx="9353038" cy="1279323"/>
          </a:xfrm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xmlns="" id="{18B093B9-07CF-4218-A5F3-8E72F5A772EC}"/>
                </a:ext>
              </a:extLst>
            </p:cNvPr>
            <p:cNvSpPr/>
            <p:nvPr/>
          </p:nvSpPr>
          <p:spPr>
            <a:xfrm>
              <a:off x="656507" y="5928996"/>
              <a:ext cx="9209620" cy="738791"/>
            </a:xfrm>
            <a:custGeom>
              <a:avLst/>
              <a:gdLst>
                <a:gd name="connsiteX0" fmla="*/ 0 w 9209620"/>
                <a:gd name="connsiteY0" fmla="*/ 123134 h 738791"/>
                <a:gd name="connsiteX1" fmla="*/ 123134 w 9209620"/>
                <a:gd name="connsiteY1" fmla="*/ 0 h 738791"/>
                <a:gd name="connsiteX2" fmla="*/ 631057 w 9209620"/>
                <a:gd name="connsiteY2" fmla="*/ 0 h 738791"/>
                <a:gd name="connsiteX3" fmla="*/ 959714 w 9209620"/>
                <a:gd name="connsiteY3" fmla="*/ 0 h 738791"/>
                <a:gd name="connsiteX4" fmla="*/ 1288370 w 9209620"/>
                <a:gd name="connsiteY4" fmla="*/ 0 h 738791"/>
                <a:gd name="connsiteX5" fmla="*/ 1617026 w 9209620"/>
                <a:gd name="connsiteY5" fmla="*/ 0 h 738791"/>
                <a:gd name="connsiteX6" fmla="*/ 2035316 w 9209620"/>
                <a:gd name="connsiteY6" fmla="*/ 0 h 738791"/>
                <a:gd name="connsiteX7" fmla="*/ 2722506 w 9209620"/>
                <a:gd name="connsiteY7" fmla="*/ 0 h 738791"/>
                <a:gd name="connsiteX8" fmla="*/ 3051162 w 9209620"/>
                <a:gd name="connsiteY8" fmla="*/ 0 h 738791"/>
                <a:gd name="connsiteX9" fmla="*/ 3559086 w 9209620"/>
                <a:gd name="connsiteY9" fmla="*/ 0 h 738791"/>
                <a:gd name="connsiteX10" fmla="*/ 3977375 w 9209620"/>
                <a:gd name="connsiteY10" fmla="*/ 0 h 738791"/>
                <a:gd name="connsiteX11" fmla="*/ 4485299 w 9209620"/>
                <a:gd name="connsiteY11" fmla="*/ 0 h 738791"/>
                <a:gd name="connsiteX12" fmla="*/ 4903588 w 9209620"/>
                <a:gd name="connsiteY12" fmla="*/ 0 h 738791"/>
                <a:gd name="connsiteX13" fmla="*/ 5501145 w 9209620"/>
                <a:gd name="connsiteY13" fmla="*/ 0 h 738791"/>
                <a:gd name="connsiteX14" fmla="*/ 5919435 w 9209620"/>
                <a:gd name="connsiteY14" fmla="*/ 0 h 738791"/>
                <a:gd name="connsiteX15" fmla="*/ 6427358 w 9209620"/>
                <a:gd name="connsiteY15" fmla="*/ 0 h 738791"/>
                <a:gd name="connsiteX16" fmla="*/ 7024915 w 9209620"/>
                <a:gd name="connsiteY16" fmla="*/ 0 h 738791"/>
                <a:gd name="connsiteX17" fmla="*/ 7622472 w 9209620"/>
                <a:gd name="connsiteY17" fmla="*/ 0 h 738791"/>
                <a:gd name="connsiteX18" fmla="*/ 8399296 w 9209620"/>
                <a:gd name="connsiteY18" fmla="*/ 0 h 738791"/>
                <a:gd name="connsiteX19" fmla="*/ 9086486 w 9209620"/>
                <a:gd name="connsiteY19" fmla="*/ 0 h 738791"/>
                <a:gd name="connsiteX20" fmla="*/ 9209620 w 9209620"/>
                <a:gd name="connsiteY20" fmla="*/ 123134 h 738791"/>
                <a:gd name="connsiteX21" fmla="*/ 9209620 w 9209620"/>
                <a:gd name="connsiteY21" fmla="*/ 615657 h 738791"/>
                <a:gd name="connsiteX22" fmla="*/ 9086486 w 9209620"/>
                <a:gd name="connsiteY22" fmla="*/ 738791 h 738791"/>
                <a:gd name="connsiteX23" fmla="*/ 8668196 w 9209620"/>
                <a:gd name="connsiteY23" fmla="*/ 738791 h 738791"/>
                <a:gd name="connsiteX24" fmla="*/ 8339540 w 9209620"/>
                <a:gd name="connsiteY24" fmla="*/ 738791 h 738791"/>
                <a:gd name="connsiteX25" fmla="*/ 7562716 w 9209620"/>
                <a:gd name="connsiteY25" fmla="*/ 738791 h 738791"/>
                <a:gd name="connsiteX26" fmla="*/ 6785892 w 9209620"/>
                <a:gd name="connsiteY26" fmla="*/ 738791 h 738791"/>
                <a:gd name="connsiteX27" fmla="*/ 6098702 w 9209620"/>
                <a:gd name="connsiteY27" fmla="*/ 738791 h 738791"/>
                <a:gd name="connsiteX28" fmla="*/ 5321878 w 9209620"/>
                <a:gd name="connsiteY28" fmla="*/ 738791 h 738791"/>
                <a:gd name="connsiteX29" fmla="*/ 4724321 w 9209620"/>
                <a:gd name="connsiteY29" fmla="*/ 738791 h 738791"/>
                <a:gd name="connsiteX30" fmla="*/ 4037131 w 9209620"/>
                <a:gd name="connsiteY30" fmla="*/ 738791 h 738791"/>
                <a:gd name="connsiteX31" fmla="*/ 3529208 w 9209620"/>
                <a:gd name="connsiteY31" fmla="*/ 738791 h 738791"/>
                <a:gd name="connsiteX32" fmla="*/ 3200552 w 9209620"/>
                <a:gd name="connsiteY32" fmla="*/ 738791 h 738791"/>
                <a:gd name="connsiteX33" fmla="*/ 2871895 w 9209620"/>
                <a:gd name="connsiteY33" fmla="*/ 738791 h 738791"/>
                <a:gd name="connsiteX34" fmla="*/ 2453606 w 9209620"/>
                <a:gd name="connsiteY34" fmla="*/ 738791 h 738791"/>
                <a:gd name="connsiteX35" fmla="*/ 2035316 w 9209620"/>
                <a:gd name="connsiteY35" fmla="*/ 738791 h 738791"/>
                <a:gd name="connsiteX36" fmla="*/ 1617026 w 9209620"/>
                <a:gd name="connsiteY36" fmla="*/ 738791 h 738791"/>
                <a:gd name="connsiteX37" fmla="*/ 840202 w 9209620"/>
                <a:gd name="connsiteY37" fmla="*/ 738791 h 738791"/>
                <a:gd name="connsiteX38" fmla="*/ 123134 w 9209620"/>
                <a:gd name="connsiteY38" fmla="*/ 738791 h 738791"/>
                <a:gd name="connsiteX39" fmla="*/ 0 w 9209620"/>
                <a:gd name="connsiteY39" fmla="*/ 615657 h 738791"/>
                <a:gd name="connsiteX40" fmla="*/ 0 w 9209620"/>
                <a:gd name="connsiteY40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09620" h="738791" fill="none" extrusionOk="0">
                  <a:moveTo>
                    <a:pt x="0" y="123134"/>
                  </a:moveTo>
                  <a:cubicBezTo>
                    <a:pt x="-3802" y="56603"/>
                    <a:pt x="63458" y="18008"/>
                    <a:pt x="123134" y="0"/>
                  </a:cubicBezTo>
                  <a:cubicBezTo>
                    <a:pt x="294433" y="-28152"/>
                    <a:pt x="391891" y="33668"/>
                    <a:pt x="631057" y="0"/>
                  </a:cubicBezTo>
                  <a:cubicBezTo>
                    <a:pt x="870223" y="-33668"/>
                    <a:pt x="849705" y="32293"/>
                    <a:pt x="959714" y="0"/>
                  </a:cubicBezTo>
                  <a:cubicBezTo>
                    <a:pt x="1069723" y="-32293"/>
                    <a:pt x="1136477" y="5012"/>
                    <a:pt x="1288370" y="0"/>
                  </a:cubicBezTo>
                  <a:cubicBezTo>
                    <a:pt x="1440263" y="-5012"/>
                    <a:pt x="1510640" y="2055"/>
                    <a:pt x="1617026" y="0"/>
                  </a:cubicBezTo>
                  <a:cubicBezTo>
                    <a:pt x="1723412" y="-2055"/>
                    <a:pt x="1899991" y="27492"/>
                    <a:pt x="2035316" y="0"/>
                  </a:cubicBezTo>
                  <a:cubicBezTo>
                    <a:pt x="2170641" y="-27492"/>
                    <a:pt x="2499793" y="77043"/>
                    <a:pt x="2722506" y="0"/>
                  </a:cubicBezTo>
                  <a:cubicBezTo>
                    <a:pt x="2945219" y="-77043"/>
                    <a:pt x="2968028" y="22375"/>
                    <a:pt x="3051162" y="0"/>
                  </a:cubicBezTo>
                  <a:cubicBezTo>
                    <a:pt x="3134296" y="-22375"/>
                    <a:pt x="3411999" y="17616"/>
                    <a:pt x="3559086" y="0"/>
                  </a:cubicBezTo>
                  <a:cubicBezTo>
                    <a:pt x="3706173" y="-17616"/>
                    <a:pt x="3878483" y="2141"/>
                    <a:pt x="3977375" y="0"/>
                  </a:cubicBezTo>
                  <a:cubicBezTo>
                    <a:pt x="4076267" y="-2141"/>
                    <a:pt x="4299131" y="48166"/>
                    <a:pt x="4485299" y="0"/>
                  </a:cubicBezTo>
                  <a:cubicBezTo>
                    <a:pt x="4671467" y="-48166"/>
                    <a:pt x="4772422" y="14027"/>
                    <a:pt x="4903588" y="0"/>
                  </a:cubicBezTo>
                  <a:cubicBezTo>
                    <a:pt x="5034754" y="-14027"/>
                    <a:pt x="5278651" y="26490"/>
                    <a:pt x="5501145" y="0"/>
                  </a:cubicBezTo>
                  <a:cubicBezTo>
                    <a:pt x="5723639" y="-26490"/>
                    <a:pt x="5762562" y="14404"/>
                    <a:pt x="5919435" y="0"/>
                  </a:cubicBezTo>
                  <a:cubicBezTo>
                    <a:pt x="6076308" y="-14404"/>
                    <a:pt x="6182304" y="47327"/>
                    <a:pt x="6427358" y="0"/>
                  </a:cubicBezTo>
                  <a:cubicBezTo>
                    <a:pt x="6672412" y="-47327"/>
                    <a:pt x="6893657" y="6916"/>
                    <a:pt x="7024915" y="0"/>
                  </a:cubicBezTo>
                  <a:cubicBezTo>
                    <a:pt x="7156173" y="-6916"/>
                    <a:pt x="7485761" y="41387"/>
                    <a:pt x="7622472" y="0"/>
                  </a:cubicBezTo>
                  <a:cubicBezTo>
                    <a:pt x="7759183" y="-41387"/>
                    <a:pt x="8198156" y="20035"/>
                    <a:pt x="8399296" y="0"/>
                  </a:cubicBezTo>
                  <a:cubicBezTo>
                    <a:pt x="8600436" y="-20035"/>
                    <a:pt x="8801116" y="44921"/>
                    <a:pt x="9086486" y="0"/>
                  </a:cubicBezTo>
                  <a:cubicBezTo>
                    <a:pt x="9166655" y="11420"/>
                    <a:pt x="9214124" y="53673"/>
                    <a:pt x="9209620" y="123134"/>
                  </a:cubicBezTo>
                  <a:cubicBezTo>
                    <a:pt x="9235218" y="294281"/>
                    <a:pt x="9183248" y="387249"/>
                    <a:pt x="9209620" y="615657"/>
                  </a:cubicBezTo>
                  <a:cubicBezTo>
                    <a:pt x="9196004" y="691303"/>
                    <a:pt x="9148441" y="742207"/>
                    <a:pt x="9086486" y="738791"/>
                  </a:cubicBezTo>
                  <a:cubicBezTo>
                    <a:pt x="8953989" y="766341"/>
                    <a:pt x="8855605" y="698662"/>
                    <a:pt x="8668196" y="738791"/>
                  </a:cubicBezTo>
                  <a:cubicBezTo>
                    <a:pt x="8480787" y="778920"/>
                    <a:pt x="8410473" y="721639"/>
                    <a:pt x="8339540" y="738791"/>
                  </a:cubicBezTo>
                  <a:cubicBezTo>
                    <a:pt x="8268607" y="755943"/>
                    <a:pt x="7728314" y="665916"/>
                    <a:pt x="7562716" y="738791"/>
                  </a:cubicBezTo>
                  <a:cubicBezTo>
                    <a:pt x="7397118" y="811666"/>
                    <a:pt x="7127274" y="719327"/>
                    <a:pt x="6785892" y="738791"/>
                  </a:cubicBezTo>
                  <a:cubicBezTo>
                    <a:pt x="6444510" y="758255"/>
                    <a:pt x="6245262" y="721154"/>
                    <a:pt x="6098702" y="738791"/>
                  </a:cubicBezTo>
                  <a:cubicBezTo>
                    <a:pt x="5952142" y="756428"/>
                    <a:pt x="5659223" y="702662"/>
                    <a:pt x="5321878" y="738791"/>
                  </a:cubicBezTo>
                  <a:cubicBezTo>
                    <a:pt x="4984533" y="774920"/>
                    <a:pt x="5005246" y="668334"/>
                    <a:pt x="4724321" y="738791"/>
                  </a:cubicBezTo>
                  <a:cubicBezTo>
                    <a:pt x="4443396" y="809248"/>
                    <a:pt x="4198420" y="682280"/>
                    <a:pt x="4037131" y="738791"/>
                  </a:cubicBezTo>
                  <a:cubicBezTo>
                    <a:pt x="3875842" y="795302"/>
                    <a:pt x="3648859" y="714534"/>
                    <a:pt x="3529208" y="738791"/>
                  </a:cubicBezTo>
                  <a:cubicBezTo>
                    <a:pt x="3409557" y="763048"/>
                    <a:pt x="3342134" y="723622"/>
                    <a:pt x="3200552" y="738791"/>
                  </a:cubicBezTo>
                  <a:cubicBezTo>
                    <a:pt x="3058970" y="753960"/>
                    <a:pt x="3005984" y="729873"/>
                    <a:pt x="2871895" y="738791"/>
                  </a:cubicBezTo>
                  <a:cubicBezTo>
                    <a:pt x="2737806" y="747709"/>
                    <a:pt x="2639335" y="722647"/>
                    <a:pt x="2453606" y="738791"/>
                  </a:cubicBezTo>
                  <a:cubicBezTo>
                    <a:pt x="2267877" y="754935"/>
                    <a:pt x="2218511" y="728073"/>
                    <a:pt x="2035316" y="738791"/>
                  </a:cubicBezTo>
                  <a:cubicBezTo>
                    <a:pt x="1852121" y="749509"/>
                    <a:pt x="1816370" y="711348"/>
                    <a:pt x="1617026" y="738791"/>
                  </a:cubicBezTo>
                  <a:cubicBezTo>
                    <a:pt x="1417682" y="766234"/>
                    <a:pt x="1196745" y="689048"/>
                    <a:pt x="840202" y="738791"/>
                  </a:cubicBezTo>
                  <a:cubicBezTo>
                    <a:pt x="483659" y="788534"/>
                    <a:pt x="330127" y="690180"/>
                    <a:pt x="123134" y="738791"/>
                  </a:cubicBezTo>
                  <a:cubicBezTo>
                    <a:pt x="46958" y="722016"/>
                    <a:pt x="3979" y="689572"/>
                    <a:pt x="0" y="615657"/>
                  </a:cubicBezTo>
                  <a:cubicBezTo>
                    <a:pt x="-31728" y="398754"/>
                    <a:pt x="57148" y="327083"/>
                    <a:pt x="0" y="123134"/>
                  </a:cubicBezTo>
                  <a:close/>
                </a:path>
                <a:path w="9209620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392937" y="-48351"/>
                    <a:pt x="582711" y="46508"/>
                    <a:pt x="810324" y="0"/>
                  </a:cubicBezTo>
                  <a:cubicBezTo>
                    <a:pt x="1037937" y="-46508"/>
                    <a:pt x="1227634" y="37121"/>
                    <a:pt x="1497515" y="0"/>
                  </a:cubicBezTo>
                  <a:cubicBezTo>
                    <a:pt x="1767396" y="-37121"/>
                    <a:pt x="1953641" y="9070"/>
                    <a:pt x="2184705" y="0"/>
                  </a:cubicBezTo>
                  <a:cubicBezTo>
                    <a:pt x="2415769" y="-9070"/>
                    <a:pt x="2745818" y="73919"/>
                    <a:pt x="2961529" y="0"/>
                  </a:cubicBezTo>
                  <a:cubicBezTo>
                    <a:pt x="3177240" y="-73919"/>
                    <a:pt x="3213405" y="33113"/>
                    <a:pt x="3379819" y="0"/>
                  </a:cubicBezTo>
                  <a:cubicBezTo>
                    <a:pt x="3546233" y="-33113"/>
                    <a:pt x="3689078" y="13748"/>
                    <a:pt x="3977375" y="0"/>
                  </a:cubicBezTo>
                  <a:cubicBezTo>
                    <a:pt x="4265672" y="-13748"/>
                    <a:pt x="4268186" y="36200"/>
                    <a:pt x="4485299" y="0"/>
                  </a:cubicBezTo>
                  <a:cubicBezTo>
                    <a:pt x="4702412" y="-36200"/>
                    <a:pt x="4816126" y="45836"/>
                    <a:pt x="4903588" y="0"/>
                  </a:cubicBezTo>
                  <a:cubicBezTo>
                    <a:pt x="4991050" y="-45836"/>
                    <a:pt x="5264828" y="38885"/>
                    <a:pt x="5590779" y="0"/>
                  </a:cubicBezTo>
                  <a:cubicBezTo>
                    <a:pt x="5916730" y="-38885"/>
                    <a:pt x="5758515" y="27406"/>
                    <a:pt x="5919435" y="0"/>
                  </a:cubicBezTo>
                  <a:cubicBezTo>
                    <a:pt x="6080355" y="-27406"/>
                    <a:pt x="6089380" y="34862"/>
                    <a:pt x="6248091" y="0"/>
                  </a:cubicBezTo>
                  <a:cubicBezTo>
                    <a:pt x="6406802" y="-34862"/>
                    <a:pt x="6621860" y="57043"/>
                    <a:pt x="6935282" y="0"/>
                  </a:cubicBezTo>
                  <a:cubicBezTo>
                    <a:pt x="7248704" y="-57043"/>
                    <a:pt x="7158101" y="23577"/>
                    <a:pt x="7353571" y="0"/>
                  </a:cubicBezTo>
                  <a:cubicBezTo>
                    <a:pt x="7549041" y="-23577"/>
                    <a:pt x="7660007" y="7988"/>
                    <a:pt x="7771861" y="0"/>
                  </a:cubicBezTo>
                  <a:cubicBezTo>
                    <a:pt x="7883715" y="-7988"/>
                    <a:pt x="8382939" y="89952"/>
                    <a:pt x="8548685" y="0"/>
                  </a:cubicBezTo>
                  <a:cubicBezTo>
                    <a:pt x="8714431" y="-89952"/>
                    <a:pt x="8836216" y="54243"/>
                    <a:pt x="9086486" y="0"/>
                  </a:cubicBezTo>
                  <a:cubicBezTo>
                    <a:pt x="9159120" y="9509"/>
                    <a:pt x="9204215" y="51398"/>
                    <a:pt x="9209620" y="123134"/>
                  </a:cubicBezTo>
                  <a:cubicBezTo>
                    <a:pt x="9217367" y="284642"/>
                    <a:pt x="9181787" y="424647"/>
                    <a:pt x="9209620" y="615657"/>
                  </a:cubicBezTo>
                  <a:cubicBezTo>
                    <a:pt x="9218025" y="692218"/>
                    <a:pt x="9158229" y="742632"/>
                    <a:pt x="9086486" y="738791"/>
                  </a:cubicBezTo>
                  <a:cubicBezTo>
                    <a:pt x="8821341" y="786127"/>
                    <a:pt x="8685364" y="727888"/>
                    <a:pt x="8309662" y="738791"/>
                  </a:cubicBezTo>
                  <a:cubicBezTo>
                    <a:pt x="7933960" y="749694"/>
                    <a:pt x="7886609" y="699570"/>
                    <a:pt x="7712105" y="738791"/>
                  </a:cubicBezTo>
                  <a:cubicBezTo>
                    <a:pt x="7537601" y="778012"/>
                    <a:pt x="7351699" y="718594"/>
                    <a:pt x="7114549" y="738791"/>
                  </a:cubicBezTo>
                  <a:cubicBezTo>
                    <a:pt x="6877399" y="758988"/>
                    <a:pt x="6920953" y="734103"/>
                    <a:pt x="6785892" y="738791"/>
                  </a:cubicBezTo>
                  <a:cubicBezTo>
                    <a:pt x="6650831" y="743479"/>
                    <a:pt x="6568478" y="718974"/>
                    <a:pt x="6367603" y="738791"/>
                  </a:cubicBezTo>
                  <a:cubicBezTo>
                    <a:pt x="6166728" y="758608"/>
                    <a:pt x="6149174" y="721999"/>
                    <a:pt x="6038946" y="738791"/>
                  </a:cubicBezTo>
                  <a:cubicBezTo>
                    <a:pt x="5928718" y="755583"/>
                    <a:pt x="5752652" y="713519"/>
                    <a:pt x="5620657" y="738791"/>
                  </a:cubicBezTo>
                  <a:cubicBezTo>
                    <a:pt x="5488662" y="764063"/>
                    <a:pt x="5088803" y="728415"/>
                    <a:pt x="4933466" y="738791"/>
                  </a:cubicBezTo>
                  <a:cubicBezTo>
                    <a:pt x="4778129" y="749167"/>
                    <a:pt x="4668880" y="690192"/>
                    <a:pt x="4515176" y="738791"/>
                  </a:cubicBezTo>
                  <a:cubicBezTo>
                    <a:pt x="4361472" y="787390"/>
                    <a:pt x="4142393" y="671940"/>
                    <a:pt x="3917620" y="738791"/>
                  </a:cubicBezTo>
                  <a:cubicBezTo>
                    <a:pt x="3692847" y="805642"/>
                    <a:pt x="3512694" y="720764"/>
                    <a:pt x="3409696" y="738791"/>
                  </a:cubicBezTo>
                  <a:cubicBezTo>
                    <a:pt x="3306698" y="756818"/>
                    <a:pt x="3193279" y="728806"/>
                    <a:pt x="2991407" y="738791"/>
                  </a:cubicBezTo>
                  <a:cubicBezTo>
                    <a:pt x="2789535" y="748776"/>
                    <a:pt x="2380628" y="702837"/>
                    <a:pt x="2214583" y="738791"/>
                  </a:cubicBezTo>
                  <a:cubicBezTo>
                    <a:pt x="2048538" y="774745"/>
                    <a:pt x="1919422" y="736743"/>
                    <a:pt x="1796293" y="738791"/>
                  </a:cubicBezTo>
                  <a:cubicBezTo>
                    <a:pt x="1673164" y="740839"/>
                    <a:pt x="1345188" y="682372"/>
                    <a:pt x="1109103" y="738791"/>
                  </a:cubicBezTo>
                  <a:cubicBezTo>
                    <a:pt x="873018" y="795210"/>
                    <a:pt x="857153" y="701824"/>
                    <a:pt x="690813" y="738791"/>
                  </a:cubicBezTo>
                  <a:cubicBezTo>
                    <a:pt x="524473" y="775758"/>
                    <a:pt x="241958" y="723857"/>
                    <a:pt x="123134" y="738791"/>
                  </a:cubicBezTo>
                  <a:cubicBezTo>
                    <a:pt x="48611" y="740150"/>
                    <a:pt x="-217" y="693355"/>
                    <a:pt x="0" y="615657"/>
                  </a:cubicBezTo>
                  <a:cubicBezTo>
                    <a:pt x="-35167" y="433174"/>
                    <a:pt x="21541" y="276370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 ker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6084B2AE-3447-4D40-AB8F-80D3924D38DB}"/>
                </a:ext>
              </a:extLst>
            </p:cNvPr>
            <p:cNvSpPr/>
            <p:nvPr/>
          </p:nvSpPr>
          <p:spPr>
            <a:xfrm>
              <a:off x="851373" y="5968925"/>
              <a:ext cx="9158172" cy="12393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chu vi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tam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dài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cạnh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lang="en-US" sz="3600" b="1" dirty="0">
                <a:solidFill>
                  <a:srgbClr val="E5553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2CCC831-753A-4131-BEDE-FCC25E0843F7}"/>
              </a:ext>
            </a:extLst>
          </p:cNvPr>
          <p:cNvGrpSpPr/>
          <p:nvPr/>
        </p:nvGrpSpPr>
        <p:grpSpPr>
          <a:xfrm>
            <a:off x="443123" y="822521"/>
            <a:ext cx="522971" cy="654984"/>
            <a:chOff x="599440" y="1433941"/>
            <a:chExt cx="697295" cy="654984"/>
          </a:xfrm>
        </p:grpSpPr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xmlns="" id="{C1DFBBF3-E6C9-4D66-9D00-E4781E255B4F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>
                <a:solidFill>
                  <a:prstClr val="white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F645B1E1-0754-4434-B067-75EB08A30A3D}"/>
                </a:ext>
              </a:extLst>
            </p:cNvPr>
            <p:cNvSpPr/>
            <p:nvPr/>
          </p:nvSpPr>
          <p:spPr>
            <a:xfrm>
              <a:off x="725639" y="1504150"/>
              <a:ext cx="5710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  <a:endParaRPr lang="en-US" sz="5400" b="1" dirty="0">
                <a:solidFill>
                  <a:prstClr val="white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Rounded Rectangle 139">
            <a:extLst>
              <a:ext uri="{FF2B5EF4-FFF2-40B4-BE49-F238E27FC236}">
                <a16:creationId xmlns:a16="http://schemas.microsoft.com/office/drawing/2014/main" xmlns="" id="{2FF84A8C-ED02-4DE6-A3C8-ED3A9F3931A2}"/>
              </a:ext>
            </a:extLst>
          </p:cNvPr>
          <p:cNvSpPr/>
          <p:nvPr/>
        </p:nvSpPr>
        <p:spPr>
          <a:xfrm>
            <a:off x="325991" y="1739156"/>
            <a:ext cx="8325090" cy="4317569"/>
          </a:xfrm>
          <a:prstGeom prst="roundRect">
            <a:avLst>
              <a:gd name="adj" fmla="val 6021"/>
            </a:avLst>
          </a:prstGeom>
          <a:solidFill>
            <a:srgbClr val="FFFFC9"/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4F07DEB-BFA4-4A87-905A-44E479F5B2E6}"/>
              </a:ext>
            </a:extLst>
          </p:cNvPr>
          <p:cNvSpPr/>
          <p:nvPr/>
        </p:nvSpPr>
        <p:spPr>
          <a:xfrm>
            <a:off x="325991" y="1789610"/>
            <a:ext cx="4724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c) 15 dm, 20 dm và 15 dm</a:t>
            </a:r>
            <a:endParaRPr lang="en-US" sz="5400" b="1" dirty="0">
              <a:solidFill>
                <a:prstClr val="black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3A7532-0EBB-4BAA-BD04-DA6A022FDF0F}"/>
              </a:ext>
            </a:extLst>
          </p:cNvPr>
          <p:cNvSpPr txBox="1"/>
          <p:nvPr/>
        </p:nvSpPr>
        <p:spPr>
          <a:xfrm>
            <a:off x="1464473" y="2638433"/>
            <a:ext cx="650081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+ 20 + 15 = 50 (dm)</a:t>
            </a:r>
          </a:p>
          <a:p>
            <a:pPr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dm</a:t>
            </a:r>
          </a:p>
        </p:txBody>
      </p:sp>
    </p:spTree>
    <p:extLst>
      <p:ext uri="{BB962C8B-B14F-4D97-AF65-F5344CB8AC3E}">
        <p14:creationId xmlns:p14="http://schemas.microsoft.com/office/powerpoint/2010/main" val="5011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9355A689-D5D1-4073-8990-AB1B19DC44F5}"/>
              </a:ext>
            </a:extLst>
          </p:cNvPr>
          <p:cNvGrpSpPr/>
          <p:nvPr/>
        </p:nvGrpSpPr>
        <p:grpSpPr>
          <a:xfrm>
            <a:off x="871538" y="346524"/>
            <a:ext cx="8927105" cy="738791"/>
            <a:chOff x="656507" y="5928996"/>
            <a:chExt cx="3601665" cy="738791"/>
          </a:xfrm>
        </p:grpSpPr>
        <p:sp>
          <p:nvSpPr>
            <p:cNvPr id="45" name="Rectangle: Rounded Corners 43">
              <a:extLst>
                <a:ext uri="{FF2B5EF4-FFF2-40B4-BE49-F238E27FC236}">
                  <a16:creationId xmlns:a16="http://schemas.microsoft.com/office/drawing/2014/main" xmlns="" id="{B84127D0-EBF8-4915-9507-6DCF69DC7D25}"/>
                </a:ext>
              </a:extLst>
            </p:cNvPr>
            <p:cNvSpPr/>
            <p:nvPr/>
          </p:nvSpPr>
          <p:spPr>
            <a:xfrm>
              <a:off x="656507" y="5928996"/>
              <a:ext cx="3170382" cy="738791"/>
            </a:xfrm>
            <a:custGeom>
              <a:avLst/>
              <a:gdLst>
                <a:gd name="connsiteX0" fmla="*/ 0 w 3170382"/>
                <a:gd name="connsiteY0" fmla="*/ 123134 h 738791"/>
                <a:gd name="connsiteX1" fmla="*/ 123134 w 3170382"/>
                <a:gd name="connsiteY1" fmla="*/ 0 h 738791"/>
                <a:gd name="connsiteX2" fmla="*/ 737198 w 3170382"/>
                <a:gd name="connsiteY2" fmla="*/ 0 h 738791"/>
                <a:gd name="connsiteX3" fmla="*/ 1263538 w 3170382"/>
                <a:gd name="connsiteY3" fmla="*/ 0 h 738791"/>
                <a:gd name="connsiteX4" fmla="*/ 1789879 w 3170382"/>
                <a:gd name="connsiteY4" fmla="*/ 0 h 738791"/>
                <a:gd name="connsiteX5" fmla="*/ 2374702 w 3170382"/>
                <a:gd name="connsiteY5" fmla="*/ 0 h 738791"/>
                <a:gd name="connsiteX6" fmla="*/ 3047248 w 3170382"/>
                <a:gd name="connsiteY6" fmla="*/ 0 h 738791"/>
                <a:gd name="connsiteX7" fmla="*/ 3170382 w 3170382"/>
                <a:gd name="connsiteY7" fmla="*/ 123134 h 738791"/>
                <a:gd name="connsiteX8" fmla="*/ 3170382 w 3170382"/>
                <a:gd name="connsiteY8" fmla="*/ 615657 h 738791"/>
                <a:gd name="connsiteX9" fmla="*/ 3047248 w 3170382"/>
                <a:gd name="connsiteY9" fmla="*/ 738791 h 738791"/>
                <a:gd name="connsiteX10" fmla="*/ 2491666 w 3170382"/>
                <a:gd name="connsiteY10" fmla="*/ 738791 h 738791"/>
                <a:gd name="connsiteX11" fmla="*/ 1906844 w 3170382"/>
                <a:gd name="connsiteY11" fmla="*/ 738791 h 738791"/>
                <a:gd name="connsiteX12" fmla="*/ 1351262 w 3170382"/>
                <a:gd name="connsiteY12" fmla="*/ 738791 h 738791"/>
                <a:gd name="connsiteX13" fmla="*/ 824921 w 3170382"/>
                <a:gd name="connsiteY13" fmla="*/ 738791 h 738791"/>
                <a:gd name="connsiteX14" fmla="*/ 123134 w 3170382"/>
                <a:gd name="connsiteY14" fmla="*/ 738791 h 738791"/>
                <a:gd name="connsiteX15" fmla="*/ 0 w 3170382"/>
                <a:gd name="connsiteY15" fmla="*/ 615657 h 738791"/>
                <a:gd name="connsiteX16" fmla="*/ 0 w 3170382"/>
                <a:gd name="connsiteY16" fmla="*/ 123134 h 738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70382" h="738791" fill="none" extrusionOk="0">
                  <a:moveTo>
                    <a:pt x="0" y="123134"/>
                  </a:moveTo>
                  <a:cubicBezTo>
                    <a:pt x="1029" y="47868"/>
                    <a:pt x="61057" y="14037"/>
                    <a:pt x="123134" y="0"/>
                  </a:cubicBezTo>
                  <a:cubicBezTo>
                    <a:pt x="254908" y="-58880"/>
                    <a:pt x="468368" y="46364"/>
                    <a:pt x="737198" y="0"/>
                  </a:cubicBezTo>
                  <a:cubicBezTo>
                    <a:pt x="1006028" y="-46364"/>
                    <a:pt x="1034011" y="47480"/>
                    <a:pt x="1263538" y="0"/>
                  </a:cubicBezTo>
                  <a:cubicBezTo>
                    <a:pt x="1493065" y="-47480"/>
                    <a:pt x="1640851" y="3926"/>
                    <a:pt x="1789879" y="0"/>
                  </a:cubicBezTo>
                  <a:cubicBezTo>
                    <a:pt x="1938907" y="-3926"/>
                    <a:pt x="2231438" y="13303"/>
                    <a:pt x="2374702" y="0"/>
                  </a:cubicBezTo>
                  <a:cubicBezTo>
                    <a:pt x="2517966" y="-13303"/>
                    <a:pt x="2769384" y="63170"/>
                    <a:pt x="3047248" y="0"/>
                  </a:cubicBezTo>
                  <a:cubicBezTo>
                    <a:pt x="3112264" y="1480"/>
                    <a:pt x="3174461" y="52497"/>
                    <a:pt x="3170382" y="123134"/>
                  </a:cubicBezTo>
                  <a:cubicBezTo>
                    <a:pt x="3180372" y="309549"/>
                    <a:pt x="3145713" y="376007"/>
                    <a:pt x="3170382" y="615657"/>
                  </a:cubicBezTo>
                  <a:cubicBezTo>
                    <a:pt x="3163435" y="695006"/>
                    <a:pt x="3121719" y="745801"/>
                    <a:pt x="3047248" y="738791"/>
                  </a:cubicBezTo>
                  <a:cubicBezTo>
                    <a:pt x="2913873" y="792160"/>
                    <a:pt x="2617462" y="707404"/>
                    <a:pt x="2491666" y="738791"/>
                  </a:cubicBezTo>
                  <a:cubicBezTo>
                    <a:pt x="2365870" y="770178"/>
                    <a:pt x="2097446" y="708373"/>
                    <a:pt x="1906844" y="738791"/>
                  </a:cubicBezTo>
                  <a:cubicBezTo>
                    <a:pt x="1716242" y="769209"/>
                    <a:pt x="1481739" y="736385"/>
                    <a:pt x="1351262" y="738791"/>
                  </a:cubicBezTo>
                  <a:cubicBezTo>
                    <a:pt x="1220785" y="741197"/>
                    <a:pt x="943276" y="699119"/>
                    <a:pt x="824921" y="738791"/>
                  </a:cubicBezTo>
                  <a:cubicBezTo>
                    <a:pt x="706566" y="778463"/>
                    <a:pt x="344409" y="675474"/>
                    <a:pt x="123134" y="738791"/>
                  </a:cubicBezTo>
                  <a:cubicBezTo>
                    <a:pt x="49688" y="728629"/>
                    <a:pt x="1235" y="684427"/>
                    <a:pt x="0" y="615657"/>
                  </a:cubicBezTo>
                  <a:cubicBezTo>
                    <a:pt x="-31908" y="378543"/>
                    <a:pt x="26712" y="233063"/>
                    <a:pt x="0" y="123134"/>
                  </a:cubicBezTo>
                  <a:close/>
                </a:path>
                <a:path w="3170382" h="738791" stroke="0" extrusionOk="0">
                  <a:moveTo>
                    <a:pt x="0" y="123134"/>
                  </a:moveTo>
                  <a:cubicBezTo>
                    <a:pt x="-13637" y="51100"/>
                    <a:pt x="62098" y="5306"/>
                    <a:pt x="123134" y="0"/>
                  </a:cubicBezTo>
                  <a:cubicBezTo>
                    <a:pt x="295954" y="-1289"/>
                    <a:pt x="435188" y="68342"/>
                    <a:pt x="737198" y="0"/>
                  </a:cubicBezTo>
                  <a:cubicBezTo>
                    <a:pt x="1039208" y="-68342"/>
                    <a:pt x="1146446" y="73597"/>
                    <a:pt x="1351262" y="0"/>
                  </a:cubicBezTo>
                  <a:cubicBezTo>
                    <a:pt x="1556078" y="-73597"/>
                    <a:pt x="1676899" y="64280"/>
                    <a:pt x="1965326" y="0"/>
                  </a:cubicBezTo>
                  <a:cubicBezTo>
                    <a:pt x="2253753" y="-64280"/>
                    <a:pt x="2635020" y="48877"/>
                    <a:pt x="3047248" y="0"/>
                  </a:cubicBezTo>
                  <a:cubicBezTo>
                    <a:pt x="3102031" y="-3138"/>
                    <a:pt x="3174187" y="54123"/>
                    <a:pt x="3170382" y="123134"/>
                  </a:cubicBezTo>
                  <a:cubicBezTo>
                    <a:pt x="3191137" y="248600"/>
                    <a:pt x="3145626" y="473863"/>
                    <a:pt x="3170382" y="615657"/>
                  </a:cubicBezTo>
                  <a:cubicBezTo>
                    <a:pt x="3178379" y="697174"/>
                    <a:pt x="3110015" y="719681"/>
                    <a:pt x="3047248" y="738791"/>
                  </a:cubicBezTo>
                  <a:cubicBezTo>
                    <a:pt x="2824562" y="795521"/>
                    <a:pt x="2688637" y="702151"/>
                    <a:pt x="2491666" y="738791"/>
                  </a:cubicBezTo>
                  <a:cubicBezTo>
                    <a:pt x="2294695" y="775431"/>
                    <a:pt x="2215490" y="729856"/>
                    <a:pt x="1994567" y="738791"/>
                  </a:cubicBezTo>
                  <a:cubicBezTo>
                    <a:pt x="1773644" y="747726"/>
                    <a:pt x="1509769" y="710493"/>
                    <a:pt x="1380503" y="738791"/>
                  </a:cubicBezTo>
                  <a:cubicBezTo>
                    <a:pt x="1251237" y="767089"/>
                    <a:pt x="980836" y="690549"/>
                    <a:pt x="854162" y="738791"/>
                  </a:cubicBezTo>
                  <a:cubicBezTo>
                    <a:pt x="727488" y="787033"/>
                    <a:pt x="382148" y="721935"/>
                    <a:pt x="123134" y="738791"/>
                  </a:cubicBezTo>
                  <a:cubicBezTo>
                    <a:pt x="60375" y="745918"/>
                    <a:pt x="7231" y="682047"/>
                    <a:pt x="0" y="615657"/>
                  </a:cubicBezTo>
                  <a:cubicBezTo>
                    <a:pt x="-51329" y="415661"/>
                    <a:pt x="11548" y="352908"/>
                    <a:pt x="0" y="12313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 kern="0">
                <a:solidFill>
                  <a:prstClr val="white"/>
                </a:solidFill>
                <a:cs typeface="Arial"/>
                <a:sym typeface="Arial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1D834649-7698-47E5-99A0-422360A306D1}"/>
                </a:ext>
              </a:extLst>
            </p:cNvPr>
            <p:cNvSpPr/>
            <p:nvPr/>
          </p:nvSpPr>
          <p:spPr>
            <a:xfrm>
              <a:off x="779664" y="6037769"/>
              <a:ext cx="347850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 vi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tứ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20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7D96E3DC-964D-410A-AC5E-C8A05D5FBF9C}"/>
              </a:ext>
            </a:extLst>
          </p:cNvPr>
          <p:cNvGrpSpPr/>
          <p:nvPr/>
        </p:nvGrpSpPr>
        <p:grpSpPr>
          <a:xfrm>
            <a:off x="363602" y="249587"/>
            <a:ext cx="522971" cy="654984"/>
            <a:chOff x="599440" y="1433941"/>
            <a:chExt cx="697295" cy="654984"/>
          </a:xfrm>
        </p:grpSpPr>
        <p:sp>
          <p:nvSpPr>
            <p:cNvPr id="102" name="Isosceles Triangle 101">
              <a:extLst>
                <a:ext uri="{FF2B5EF4-FFF2-40B4-BE49-F238E27FC236}">
                  <a16:creationId xmlns:a16="http://schemas.microsoft.com/office/drawing/2014/main" xmlns="" id="{B9583ADA-7365-4F75-9C4B-2EEEB7015993}"/>
                </a:ext>
              </a:extLst>
            </p:cNvPr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5400" b="1">
                <a:solidFill>
                  <a:prstClr val="white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xmlns="" id="{8FEA390E-13BE-4605-9782-D9FAFF04AE7F}"/>
                </a:ext>
              </a:extLst>
            </p:cNvPr>
            <p:cNvSpPr/>
            <p:nvPr/>
          </p:nvSpPr>
          <p:spPr>
            <a:xfrm>
              <a:off x="725639" y="1504150"/>
              <a:ext cx="57109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lang="en-US" sz="5400" b="1" dirty="0">
                <a:solidFill>
                  <a:prstClr val="white"/>
                </a:solidFill>
                <a:latin typeface="VNI-Times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Rounded Rectangle 139">
            <a:extLst>
              <a:ext uri="{FF2B5EF4-FFF2-40B4-BE49-F238E27FC236}">
                <a16:creationId xmlns:a16="http://schemas.microsoft.com/office/drawing/2014/main" xmlns="" id="{D458CA2C-AD02-4EB6-AD43-5C7199377DB4}"/>
              </a:ext>
            </a:extLst>
          </p:cNvPr>
          <p:cNvSpPr/>
          <p:nvPr/>
        </p:nvSpPr>
        <p:spPr>
          <a:xfrm>
            <a:off x="647337" y="1407619"/>
            <a:ext cx="8018032" cy="4907456"/>
          </a:xfrm>
          <a:prstGeom prst="roundRect">
            <a:avLst>
              <a:gd name="adj" fmla="val 6021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noFill/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BA85874-2B89-4779-B201-8BB88787D2BB}"/>
              </a:ext>
            </a:extLst>
          </p:cNvPr>
          <p:cNvSpPr/>
          <p:nvPr/>
        </p:nvSpPr>
        <p:spPr>
          <a:xfrm>
            <a:off x="740329" y="1503860"/>
            <a:ext cx="47246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b) 10 cm, 15 cm, 10cm và 15cm.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BC91AA8-75C2-46CD-BCF9-BE3A338E3F11}"/>
              </a:ext>
            </a:extLst>
          </p:cNvPr>
          <p:cNvSpPr txBox="1"/>
          <p:nvPr/>
        </p:nvSpPr>
        <p:spPr>
          <a:xfrm>
            <a:off x="1378745" y="2524127"/>
            <a:ext cx="631507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tứ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+ 15 + 10 + 15 = 50 (cm)</a:t>
            </a:r>
          </a:p>
          <a:p>
            <a:pPr algn="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50 cm</a:t>
            </a:r>
          </a:p>
        </p:txBody>
      </p:sp>
    </p:spTree>
    <p:extLst>
      <p:ext uri="{BB962C8B-B14F-4D97-AF65-F5344CB8AC3E}">
        <p14:creationId xmlns:p14="http://schemas.microsoft.com/office/powerpoint/2010/main" val="181282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03408B5-881D-4362-AB4E-0E413FF02747}"/>
              </a:ext>
            </a:extLst>
          </p:cNvPr>
          <p:cNvSpPr/>
          <p:nvPr/>
        </p:nvSpPr>
        <p:spPr>
          <a:xfrm>
            <a:off x="342900" y="457759"/>
            <a:ext cx="8458200" cy="59424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22F3D8A5-E628-4038-B5F2-13B8BFE709DD}"/>
              </a:ext>
            </a:extLst>
          </p:cNvPr>
          <p:cNvSpPr/>
          <p:nvPr/>
        </p:nvSpPr>
        <p:spPr>
          <a:xfrm>
            <a:off x="1143545" y="517943"/>
            <a:ext cx="7125510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 – bốt dùng đèn nháy để trang trí thuyền như hình vẽ. Hỏi chiều dài đoạn dây đèn nháy là bao nhiêu xăng – ti – mét?</a:t>
            </a:r>
            <a:endParaRPr lang="en-US" sz="2000" b="1" dirty="0">
              <a:solidFill>
                <a:srgbClr val="EC4F2F"/>
              </a:solidFill>
              <a:latin typeface="VNI-Times" pitchFamily="2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5D27E6F-BBE8-4853-A92A-20108FCEAF62}"/>
              </a:ext>
            </a:extLst>
          </p:cNvPr>
          <p:cNvSpPr/>
          <p:nvPr/>
        </p:nvSpPr>
        <p:spPr>
          <a:xfrm>
            <a:off x="670234" y="661905"/>
            <a:ext cx="480455" cy="64060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FCA33C-44B1-47DE-A9C1-39DAD8F0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494" y="2771775"/>
            <a:ext cx="3442606" cy="231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C0573CF-41F4-4FEF-ADEC-02AD7CA89836}"/>
              </a:ext>
            </a:extLst>
          </p:cNvPr>
          <p:cNvSpPr txBox="1"/>
          <p:nvPr/>
        </p:nvSpPr>
        <p:spPr>
          <a:xfrm>
            <a:off x="357188" y="2762251"/>
            <a:ext cx="51435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+ 25 + 60 + 40 = 150 (cm)</a:t>
            </a:r>
          </a:p>
          <a:p>
            <a:pPr algn="r">
              <a:lnSpc>
                <a:spcPct val="150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150 cm</a:t>
            </a:r>
          </a:p>
        </p:txBody>
      </p:sp>
    </p:spTree>
    <p:extLst>
      <p:ext uri="{BB962C8B-B14F-4D97-AF65-F5344CB8AC3E}">
        <p14:creationId xmlns:p14="http://schemas.microsoft.com/office/powerpoint/2010/main" val="4381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6" grpId="0" build="p"/>
    </p:bldLst>
  </p:timing>
</p:sld>
</file>

<file path=ppt/theme/theme1.xml><?xml version="1.0" encoding="utf-8"?>
<a:theme xmlns:a="http://schemas.openxmlformats.org/drawingml/2006/main" name="1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229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CC7FF"/>
      </a:accent1>
      <a:accent2>
        <a:srgbClr val="4CC7FF"/>
      </a:accent2>
      <a:accent3>
        <a:srgbClr val="4CC7FF"/>
      </a:accent3>
      <a:accent4>
        <a:srgbClr val="4CC7FF"/>
      </a:accent4>
      <a:accent5>
        <a:srgbClr val="4CC7FF"/>
      </a:accent5>
      <a:accent6>
        <a:srgbClr val="4CC7FF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407</Words>
  <Application>Microsoft Office PowerPoint</Application>
  <PresentationFormat>On-screen Show (4:3)</PresentationFormat>
  <Paragraphs>64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1_Office 主题​​</vt:lpstr>
      <vt:lpstr>2_Office 主题​​</vt:lpstr>
      <vt:lpstr>3_Office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2026-01-29T08:36:57Z</dcterms:created>
  <dcterms:modified xsi:type="dcterms:W3CDTF">2026-01-29T08:40:10Z</dcterms:modified>
</cp:coreProperties>
</file>