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63" r:id="rId6"/>
    <p:sldId id="258" r:id="rId7"/>
    <p:sldId id="259" r:id="rId8"/>
    <p:sldId id="260"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41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26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75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3FBF5-6F7D-3DFF-B17E-8A1CA5DA01C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35CD76D-DDA3-9321-B1A1-64A72029989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92EEAB0-6C43-A021-2AEC-EFFD6F9D4EE0}"/>
              </a:ext>
            </a:extLst>
          </p:cNvPr>
          <p:cNvSpPr>
            <a:spLocks noGrp="1"/>
          </p:cNvSpPr>
          <p:nvPr>
            <p:ph type="dt" sz="half" idx="10"/>
          </p:nvPr>
        </p:nvSpPr>
        <p:spPr>
          <a:xfrm>
            <a:off x="628650" y="6356361"/>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5" name="Footer Placeholder 4">
            <a:extLst>
              <a:ext uri="{FF2B5EF4-FFF2-40B4-BE49-F238E27FC236}">
                <a16:creationId xmlns:a16="http://schemas.microsoft.com/office/drawing/2014/main" xmlns="" id="{7FD34710-B061-9B97-E8ED-61A2588830E4}"/>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E1F7DC5-130A-130B-7B5C-2B967AA4421F}"/>
              </a:ext>
            </a:extLst>
          </p:cNvPr>
          <p:cNvSpPr>
            <a:spLocks noGrp="1"/>
          </p:cNvSpPr>
          <p:nvPr>
            <p:ph type="sldNum" sz="quarter" idx="12"/>
          </p:nvPr>
        </p:nvSpPr>
        <p:spPr>
          <a:xfrm>
            <a:off x="6457950" y="6356361"/>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xmlns=""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24203" y="0"/>
            <a:ext cx="9636190" cy="6858000"/>
          </a:xfrm>
          <a:prstGeom prst="rect">
            <a:avLst/>
          </a:prstGeom>
        </p:spPr>
      </p:pic>
    </p:spTree>
    <p:extLst>
      <p:ext uri="{BB962C8B-B14F-4D97-AF65-F5344CB8AC3E}">
        <p14:creationId xmlns:p14="http://schemas.microsoft.com/office/powerpoint/2010/main" val="422899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xmlns=""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9144000" cy="6858000"/>
          </a:xfrm>
          <a:prstGeom prst="rect">
            <a:avLst/>
          </a:prstGeom>
        </p:spPr>
      </p:pic>
    </p:spTree>
    <p:extLst>
      <p:ext uri="{BB962C8B-B14F-4D97-AF65-F5344CB8AC3E}">
        <p14:creationId xmlns:p14="http://schemas.microsoft.com/office/powerpoint/2010/main" val="184414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41E940-289A-B395-12A1-BDD2D66D3E31}"/>
              </a:ext>
            </a:extLst>
          </p:cNvPr>
          <p:cNvSpPr>
            <a:spLocks noGrp="1"/>
          </p:cNvSpPr>
          <p:nvPr>
            <p:ph type="title"/>
          </p:nvPr>
        </p:nvSpPr>
        <p:spPr>
          <a:xfrm>
            <a:off x="623888" y="1709749"/>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6428777-74FE-4B44-04A6-1F57001B1216}"/>
              </a:ext>
            </a:extLst>
          </p:cNvPr>
          <p:cNvSpPr>
            <a:spLocks noGrp="1"/>
          </p:cNvSpPr>
          <p:nvPr>
            <p:ph type="body" idx="1"/>
          </p:nvPr>
        </p:nvSpPr>
        <p:spPr>
          <a:xfrm>
            <a:off x="623888" y="458947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xmlns="" id="{4EEC24E6-8115-4BD9-1A5F-14EC73F6B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61" t="6806" r="5822" b="1790"/>
          <a:stretch/>
        </p:blipFill>
        <p:spPr>
          <a:xfrm>
            <a:off x="0" y="-82296"/>
            <a:ext cx="9485177" cy="7022592"/>
          </a:xfrm>
          <a:prstGeom prst="rect">
            <a:avLst/>
          </a:prstGeom>
        </p:spPr>
      </p:pic>
    </p:spTree>
    <p:extLst>
      <p:ext uri="{BB962C8B-B14F-4D97-AF65-F5344CB8AC3E}">
        <p14:creationId xmlns:p14="http://schemas.microsoft.com/office/powerpoint/2010/main" val="70475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9144000" cy="6858000"/>
          </a:xfrm>
          <a:prstGeom prst="rect">
            <a:avLst/>
          </a:prstGeom>
        </p:spPr>
      </p:pic>
    </p:spTree>
    <p:extLst>
      <p:ext uri="{BB962C8B-B14F-4D97-AF65-F5344CB8AC3E}">
        <p14:creationId xmlns:p14="http://schemas.microsoft.com/office/powerpoint/2010/main" val="359896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BFE801B-4451-89EA-267D-D8A4798DEC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3"/>
          <a:stretch/>
        </p:blipFill>
        <p:spPr>
          <a:xfrm>
            <a:off x="-178308" y="0"/>
            <a:ext cx="9322308" cy="6858000"/>
          </a:xfrm>
          <a:prstGeom prst="rect">
            <a:avLst/>
          </a:prstGeom>
        </p:spPr>
      </p:pic>
    </p:spTree>
    <p:extLst>
      <p:ext uri="{BB962C8B-B14F-4D97-AF65-F5344CB8AC3E}">
        <p14:creationId xmlns:p14="http://schemas.microsoft.com/office/powerpoint/2010/main" val="3737045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270E3-7D63-B800-320B-BA3CB72324BF}"/>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7CAABE-708D-57AE-2518-DDF5A4770BE2}"/>
              </a:ext>
            </a:extLst>
          </p:cNvPr>
          <p:cNvSpPr>
            <a:spLocks noGrp="1"/>
          </p:cNvSpPr>
          <p:nvPr>
            <p:ph type="dt" sz="half" idx="10"/>
          </p:nvPr>
        </p:nvSpPr>
        <p:spPr>
          <a:xfrm>
            <a:off x="628650" y="6356361"/>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4" name="Footer Placeholder 3">
            <a:extLst>
              <a:ext uri="{FF2B5EF4-FFF2-40B4-BE49-F238E27FC236}">
                <a16:creationId xmlns:a16="http://schemas.microsoft.com/office/drawing/2014/main" xmlns="" id="{FE1DF98D-81BE-B283-3905-5262BBD90433}"/>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DEA11CD4-795B-D8A5-7655-BA1989B1927D}"/>
              </a:ext>
            </a:extLst>
          </p:cNvPr>
          <p:cNvSpPr>
            <a:spLocks noGrp="1"/>
          </p:cNvSpPr>
          <p:nvPr>
            <p:ph type="sldNum" sz="quarter" idx="12"/>
          </p:nvPr>
        </p:nvSpPr>
        <p:spPr>
          <a:xfrm>
            <a:off x="6457950" y="6356361"/>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737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0018E0-8F50-251B-E27D-3DB49092A10B}"/>
              </a:ext>
            </a:extLst>
          </p:cNvPr>
          <p:cNvSpPr>
            <a:spLocks noGrp="1"/>
          </p:cNvSpPr>
          <p:nvPr>
            <p:ph type="dt" sz="half" idx="10"/>
          </p:nvPr>
        </p:nvSpPr>
        <p:spPr>
          <a:xfrm>
            <a:off x="628650" y="6356361"/>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3" name="Footer Placeholder 2">
            <a:extLst>
              <a:ext uri="{FF2B5EF4-FFF2-40B4-BE49-F238E27FC236}">
                <a16:creationId xmlns:a16="http://schemas.microsoft.com/office/drawing/2014/main" xmlns="" id="{340871DB-9FC4-B9B5-C025-D5E4B4EDE76A}"/>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F26C1097-4D29-84B1-504B-0A863CE2143F}"/>
              </a:ext>
            </a:extLst>
          </p:cNvPr>
          <p:cNvSpPr>
            <a:spLocks noGrp="1"/>
          </p:cNvSpPr>
          <p:nvPr>
            <p:ph type="sldNum" sz="quarter" idx="12"/>
          </p:nvPr>
        </p:nvSpPr>
        <p:spPr>
          <a:xfrm>
            <a:off x="6457950" y="6356361"/>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6863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8FDF6-5BB2-98FE-7FE0-EFC5E668C754}"/>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70C2F34-73DF-3993-C37C-B80E782BE248}"/>
              </a:ext>
            </a:extLst>
          </p:cNvPr>
          <p:cNvSpPr>
            <a:spLocks noGrp="1"/>
          </p:cNvSpPr>
          <p:nvPr>
            <p:ph idx="1"/>
          </p:nvPr>
        </p:nvSpPr>
        <p:spPr>
          <a:xfrm>
            <a:off x="3887391" y="98743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B428131-73E2-C2AA-C4F6-5AA90FB0F1EA}"/>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03E64-C85E-8F4D-2E26-44587DEE3A41}"/>
              </a:ext>
            </a:extLst>
          </p:cNvPr>
          <p:cNvSpPr>
            <a:spLocks noGrp="1"/>
          </p:cNvSpPr>
          <p:nvPr>
            <p:ph type="dt" sz="half" idx="10"/>
          </p:nvPr>
        </p:nvSpPr>
        <p:spPr>
          <a:xfrm>
            <a:off x="628650" y="6356361"/>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6" name="Footer Placeholder 5">
            <a:extLst>
              <a:ext uri="{FF2B5EF4-FFF2-40B4-BE49-F238E27FC236}">
                <a16:creationId xmlns:a16="http://schemas.microsoft.com/office/drawing/2014/main" xmlns="" id="{EBC25490-2CF4-9A67-E8AD-BF65AD9F78AA}"/>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00904140-1428-F9BE-389E-1E830C6AF85B}"/>
              </a:ext>
            </a:extLst>
          </p:cNvPr>
          <p:cNvSpPr>
            <a:spLocks noGrp="1"/>
          </p:cNvSpPr>
          <p:nvPr>
            <p:ph type="sldNum" sz="quarter" idx="12"/>
          </p:nvPr>
        </p:nvSpPr>
        <p:spPr>
          <a:xfrm>
            <a:off x="6457950" y="6356361"/>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234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893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D6752E-4AFA-5A5B-BDE8-A8B53BE9007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A8B5FDA-E889-48E8-65E1-4BADACAC3909}"/>
              </a:ext>
            </a:extLst>
          </p:cNvPr>
          <p:cNvSpPr>
            <a:spLocks noGrp="1"/>
          </p:cNvSpPr>
          <p:nvPr>
            <p:ph type="pic" idx="1"/>
          </p:nvPr>
        </p:nvSpPr>
        <p:spPr>
          <a:xfrm>
            <a:off x="3887391" y="98743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C13D4A1-67A5-C6D5-15B4-7E8D36E9CD2A}"/>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915385D-ADBB-1C1F-FF99-3DDB9EDA4693}"/>
              </a:ext>
            </a:extLst>
          </p:cNvPr>
          <p:cNvSpPr>
            <a:spLocks noGrp="1"/>
          </p:cNvSpPr>
          <p:nvPr>
            <p:ph type="dt" sz="half" idx="10"/>
          </p:nvPr>
        </p:nvSpPr>
        <p:spPr>
          <a:xfrm>
            <a:off x="628650" y="6356361"/>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6" name="Footer Placeholder 5">
            <a:extLst>
              <a:ext uri="{FF2B5EF4-FFF2-40B4-BE49-F238E27FC236}">
                <a16:creationId xmlns:a16="http://schemas.microsoft.com/office/drawing/2014/main" xmlns="" id="{F029CC4C-0AA5-8F5F-C411-A11AD722E88C}"/>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5748CDF5-86AC-477C-C6C4-FEEB9772A2F3}"/>
              </a:ext>
            </a:extLst>
          </p:cNvPr>
          <p:cNvSpPr>
            <a:spLocks noGrp="1"/>
          </p:cNvSpPr>
          <p:nvPr>
            <p:ph type="sldNum" sz="quarter" idx="12"/>
          </p:nvPr>
        </p:nvSpPr>
        <p:spPr>
          <a:xfrm>
            <a:off x="6457950" y="6356361"/>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552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15D15-AFC2-C8C8-3934-AF0E2CA66B6A}"/>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5E5E931-3B4E-0763-246C-8071E5B3C77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6F1970-7B51-ED99-C5A6-5CBD4F7E660A}"/>
              </a:ext>
            </a:extLst>
          </p:cNvPr>
          <p:cNvSpPr>
            <a:spLocks noGrp="1"/>
          </p:cNvSpPr>
          <p:nvPr>
            <p:ph type="dt" sz="half" idx="10"/>
          </p:nvPr>
        </p:nvSpPr>
        <p:spPr>
          <a:xfrm>
            <a:off x="628650" y="6356361"/>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5" name="Footer Placeholder 4">
            <a:extLst>
              <a:ext uri="{FF2B5EF4-FFF2-40B4-BE49-F238E27FC236}">
                <a16:creationId xmlns:a16="http://schemas.microsoft.com/office/drawing/2014/main" xmlns="" id="{FA1FAF9C-477C-50F6-98C4-B9E799C15DC4}"/>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A5B72F16-7CA1-E673-F806-5C84078BA1C2}"/>
              </a:ext>
            </a:extLst>
          </p:cNvPr>
          <p:cNvSpPr>
            <a:spLocks noGrp="1"/>
          </p:cNvSpPr>
          <p:nvPr>
            <p:ph type="sldNum" sz="quarter" idx="12"/>
          </p:nvPr>
        </p:nvSpPr>
        <p:spPr>
          <a:xfrm>
            <a:off x="6457950" y="6356361"/>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283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955907B-32D7-0DF6-6D17-301060BD657F}"/>
              </a:ext>
            </a:extLst>
          </p:cNvPr>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74097E-1FF7-E2C9-61D8-D0689EF264E7}"/>
              </a:ext>
            </a:extLst>
          </p:cNvPr>
          <p:cNvSpPr>
            <a:spLocks noGrp="1"/>
          </p:cNvSpPr>
          <p:nvPr>
            <p:ph type="body" orient="vert" idx="1"/>
          </p:nvPr>
        </p:nvSpPr>
        <p:spPr>
          <a:xfrm>
            <a:off x="628652"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4A35EA-0D8B-15B4-AB3D-CF3CFAC0C38D}"/>
              </a:ext>
            </a:extLst>
          </p:cNvPr>
          <p:cNvSpPr>
            <a:spLocks noGrp="1"/>
          </p:cNvSpPr>
          <p:nvPr>
            <p:ph type="dt" sz="half" idx="10"/>
          </p:nvPr>
        </p:nvSpPr>
        <p:spPr>
          <a:xfrm>
            <a:off x="628650" y="6356361"/>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5" name="Footer Placeholder 4">
            <a:extLst>
              <a:ext uri="{FF2B5EF4-FFF2-40B4-BE49-F238E27FC236}">
                <a16:creationId xmlns:a16="http://schemas.microsoft.com/office/drawing/2014/main" xmlns="" id="{D1344C12-5F4E-0973-A00C-81150A1690F5}"/>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7C9B3B89-DE69-1C59-49CB-BE917B7A84D7}"/>
              </a:ext>
            </a:extLst>
          </p:cNvPr>
          <p:cNvSpPr>
            <a:spLocks noGrp="1"/>
          </p:cNvSpPr>
          <p:nvPr>
            <p:ph type="sldNum" sz="quarter" idx="12"/>
          </p:nvPr>
        </p:nvSpPr>
        <p:spPr>
          <a:xfrm>
            <a:off x="6457950" y="6356361"/>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0292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3FBF5-6F7D-3DFF-B17E-8A1CA5DA01C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35CD76D-DDA3-9321-B1A1-64A72029989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92EEAB0-6C43-A021-2AEC-EFFD6F9D4EE0}"/>
              </a:ext>
            </a:extLst>
          </p:cNvPr>
          <p:cNvSpPr>
            <a:spLocks noGrp="1"/>
          </p:cNvSpPr>
          <p:nvPr>
            <p:ph type="dt" sz="half" idx="10"/>
          </p:nvPr>
        </p:nvSpPr>
        <p:spPr>
          <a:xfrm>
            <a:off x="628650" y="6356355"/>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5" name="Footer Placeholder 4">
            <a:extLst>
              <a:ext uri="{FF2B5EF4-FFF2-40B4-BE49-F238E27FC236}">
                <a16:creationId xmlns:a16="http://schemas.microsoft.com/office/drawing/2014/main" xmlns="" id="{7FD34710-B061-9B97-E8ED-61A2588830E4}"/>
              </a:ext>
            </a:extLst>
          </p:cNvPr>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E1F7DC5-130A-130B-7B5C-2B967AA4421F}"/>
              </a:ext>
            </a:extLst>
          </p:cNvPr>
          <p:cNvSpPr>
            <a:spLocks noGrp="1"/>
          </p:cNvSpPr>
          <p:nvPr>
            <p:ph type="sldNum" sz="quarter" idx="12"/>
          </p:nvPr>
        </p:nvSpPr>
        <p:spPr>
          <a:xfrm>
            <a:off x="6457950" y="6356355"/>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xmlns=""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24203" y="0"/>
            <a:ext cx="9636190" cy="6858000"/>
          </a:xfrm>
          <a:prstGeom prst="rect">
            <a:avLst/>
          </a:prstGeom>
        </p:spPr>
      </p:pic>
    </p:spTree>
    <p:extLst>
      <p:ext uri="{BB962C8B-B14F-4D97-AF65-F5344CB8AC3E}">
        <p14:creationId xmlns:p14="http://schemas.microsoft.com/office/powerpoint/2010/main" val="2330635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xmlns=""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9144000" cy="6858000"/>
          </a:xfrm>
          <a:prstGeom prst="rect">
            <a:avLst/>
          </a:prstGeom>
        </p:spPr>
      </p:pic>
    </p:spTree>
    <p:extLst>
      <p:ext uri="{BB962C8B-B14F-4D97-AF65-F5344CB8AC3E}">
        <p14:creationId xmlns:p14="http://schemas.microsoft.com/office/powerpoint/2010/main" val="2026555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41E940-289A-B395-12A1-BDD2D66D3E31}"/>
              </a:ext>
            </a:extLst>
          </p:cNvPr>
          <p:cNvSpPr>
            <a:spLocks noGrp="1"/>
          </p:cNvSpPr>
          <p:nvPr>
            <p:ph type="title"/>
          </p:nvPr>
        </p:nvSpPr>
        <p:spPr>
          <a:xfrm>
            <a:off x="623888" y="1709743"/>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6428777-74FE-4B44-04A6-1F57001B1216}"/>
              </a:ext>
            </a:extLst>
          </p:cNvPr>
          <p:cNvSpPr>
            <a:spLocks noGrp="1"/>
          </p:cNvSpPr>
          <p:nvPr>
            <p:ph type="body" idx="1"/>
          </p:nvPr>
        </p:nvSpPr>
        <p:spPr>
          <a:xfrm>
            <a:off x="623888" y="4589468"/>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xmlns="" id="{4EEC24E6-8115-4BD9-1A5F-14EC73F6B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61" t="6806" r="5822" b="1790"/>
          <a:stretch/>
        </p:blipFill>
        <p:spPr>
          <a:xfrm>
            <a:off x="0" y="-82296"/>
            <a:ext cx="9485177" cy="7022592"/>
          </a:xfrm>
          <a:prstGeom prst="rect">
            <a:avLst/>
          </a:prstGeom>
        </p:spPr>
      </p:pic>
    </p:spTree>
    <p:extLst>
      <p:ext uri="{BB962C8B-B14F-4D97-AF65-F5344CB8AC3E}">
        <p14:creationId xmlns:p14="http://schemas.microsoft.com/office/powerpoint/2010/main" val="3167912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9144000" cy="6858000"/>
          </a:xfrm>
          <a:prstGeom prst="rect">
            <a:avLst/>
          </a:prstGeom>
        </p:spPr>
      </p:pic>
    </p:spTree>
    <p:extLst>
      <p:ext uri="{BB962C8B-B14F-4D97-AF65-F5344CB8AC3E}">
        <p14:creationId xmlns:p14="http://schemas.microsoft.com/office/powerpoint/2010/main" val="672451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BFE801B-4451-89EA-267D-D8A4798DEC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3"/>
          <a:stretch/>
        </p:blipFill>
        <p:spPr>
          <a:xfrm>
            <a:off x="-178308" y="0"/>
            <a:ext cx="9322308" cy="6858000"/>
          </a:xfrm>
          <a:prstGeom prst="rect">
            <a:avLst/>
          </a:prstGeom>
        </p:spPr>
      </p:pic>
    </p:spTree>
    <p:extLst>
      <p:ext uri="{BB962C8B-B14F-4D97-AF65-F5344CB8AC3E}">
        <p14:creationId xmlns:p14="http://schemas.microsoft.com/office/powerpoint/2010/main" val="45503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270E3-7D63-B800-320B-BA3CB72324BF}"/>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7CAABE-708D-57AE-2518-DDF5A4770BE2}"/>
              </a:ext>
            </a:extLst>
          </p:cNvPr>
          <p:cNvSpPr>
            <a:spLocks noGrp="1"/>
          </p:cNvSpPr>
          <p:nvPr>
            <p:ph type="dt" sz="half" idx="10"/>
          </p:nvPr>
        </p:nvSpPr>
        <p:spPr>
          <a:xfrm>
            <a:off x="628650" y="6356355"/>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4" name="Footer Placeholder 3">
            <a:extLst>
              <a:ext uri="{FF2B5EF4-FFF2-40B4-BE49-F238E27FC236}">
                <a16:creationId xmlns:a16="http://schemas.microsoft.com/office/drawing/2014/main" xmlns="" id="{FE1DF98D-81BE-B283-3905-5262BBD90433}"/>
              </a:ext>
            </a:extLst>
          </p:cNvPr>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DEA11CD4-795B-D8A5-7655-BA1989B1927D}"/>
              </a:ext>
            </a:extLst>
          </p:cNvPr>
          <p:cNvSpPr>
            <a:spLocks noGrp="1"/>
          </p:cNvSpPr>
          <p:nvPr>
            <p:ph type="sldNum" sz="quarter" idx="12"/>
          </p:nvPr>
        </p:nvSpPr>
        <p:spPr>
          <a:xfrm>
            <a:off x="6457950" y="6356355"/>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1198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0018E0-8F50-251B-E27D-3DB49092A10B}"/>
              </a:ext>
            </a:extLst>
          </p:cNvPr>
          <p:cNvSpPr>
            <a:spLocks noGrp="1"/>
          </p:cNvSpPr>
          <p:nvPr>
            <p:ph type="dt" sz="half" idx="10"/>
          </p:nvPr>
        </p:nvSpPr>
        <p:spPr>
          <a:xfrm>
            <a:off x="628650" y="6356355"/>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3" name="Footer Placeholder 2">
            <a:extLst>
              <a:ext uri="{FF2B5EF4-FFF2-40B4-BE49-F238E27FC236}">
                <a16:creationId xmlns:a16="http://schemas.microsoft.com/office/drawing/2014/main" xmlns="" id="{340871DB-9FC4-B9B5-C025-D5E4B4EDE76A}"/>
              </a:ext>
            </a:extLst>
          </p:cNvPr>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F26C1097-4D29-84B1-504B-0A863CE2143F}"/>
              </a:ext>
            </a:extLst>
          </p:cNvPr>
          <p:cNvSpPr>
            <a:spLocks noGrp="1"/>
          </p:cNvSpPr>
          <p:nvPr>
            <p:ph type="sldNum" sz="quarter" idx="12"/>
          </p:nvPr>
        </p:nvSpPr>
        <p:spPr>
          <a:xfrm>
            <a:off x="6457950" y="6356355"/>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828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63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8FDF6-5BB2-98FE-7FE0-EFC5E668C754}"/>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70C2F34-73DF-3993-C37C-B80E782BE248}"/>
              </a:ext>
            </a:extLst>
          </p:cNvPr>
          <p:cNvSpPr>
            <a:spLocks noGrp="1"/>
          </p:cNvSpPr>
          <p:nvPr>
            <p:ph idx="1"/>
          </p:nvPr>
        </p:nvSpPr>
        <p:spPr>
          <a:xfrm>
            <a:off x="3887391" y="987430"/>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B428131-73E2-C2AA-C4F6-5AA90FB0F1EA}"/>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03E64-C85E-8F4D-2E26-44587DEE3A41}"/>
              </a:ext>
            </a:extLst>
          </p:cNvPr>
          <p:cNvSpPr>
            <a:spLocks noGrp="1"/>
          </p:cNvSpPr>
          <p:nvPr>
            <p:ph type="dt" sz="half" idx="10"/>
          </p:nvPr>
        </p:nvSpPr>
        <p:spPr>
          <a:xfrm>
            <a:off x="628650" y="6356355"/>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6" name="Footer Placeholder 5">
            <a:extLst>
              <a:ext uri="{FF2B5EF4-FFF2-40B4-BE49-F238E27FC236}">
                <a16:creationId xmlns:a16="http://schemas.microsoft.com/office/drawing/2014/main" xmlns="" id="{EBC25490-2CF4-9A67-E8AD-BF65AD9F78AA}"/>
              </a:ext>
            </a:extLst>
          </p:cNvPr>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00904140-1428-F9BE-389E-1E830C6AF85B}"/>
              </a:ext>
            </a:extLst>
          </p:cNvPr>
          <p:cNvSpPr>
            <a:spLocks noGrp="1"/>
          </p:cNvSpPr>
          <p:nvPr>
            <p:ph type="sldNum" sz="quarter" idx="12"/>
          </p:nvPr>
        </p:nvSpPr>
        <p:spPr>
          <a:xfrm>
            <a:off x="6457950" y="6356355"/>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413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D6752E-4AFA-5A5B-BDE8-A8B53BE9007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A8B5FDA-E889-48E8-65E1-4BADACAC3909}"/>
              </a:ext>
            </a:extLst>
          </p:cNvPr>
          <p:cNvSpPr>
            <a:spLocks noGrp="1"/>
          </p:cNvSpPr>
          <p:nvPr>
            <p:ph type="pic" idx="1"/>
          </p:nvPr>
        </p:nvSpPr>
        <p:spPr>
          <a:xfrm>
            <a:off x="3887391" y="987430"/>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C13D4A1-67A5-C6D5-15B4-7E8D36E9CD2A}"/>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915385D-ADBB-1C1F-FF99-3DDB9EDA4693}"/>
              </a:ext>
            </a:extLst>
          </p:cNvPr>
          <p:cNvSpPr>
            <a:spLocks noGrp="1"/>
          </p:cNvSpPr>
          <p:nvPr>
            <p:ph type="dt" sz="half" idx="10"/>
          </p:nvPr>
        </p:nvSpPr>
        <p:spPr>
          <a:xfrm>
            <a:off x="628650" y="6356355"/>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6" name="Footer Placeholder 5">
            <a:extLst>
              <a:ext uri="{FF2B5EF4-FFF2-40B4-BE49-F238E27FC236}">
                <a16:creationId xmlns:a16="http://schemas.microsoft.com/office/drawing/2014/main" xmlns="" id="{F029CC4C-0AA5-8F5F-C411-A11AD722E88C}"/>
              </a:ext>
            </a:extLst>
          </p:cNvPr>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5748CDF5-86AC-477C-C6C4-FEEB9772A2F3}"/>
              </a:ext>
            </a:extLst>
          </p:cNvPr>
          <p:cNvSpPr>
            <a:spLocks noGrp="1"/>
          </p:cNvSpPr>
          <p:nvPr>
            <p:ph type="sldNum" sz="quarter" idx="12"/>
          </p:nvPr>
        </p:nvSpPr>
        <p:spPr>
          <a:xfrm>
            <a:off x="6457950" y="6356355"/>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0719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15D15-AFC2-C8C8-3934-AF0E2CA66B6A}"/>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5E5E931-3B4E-0763-246C-8071E5B3C77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6F1970-7B51-ED99-C5A6-5CBD4F7E660A}"/>
              </a:ext>
            </a:extLst>
          </p:cNvPr>
          <p:cNvSpPr>
            <a:spLocks noGrp="1"/>
          </p:cNvSpPr>
          <p:nvPr>
            <p:ph type="dt" sz="half" idx="10"/>
          </p:nvPr>
        </p:nvSpPr>
        <p:spPr>
          <a:xfrm>
            <a:off x="628650" y="6356355"/>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5" name="Footer Placeholder 4">
            <a:extLst>
              <a:ext uri="{FF2B5EF4-FFF2-40B4-BE49-F238E27FC236}">
                <a16:creationId xmlns:a16="http://schemas.microsoft.com/office/drawing/2014/main" xmlns="" id="{FA1FAF9C-477C-50F6-98C4-B9E799C15DC4}"/>
              </a:ext>
            </a:extLst>
          </p:cNvPr>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A5B72F16-7CA1-E673-F806-5C84078BA1C2}"/>
              </a:ext>
            </a:extLst>
          </p:cNvPr>
          <p:cNvSpPr>
            <a:spLocks noGrp="1"/>
          </p:cNvSpPr>
          <p:nvPr>
            <p:ph type="sldNum" sz="quarter" idx="12"/>
          </p:nvPr>
        </p:nvSpPr>
        <p:spPr>
          <a:xfrm>
            <a:off x="6457950" y="6356355"/>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254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955907B-32D7-0DF6-6D17-301060BD657F}"/>
              </a:ext>
            </a:extLst>
          </p:cNvPr>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74097E-1FF7-E2C9-61D8-D0689EF264E7}"/>
              </a:ext>
            </a:extLst>
          </p:cNvPr>
          <p:cNvSpPr>
            <a:spLocks noGrp="1"/>
          </p:cNvSpPr>
          <p:nvPr>
            <p:ph type="body" orient="vert" idx="1"/>
          </p:nvPr>
        </p:nvSpPr>
        <p:spPr>
          <a:xfrm>
            <a:off x="628652"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4A35EA-0D8B-15B4-AB3D-CF3CFAC0C38D}"/>
              </a:ext>
            </a:extLst>
          </p:cNvPr>
          <p:cNvSpPr>
            <a:spLocks noGrp="1"/>
          </p:cNvSpPr>
          <p:nvPr>
            <p:ph type="dt" sz="half" idx="10"/>
          </p:nvPr>
        </p:nvSpPr>
        <p:spPr>
          <a:xfrm>
            <a:off x="628650" y="6356355"/>
            <a:ext cx="2057400" cy="365125"/>
          </a:xfrm>
          <a:prstGeom prst="rect">
            <a:avLst/>
          </a:prstGeom>
        </p:spPr>
        <p:txBody>
          <a:bodyPr/>
          <a:lstStyle/>
          <a:p>
            <a:fld id="{5E529051-3B0B-4F01-9C6E-0742C3D94F2F}" type="datetimeFigureOut">
              <a:rPr lang="en-US">
                <a:solidFill>
                  <a:prstClr val="black"/>
                </a:solidFill>
              </a:rPr>
              <a:pPr/>
              <a:t>29/01/2026</a:t>
            </a:fld>
            <a:endParaRPr lang="en-US">
              <a:solidFill>
                <a:prstClr val="black"/>
              </a:solidFill>
            </a:endParaRPr>
          </a:p>
        </p:txBody>
      </p:sp>
      <p:sp>
        <p:nvSpPr>
          <p:cNvPr id="5" name="Footer Placeholder 4">
            <a:extLst>
              <a:ext uri="{FF2B5EF4-FFF2-40B4-BE49-F238E27FC236}">
                <a16:creationId xmlns:a16="http://schemas.microsoft.com/office/drawing/2014/main" xmlns="" id="{D1344C12-5F4E-0973-A00C-81150A1690F5}"/>
              </a:ext>
            </a:extLst>
          </p:cNvPr>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7C9B3B89-DE69-1C59-49CB-BE917B7A84D7}"/>
              </a:ext>
            </a:extLst>
          </p:cNvPr>
          <p:cNvSpPr>
            <a:spLocks noGrp="1"/>
          </p:cNvSpPr>
          <p:nvPr>
            <p:ph type="sldNum" sz="quarter" idx="12"/>
          </p:nvPr>
        </p:nvSpPr>
        <p:spPr>
          <a:xfrm>
            <a:off x="6457950" y="6356355"/>
            <a:ext cx="2057400" cy="365125"/>
          </a:xfrm>
          <a:prstGeom prst="rect">
            <a:avLst/>
          </a:prstGeom>
        </p:spPr>
        <p:txBody>
          <a:bodyPr/>
          <a:lstStyle/>
          <a:p>
            <a:fld id="{D8B5F8FD-F93E-4078-A38C-AF467D5B65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2860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xmlns=""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9144000" cy="6858000"/>
          </a:xfrm>
          <a:prstGeom prst="rect">
            <a:avLst/>
          </a:prstGeom>
        </p:spPr>
      </p:pic>
      <p:sp>
        <p:nvSpPr>
          <p:cNvPr id="8" name="Rectangle: Rounded Corners 7">
            <a:extLst>
              <a:ext uri="{FF2B5EF4-FFF2-40B4-BE49-F238E27FC236}">
                <a16:creationId xmlns:a16="http://schemas.microsoft.com/office/drawing/2014/main" xmlns="" id="{1F253CE8-FCC1-44F1-6615-2060D038E1BE}"/>
              </a:ext>
            </a:extLst>
          </p:cNvPr>
          <p:cNvSpPr/>
          <p:nvPr userDrawn="1"/>
        </p:nvSpPr>
        <p:spPr>
          <a:xfrm>
            <a:off x="731961" y="269422"/>
            <a:ext cx="7783391"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2379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EEC24E6-8115-4BD9-1A5F-14EC73F6B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61" t="6806" r="5822" b="1790"/>
          <a:stretch/>
        </p:blipFill>
        <p:spPr>
          <a:xfrm>
            <a:off x="0" y="-82296"/>
            <a:ext cx="9485177" cy="7022592"/>
          </a:xfrm>
          <a:prstGeom prst="rect">
            <a:avLst/>
          </a:prstGeom>
        </p:spPr>
      </p:pic>
      <p:sp>
        <p:nvSpPr>
          <p:cNvPr id="9" name="Rectangle: Rounded Corners 8">
            <a:extLst>
              <a:ext uri="{FF2B5EF4-FFF2-40B4-BE49-F238E27FC236}">
                <a16:creationId xmlns:a16="http://schemas.microsoft.com/office/drawing/2014/main" xmlns="" id="{DEF69349-09D5-1E57-0B90-D9AD2E985944}"/>
              </a:ext>
            </a:extLst>
          </p:cNvPr>
          <p:cNvSpPr/>
          <p:nvPr userDrawn="1"/>
        </p:nvSpPr>
        <p:spPr>
          <a:xfrm>
            <a:off x="415360" y="381768"/>
            <a:ext cx="8313284"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4703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9144000" cy="6858000"/>
          </a:xfrm>
          <a:prstGeom prst="rect">
            <a:avLst/>
          </a:prstGeom>
        </p:spPr>
      </p:pic>
      <p:sp>
        <p:nvSpPr>
          <p:cNvPr id="10" name="Rectangle: Rounded Corners 9">
            <a:extLst>
              <a:ext uri="{FF2B5EF4-FFF2-40B4-BE49-F238E27FC236}">
                <a16:creationId xmlns:a16="http://schemas.microsoft.com/office/drawing/2014/main" xmlns="" id="{DDC0BB48-1A88-147C-345B-9975517A76EE}"/>
              </a:ext>
            </a:extLst>
          </p:cNvPr>
          <p:cNvSpPr/>
          <p:nvPr userDrawn="1"/>
        </p:nvSpPr>
        <p:spPr>
          <a:xfrm>
            <a:off x="437251" y="462366"/>
            <a:ext cx="8313284"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12224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BFE801B-4451-89EA-267D-D8A4798DEC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3"/>
          <a:stretch/>
        </p:blipFill>
        <p:spPr>
          <a:xfrm>
            <a:off x="-178308" y="0"/>
            <a:ext cx="9322308" cy="6858000"/>
          </a:xfrm>
          <a:prstGeom prst="rect">
            <a:avLst/>
          </a:prstGeom>
        </p:spPr>
      </p:pic>
      <p:sp>
        <p:nvSpPr>
          <p:cNvPr id="12" name="Rectangle: Rounded Corners 11">
            <a:extLst>
              <a:ext uri="{FF2B5EF4-FFF2-40B4-BE49-F238E27FC236}">
                <a16:creationId xmlns:a16="http://schemas.microsoft.com/office/drawing/2014/main" xmlns="" id="{03544A0B-DC6E-99D2-58F5-D4A458939BCB}"/>
              </a:ext>
            </a:extLst>
          </p:cNvPr>
          <p:cNvSpPr/>
          <p:nvPr userDrawn="1"/>
        </p:nvSpPr>
        <p:spPr>
          <a:xfrm>
            <a:off x="437251" y="506326"/>
            <a:ext cx="8313284"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227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32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8"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28"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52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48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36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252"/>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2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541"/>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29/01/2026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80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55"/>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29/01/2026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555"/>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555"/>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324078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5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4862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3443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85931"/>
            <a:ext cx="85344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50: chu vi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hình tam giác, hình tứ giác,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chữ nhật, hình vuông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T3)</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241590343"/>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85931"/>
            <a:ext cx="85344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50: chu vi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hình tam giác, hình tứ giác,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chữ nhật, hình vuông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T3)</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100980365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1F307AA-73F3-E971-E17E-807CF601E041}"/>
              </a:ext>
            </a:extLst>
          </p:cNvPr>
          <p:cNvSpPr/>
          <p:nvPr/>
        </p:nvSpPr>
        <p:spPr>
          <a:xfrm>
            <a:off x="437251" y="506326"/>
            <a:ext cx="8313284"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TextBox 4">
            <a:extLst>
              <a:ext uri="{FF2B5EF4-FFF2-40B4-BE49-F238E27FC236}">
                <a16:creationId xmlns:a16="http://schemas.microsoft.com/office/drawing/2014/main" xmlns="" id="{2EF19947-FE91-9FDC-7D0D-8EEE9A1A3652}"/>
              </a:ext>
            </a:extLst>
          </p:cNvPr>
          <p:cNvSpPr txBox="1"/>
          <p:nvPr/>
        </p:nvSpPr>
        <p:spPr>
          <a:xfrm>
            <a:off x="1343617" y="743760"/>
            <a:ext cx="6943139" cy="707886"/>
          </a:xfrm>
          <a:prstGeom prst="rect">
            <a:avLst/>
          </a:prstGeom>
          <a:noFill/>
        </p:spPr>
        <p:txBody>
          <a:bodyPr wrap="square" rtlCol="0">
            <a:spAutoFit/>
          </a:bodyPr>
          <a:lstStyle/>
          <a:p>
            <a:pPr algn="just">
              <a:defRPr/>
            </a:pPr>
            <a:r>
              <a:rPr lang="en-US" sz="4000" b="1" dirty="0" err="1">
                <a:solidFill>
                  <a:srgbClr val="025684"/>
                </a:solidFill>
                <a:latin typeface="Cambria" panose="02040503050406030204" pitchFamily="18" charset="0"/>
              </a:rPr>
              <a:t>Chọn</a:t>
            </a:r>
            <a:r>
              <a:rPr lang="en-US" sz="4000" b="1" dirty="0">
                <a:solidFill>
                  <a:srgbClr val="025684"/>
                </a:solidFill>
                <a:latin typeface="Cambria" panose="02040503050406030204" pitchFamily="18" charset="0"/>
              </a:rPr>
              <a:t> chu vi </a:t>
            </a:r>
            <a:r>
              <a:rPr lang="en-US" sz="4000" b="1" dirty="0" err="1">
                <a:solidFill>
                  <a:srgbClr val="025684"/>
                </a:solidFill>
                <a:latin typeface="Cambria" panose="02040503050406030204" pitchFamily="18" charset="0"/>
              </a:rPr>
              <a:t>của</a:t>
            </a:r>
            <a:r>
              <a:rPr lang="en-US" sz="4000" b="1" dirty="0">
                <a:solidFill>
                  <a:srgbClr val="025684"/>
                </a:solidFill>
                <a:latin typeface="Cambria" panose="02040503050406030204" pitchFamily="18" charset="0"/>
              </a:rPr>
              <a:t> </a:t>
            </a:r>
            <a:r>
              <a:rPr lang="en-US" sz="4000" b="1" dirty="0" err="1">
                <a:solidFill>
                  <a:srgbClr val="025684"/>
                </a:solidFill>
                <a:latin typeface="Cambria" panose="02040503050406030204" pitchFamily="18" charset="0"/>
              </a:rPr>
              <a:t>mỗi</a:t>
            </a:r>
            <a:r>
              <a:rPr lang="en-US" sz="4000" b="1" dirty="0">
                <a:solidFill>
                  <a:srgbClr val="025684"/>
                </a:solidFill>
                <a:latin typeface="Cambria" panose="02040503050406030204" pitchFamily="18" charset="0"/>
              </a:rPr>
              <a:t> </a:t>
            </a:r>
            <a:r>
              <a:rPr lang="en-US" sz="4000" b="1" dirty="0" err="1">
                <a:solidFill>
                  <a:srgbClr val="025684"/>
                </a:solidFill>
                <a:latin typeface="Cambria" panose="02040503050406030204" pitchFamily="18" charset="0"/>
              </a:rPr>
              <a:t>hình</a:t>
            </a:r>
            <a:r>
              <a:rPr lang="en-US" sz="4000" b="1" dirty="0">
                <a:solidFill>
                  <a:srgbClr val="025684"/>
                </a:solidFill>
                <a:latin typeface="Cambria" panose="02040503050406030204" pitchFamily="18" charset="0"/>
              </a:rPr>
              <a:t>.</a:t>
            </a:r>
          </a:p>
        </p:txBody>
      </p:sp>
      <p:pic>
        <p:nvPicPr>
          <p:cNvPr id="9" name="Picture 8">
            <a:extLst>
              <a:ext uri="{FF2B5EF4-FFF2-40B4-BE49-F238E27FC236}">
                <a16:creationId xmlns:a16="http://schemas.microsoft.com/office/drawing/2014/main" xmlns="" id="{795FD7F4-9FA3-10F7-AEE9-B6EFC029AB7D}"/>
              </a:ext>
            </a:extLst>
          </p:cNvPr>
          <p:cNvPicPr>
            <a:picLocks noChangeAspect="1"/>
          </p:cNvPicPr>
          <p:nvPr/>
        </p:nvPicPr>
        <p:blipFill rotWithShape="1">
          <a:blip r:embed="rId2">
            <a:extLst>
              <a:ext uri="{28A0092B-C50C-407E-A947-70E740481C1C}">
                <a14:useLocalDpi xmlns:a14="http://schemas.microsoft.com/office/drawing/2010/main" val="0"/>
              </a:ext>
            </a:extLst>
          </a:blip>
          <a:srcRect l="4694" t="70984" r="81154" b="15493"/>
          <a:stretch/>
        </p:blipFill>
        <p:spPr>
          <a:xfrm>
            <a:off x="759897" y="710510"/>
            <a:ext cx="536890" cy="889524"/>
          </a:xfrm>
          <a:prstGeom prst="rect">
            <a:avLst/>
          </a:prstGeom>
        </p:spPr>
      </p:pic>
      <p:grpSp>
        <p:nvGrpSpPr>
          <p:cNvPr id="13" name="Group 12">
            <a:extLst>
              <a:ext uri="{FF2B5EF4-FFF2-40B4-BE49-F238E27FC236}">
                <a16:creationId xmlns:a16="http://schemas.microsoft.com/office/drawing/2014/main" xmlns="" id="{35CE58CE-BBF5-4B1C-BD6C-14982D35514D}"/>
              </a:ext>
            </a:extLst>
          </p:cNvPr>
          <p:cNvGrpSpPr/>
          <p:nvPr/>
        </p:nvGrpSpPr>
        <p:grpSpPr>
          <a:xfrm>
            <a:off x="1821662" y="1462087"/>
            <a:ext cx="5472113" cy="2395538"/>
            <a:chOff x="2790825" y="2185987"/>
            <a:chExt cx="6610350" cy="2466975"/>
          </a:xfrm>
        </p:grpSpPr>
        <p:pic>
          <p:nvPicPr>
            <p:cNvPr id="3" name="Picture 2">
              <a:extLst>
                <a:ext uri="{FF2B5EF4-FFF2-40B4-BE49-F238E27FC236}">
                  <a16:creationId xmlns:a16="http://schemas.microsoft.com/office/drawing/2014/main" xmlns="" id="{A9D73580-60F0-4BD2-AC10-6D4B0DCE30EC}"/>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2" name="Picture 11">
              <a:extLst>
                <a:ext uri="{FF2B5EF4-FFF2-40B4-BE49-F238E27FC236}">
                  <a16:creationId xmlns:a16="http://schemas.microsoft.com/office/drawing/2014/main" xmlns="" id="{0DD3FB54-D7EF-4BC3-89F0-B90F6747FFD7}"/>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5" name="Picture 14">
            <a:extLst>
              <a:ext uri="{FF2B5EF4-FFF2-40B4-BE49-F238E27FC236}">
                <a16:creationId xmlns:a16="http://schemas.microsoft.com/office/drawing/2014/main" xmlns="" id="{FAC2CE80-7899-403D-9BE0-F52667FABC8A}"/>
              </a:ext>
            </a:extLst>
          </p:cNvPr>
          <p:cNvPicPr>
            <a:picLocks noChangeAspect="1"/>
          </p:cNvPicPr>
          <p:nvPr/>
        </p:nvPicPr>
        <p:blipFill>
          <a:blip r:embed="rId5"/>
          <a:stretch>
            <a:fillRect/>
          </a:stretch>
        </p:blipFill>
        <p:spPr>
          <a:xfrm>
            <a:off x="1935957" y="4152900"/>
            <a:ext cx="5671942" cy="1752600"/>
          </a:xfrm>
          <a:prstGeom prst="rect">
            <a:avLst/>
          </a:prstGeom>
        </p:spPr>
      </p:pic>
      <p:grpSp>
        <p:nvGrpSpPr>
          <p:cNvPr id="16" name="Group 15">
            <a:extLst>
              <a:ext uri="{FF2B5EF4-FFF2-40B4-BE49-F238E27FC236}">
                <a16:creationId xmlns:a16="http://schemas.microsoft.com/office/drawing/2014/main" xmlns="" id="{AA42134D-262B-4F96-88E7-DE0B782E76D4}"/>
              </a:ext>
            </a:extLst>
          </p:cNvPr>
          <p:cNvGrpSpPr/>
          <p:nvPr/>
        </p:nvGrpSpPr>
        <p:grpSpPr>
          <a:xfrm>
            <a:off x="1785943" y="1443037"/>
            <a:ext cx="5472113" cy="2395538"/>
            <a:chOff x="2790825" y="2185987"/>
            <a:chExt cx="6610350" cy="2466975"/>
          </a:xfrm>
        </p:grpSpPr>
        <p:pic>
          <p:nvPicPr>
            <p:cNvPr id="17" name="Picture 16">
              <a:extLst>
                <a:ext uri="{FF2B5EF4-FFF2-40B4-BE49-F238E27FC236}">
                  <a16:creationId xmlns:a16="http://schemas.microsoft.com/office/drawing/2014/main" xmlns="" id="{079BD8B3-F4D9-4514-8928-89BEEACBFB1D}"/>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8" name="Picture 17">
              <a:extLst>
                <a:ext uri="{FF2B5EF4-FFF2-40B4-BE49-F238E27FC236}">
                  <a16:creationId xmlns:a16="http://schemas.microsoft.com/office/drawing/2014/main" xmlns="" id="{8B17EA8B-ACFA-4774-9B82-FBE0B6FC152F}"/>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9" name="Picture 18">
            <a:extLst>
              <a:ext uri="{FF2B5EF4-FFF2-40B4-BE49-F238E27FC236}">
                <a16:creationId xmlns:a16="http://schemas.microsoft.com/office/drawing/2014/main" xmlns="" id="{F1264180-B973-4744-BB0A-26536650F895}"/>
              </a:ext>
            </a:extLst>
          </p:cNvPr>
          <p:cNvPicPr>
            <a:picLocks noChangeAspect="1"/>
          </p:cNvPicPr>
          <p:nvPr/>
        </p:nvPicPr>
        <p:blipFill>
          <a:blip r:embed="rId5"/>
          <a:stretch>
            <a:fillRect/>
          </a:stretch>
        </p:blipFill>
        <p:spPr>
          <a:xfrm>
            <a:off x="1900239" y="4133850"/>
            <a:ext cx="5671942" cy="1752600"/>
          </a:xfrm>
          <a:prstGeom prst="rect">
            <a:avLst/>
          </a:prstGeom>
        </p:spPr>
      </p:pic>
    </p:spTree>
    <p:extLst>
      <p:ext uri="{BB962C8B-B14F-4D97-AF65-F5344CB8AC3E}">
        <p14:creationId xmlns:p14="http://schemas.microsoft.com/office/powerpoint/2010/main" val="3929980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1F307AA-73F3-E971-E17E-807CF601E041}"/>
              </a:ext>
            </a:extLst>
          </p:cNvPr>
          <p:cNvSpPr/>
          <p:nvPr/>
        </p:nvSpPr>
        <p:spPr>
          <a:xfrm>
            <a:off x="437251" y="506326"/>
            <a:ext cx="8313284"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19" name="Group 18">
            <a:extLst>
              <a:ext uri="{FF2B5EF4-FFF2-40B4-BE49-F238E27FC236}">
                <a16:creationId xmlns:a16="http://schemas.microsoft.com/office/drawing/2014/main" xmlns="" id="{D744C66F-1C13-4FB4-ACFF-3D4D143DDF80}"/>
              </a:ext>
            </a:extLst>
          </p:cNvPr>
          <p:cNvGrpSpPr/>
          <p:nvPr/>
        </p:nvGrpSpPr>
        <p:grpSpPr>
          <a:xfrm>
            <a:off x="1793084" y="814387"/>
            <a:ext cx="5472113" cy="2395538"/>
            <a:chOff x="2790825" y="2185987"/>
            <a:chExt cx="6610350" cy="2466975"/>
          </a:xfrm>
        </p:grpSpPr>
        <p:pic>
          <p:nvPicPr>
            <p:cNvPr id="20" name="Picture 19">
              <a:extLst>
                <a:ext uri="{FF2B5EF4-FFF2-40B4-BE49-F238E27FC236}">
                  <a16:creationId xmlns:a16="http://schemas.microsoft.com/office/drawing/2014/main" xmlns="" id="{2B552D1A-6F02-4227-A249-4B1B44C7A951}"/>
                </a:ext>
              </a:extLst>
            </p:cNvPr>
            <p:cNvPicPr>
              <a:picLocks noChangeAspect="1"/>
            </p:cNvPicPr>
            <p:nvPr/>
          </p:nvPicPr>
          <p:blipFill>
            <a:blip r:embed="rId2"/>
            <a:stretch>
              <a:fillRect/>
            </a:stretch>
          </p:blipFill>
          <p:spPr>
            <a:xfrm>
              <a:off x="2790825" y="2205037"/>
              <a:ext cx="6610350" cy="2447925"/>
            </a:xfrm>
            <a:prstGeom prst="rect">
              <a:avLst/>
            </a:prstGeom>
          </p:spPr>
        </p:pic>
        <p:pic>
          <p:nvPicPr>
            <p:cNvPr id="21" name="Picture 20">
              <a:extLst>
                <a:ext uri="{FF2B5EF4-FFF2-40B4-BE49-F238E27FC236}">
                  <a16:creationId xmlns:a16="http://schemas.microsoft.com/office/drawing/2014/main" xmlns="" id="{4378AD34-3867-4551-97D9-C1FDCB0155E4}"/>
                </a:ext>
              </a:extLst>
            </p:cNvPr>
            <p:cNvPicPr>
              <a:picLocks noChangeAspect="1"/>
            </p:cNvPicPr>
            <p:nvPr/>
          </p:nvPicPr>
          <p:blipFill>
            <a:blip r:embed="rId3"/>
            <a:stretch>
              <a:fillRect/>
            </a:stretch>
          </p:blipFill>
          <p:spPr>
            <a:xfrm>
              <a:off x="2805112" y="2185987"/>
              <a:ext cx="2757488" cy="485775"/>
            </a:xfrm>
            <a:prstGeom prst="rect">
              <a:avLst/>
            </a:prstGeom>
          </p:spPr>
        </p:pic>
      </p:grpSp>
      <p:pic>
        <p:nvPicPr>
          <p:cNvPr id="22" name="Picture 21">
            <a:extLst>
              <a:ext uri="{FF2B5EF4-FFF2-40B4-BE49-F238E27FC236}">
                <a16:creationId xmlns:a16="http://schemas.microsoft.com/office/drawing/2014/main" xmlns="" id="{2BC3C8F9-0B0E-44A9-9B52-33BFD4E28E33}"/>
              </a:ext>
            </a:extLst>
          </p:cNvPr>
          <p:cNvPicPr>
            <a:picLocks noChangeAspect="1"/>
          </p:cNvPicPr>
          <p:nvPr/>
        </p:nvPicPr>
        <p:blipFill>
          <a:blip r:embed="rId4"/>
          <a:stretch>
            <a:fillRect/>
          </a:stretch>
        </p:blipFill>
        <p:spPr>
          <a:xfrm>
            <a:off x="1893093" y="4267200"/>
            <a:ext cx="5671942" cy="1752600"/>
          </a:xfrm>
          <a:prstGeom prst="rect">
            <a:avLst/>
          </a:prstGeom>
        </p:spPr>
      </p:pic>
      <p:cxnSp>
        <p:nvCxnSpPr>
          <p:cNvPr id="3" name="Straight Arrow Connector 2">
            <a:extLst>
              <a:ext uri="{FF2B5EF4-FFF2-40B4-BE49-F238E27FC236}">
                <a16:creationId xmlns:a16="http://schemas.microsoft.com/office/drawing/2014/main" xmlns="" id="{F6512DB5-B63E-448F-8AEC-41537D7DBA51}"/>
              </a:ext>
            </a:extLst>
          </p:cNvPr>
          <p:cNvCxnSpPr/>
          <p:nvPr/>
        </p:nvCxnSpPr>
        <p:spPr>
          <a:xfrm>
            <a:off x="2914654" y="2819405"/>
            <a:ext cx="1850231"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2ABF62DE-EF28-4D2E-A9A6-18E8032AD720}"/>
              </a:ext>
            </a:extLst>
          </p:cNvPr>
          <p:cNvCxnSpPr/>
          <p:nvPr/>
        </p:nvCxnSpPr>
        <p:spPr>
          <a:xfrm>
            <a:off x="4657729" y="3000382"/>
            <a:ext cx="1850231"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618B7B36-597B-49F8-8641-0E2BF033EE03}"/>
              </a:ext>
            </a:extLst>
          </p:cNvPr>
          <p:cNvCxnSpPr>
            <a:cxnSpLocks/>
          </p:cNvCxnSpPr>
          <p:nvPr/>
        </p:nvCxnSpPr>
        <p:spPr>
          <a:xfrm flipH="1">
            <a:off x="2743202" y="3171832"/>
            <a:ext cx="3571875" cy="1152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xmlns="" id="{6AD612C8-BE53-4EE4-B0DE-245521F7EDB1}"/>
              </a:ext>
            </a:extLst>
          </p:cNvPr>
          <p:cNvPicPr>
            <a:picLocks noChangeAspect="1"/>
          </p:cNvPicPr>
          <p:nvPr/>
        </p:nvPicPr>
        <p:blipFill rotWithShape="1">
          <a:blip r:embed="rId5">
            <a:extLst>
              <a:ext uri="{28A0092B-C50C-407E-A947-70E740481C1C}">
                <a14:useLocalDpi xmlns:a14="http://schemas.microsoft.com/office/drawing/2010/main" val="0"/>
              </a:ext>
            </a:extLst>
          </a:blip>
          <a:srcRect l="47128" t="5034" r="47295" b="87347"/>
          <a:stretch/>
        </p:blipFill>
        <p:spPr>
          <a:xfrm>
            <a:off x="7680597" y="4759526"/>
            <a:ext cx="825760" cy="1642371"/>
          </a:xfrm>
          <a:prstGeom prst="rect">
            <a:avLst/>
          </a:prstGeom>
        </p:spPr>
      </p:pic>
    </p:spTree>
    <p:extLst>
      <p:ext uri="{BB962C8B-B14F-4D97-AF65-F5344CB8AC3E}">
        <p14:creationId xmlns:p14="http://schemas.microsoft.com/office/powerpoint/2010/main" val="1915971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648537" y="360772"/>
            <a:ext cx="950557" cy="1574891"/>
          </a:xfrm>
          <a:prstGeom prst="rect">
            <a:avLst/>
          </a:prstGeom>
        </p:spPr>
      </p:pic>
      <p:pic>
        <p:nvPicPr>
          <p:cNvPr id="3" name="Picture 2">
            <a:extLst>
              <a:ext uri="{FF2B5EF4-FFF2-40B4-BE49-F238E27FC236}">
                <a16:creationId xmlns:a16="http://schemas.microsoft.com/office/drawing/2014/main" xmlns="" id="{8901638C-5945-42EC-B7D5-D918973C4067}"/>
              </a:ext>
            </a:extLst>
          </p:cNvPr>
          <p:cNvPicPr>
            <a:picLocks noChangeAspect="1"/>
          </p:cNvPicPr>
          <p:nvPr/>
        </p:nvPicPr>
        <p:blipFill>
          <a:blip r:embed="rId3"/>
          <a:stretch>
            <a:fillRect/>
          </a:stretch>
        </p:blipFill>
        <p:spPr>
          <a:xfrm>
            <a:off x="996553" y="2181225"/>
            <a:ext cx="4393406" cy="3333750"/>
          </a:xfrm>
          <a:prstGeom prst="rect">
            <a:avLst/>
          </a:prstGeom>
        </p:spPr>
      </p:pic>
      <p:sp>
        <p:nvSpPr>
          <p:cNvPr id="4" name="TextBox 3">
            <a:extLst>
              <a:ext uri="{FF2B5EF4-FFF2-40B4-BE49-F238E27FC236}">
                <a16:creationId xmlns:a16="http://schemas.microsoft.com/office/drawing/2014/main" xmlns="" id="{E9EC58AF-52FE-4CF2-8197-640B39782136}"/>
              </a:ext>
            </a:extLst>
          </p:cNvPr>
          <p:cNvSpPr txBox="1"/>
          <p:nvPr/>
        </p:nvSpPr>
        <p:spPr>
          <a:xfrm>
            <a:off x="1571627" y="762004"/>
            <a:ext cx="6257925" cy="1446550"/>
          </a:xfrm>
          <a:prstGeom prst="rect">
            <a:avLst/>
          </a:prstGeom>
          <a:noFill/>
        </p:spPr>
        <p:txBody>
          <a:bodyPr wrap="square" rtlCol="0">
            <a:spAutoFit/>
          </a:bodyPr>
          <a:lstStyle/>
          <a:p>
            <a:r>
              <a:rPr lang="en-US" sz="4400" dirty="0">
                <a:solidFill>
                  <a:srgbClr val="000000"/>
                </a:solidFill>
              </a:rPr>
              <a:t>Theo </a:t>
            </a:r>
            <a:r>
              <a:rPr lang="en-US" sz="4400" dirty="0" err="1">
                <a:solidFill>
                  <a:srgbClr val="000000"/>
                </a:solidFill>
              </a:rPr>
              <a:t>em</a:t>
            </a:r>
            <a:r>
              <a:rPr lang="en-US" sz="4400" dirty="0">
                <a:solidFill>
                  <a:srgbClr val="000000"/>
                </a:solidFill>
              </a:rPr>
              <a:t>, </a:t>
            </a:r>
            <a:r>
              <a:rPr lang="en-US" sz="4400" dirty="0" err="1">
                <a:solidFill>
                  <a:srgbClr val="000000"/>
                </a:solidFill>
              </a:rPr>
              <a:t>Việt</a:t>
            </a:r>
            <a:r>
              <a:rPr lang="en-US" sz="4400" dirty="0">
                <a:solidFill>
                  <a:srgbClr val="000000"/>
                </a:solidFill>
              </a:rPr>
              <a:t> </a:t>
            </a:r>
            <a:r>
              <a:rPr lang="en-US" sz="4400" dirty="0" err="1">
                <a:solidFill>
                  <a:srgbClr val="000000"/>
                </a:solidFill>
              </a:rPr>
              <a:t>tính</a:t>
            </a:r>
            <a:r>
              <a:rPr lang="en-US" sz="4400" dirty="0">
                <a:solidFill>
                  <a:srgbClr val="000000"/>
                </a:solidFill>
              </a:rPr>
              <a:t> </a:t>
            </a:r>
            <a:r>
              <a:rPr lang="en-US" sz="4400" dirty="0" err="1">
                <a:solidFill>
                  <a:srgbClr val="000000"/>
                </a:solidFill>
              </a:rPr>
              <a:t>đúng</a:t>
            </a:r>
            <a:r>
              <a:rPr lang="en-US" sz="4400" dirty="0">
                <a:solidFill>
                  <a:srgbClr val="000000"/>
                </a:solidFill>
              </a:rPr>
              <a:t> hay </a:t>
            </a:r>
            <a:r>
              <a:rPr lang="en-US" sz="4400" dirty="0" err="1">
                <a:solidFill>
                  <a:srgbClr val="000000"/>
                </a:solidFill>
              </a:rPr>
              <a:t>sai</a:t>
            </a:r>
            <a:r>
              <a:rPr lang="en-US" sz="4400" dirty="0">
                <a:solidFill>
                  <a:srgbClr val="000000"/>
                </a:solidFill>
              </a:rPr>
              <a:t>?</a:t>
            </a:r>
            <a:endParaRPr lang="en-US" sz="4400" dirty="0">
              <a:ln w="508000">
                <a:solidFill>
                  <a:srgbClr val="781C07"/>
                </a:solidFill>
              </a:ln>
              <a:solidFill>
                <a:srgbClr val="781C07"/>
              </a:solidFill>
            </a:endParaRPr>
          </a:p>
        </p:txBody>
      </p:sp>
      <p:sp>
        <p:nvSpPr>
          <p:cNvPr id="5" name="TextBox 4">
            <a:extLst>
              <a:ext uri="{FF2B5EF4-FFF2-40B4-BE49-F238E27FC236}">
                <a16:creationId xmlns:a16="http://schemas.microsoft.com/office/drawing/2014/main" xmlns="" id="{B1166EE3-2E9B-4CAE-B8C4-9EB14444E932}"/>
              </a:ext>
            </a:extLst>
          </p:cNvPr>
          <p:cNvSpPr txBox="1"/>
          <p:nvPr/>
        </p:nvSpPr>
        <p:spPr>
          <a:xfrm>
            <a:off x="5379245" y="2466976"/>
            <a:ext cx="3343275" cy="3108543"/>
          </a:xfrm>
          <a:prstGeom prst="rect">
            <a:avLst/>
          </a:prstGeom>
          <a:noFill/>
        </p:spPr>
        <p:txBody>
          <a:bodyPr wrap="square" rtlCol="0">
            <a:spAutoFit/>
          </a:bodyPr>
          <a:lstStyle/>
          <a:p>
            <a:pPr algn="just"/>
            <a:r>
              <a:rPr lang="vi-VN" sz="2800" b="1" dirty="0">
                <a:solidFill>
                  <a:srgbClr val="FF0000"/>
                </a:solidFill>
                <a:latin typeface="Calibri" panose="020F0502020204030204" pitchFamily="34" charset="0"/>
                <a:cs typeface="Calibri" panose="020F0502020204030204" pitchFamily="34" charset="0"/>
              </a:rPr>
              <a:t>Vì chiều rộng và chiều dài không cùng đơn vị đo. Muốn tính chu vi ta phải đổi độ dài các cạnh về cùng một đơn vị. Vậy bạn Việt tính sai.</a:t>
            </a:r>
            <a:endParaRPr lang="en-US" sz="2800" b="1" dirty="0">
              <a:ln w="508000">
                <a:solidFill>
                  <a:srgbClr val="781C07"/>
                </a:solidFill>
              </a:ln>
              <a:solidFill>
                <a:srgbClr val="FF0000"/>
              </a:solidFill>
              <a:cs typeface="Calibri" panose="020F0502020204030204" pitchFamily="34" charset="0"/>
            </a:endParaRPr>
          </a:p>
        </p:txBody>
      </p:sp>
    </p:spTree>
    <p:extLst>
      <p:ext uri="{BB962C8B-B14F-4D97-AF65-F5344CB8AC3E}">
        <p14:creationId xmlns:p14="http://schemas.microsoft.com/office/powerpoint/2010/main" val="885641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0FAA689-A0EE-4C96-A88A-56AC6B970BD3}"/>
              </a:ext>
            </a:extLst>
          </p:cNvPr>
          <p:cNvGrpSpPr/>
          <p:nvPr/>
        </p:nvGrpSpPr>
        <p:grpSpPr>
          <a:xfrm>
            <a:off x="2707482" y="212414"/>
            <a:ext cx="3808276" cy="1572137"/>
            <a:chOff x="2581981" y="717237"/>
            <a:chExt cx="3910111" cy="1965979"/>
          </a:xfrm>
        </p:grpSpPr>
        <p:sp>
          <p:nvSpPr>
            <p:cNvPr id="54" name="Rectangle: Rounded Corners 53">
              <a:extLst>
                <a:ext uri="{FF2B5EF4-FFF2-40B4-BE49-F238E27FC236}">
                  <a16:creationId xmlns:a16="http://schemas.microsoft.com/office/drawing/2014/main" xmlns="" id="{0EAC326A-E742-4CEE-AF41-5FBF164FFA22}"/>
                </a:ext>
              </a:extLst>
            </p:cNvPr>
            <p:cNvSpPr/>
            <p:nvPr/>
          </p:nvSpPr>
          <p:spPr>
            <a:xfrm>
              <a:off x="2581981" y="717237"/>
              <a:ext cx="3894766" cy="1163713"/>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a:solidFill>
                  <a:prstClr val="white"/>
                </a:solidFill>
                <a:latin typeface="Cambria" panose="02040503050406030204" pitchFamily="18" charset="0"/>
              </a:endParaRPr>
            </a:p>
          </p:txBody>
        </p:sp>
        <p:sp>
          <p:nvSpPr>
            <p:cNvPr id="44" name="Rectangle 43">
              <a:extLst>
                <a:ext uri="{FF2B5EF4-FFF2-40B4-BE49-F238E27FC236}">
                  <a16:creationId xmlns:a16="http://schemas.microsoft.com/office/drawing/2014/main" xmlns="" id="{8E819064-5573-438A-90D0-B9925256D5DE}"/>
                </a:ext>
              </a:extLst>
            </p:cNvPr>
            <p:cNvSpPr/>
            <p:nvPr/>
          </p:nvSpPr>
          <p:spPr>
            <a:xfrm>
              <a:off x="2679097" y="720335"/>
              <a:ext cx="3812995" cy="1962881"/>
            </a:xfrm>
            <a:prstGeom prst="rect">
              <a:avLst/>
            </a:prstGeom>
          </p:spPr>
          <p:txBody>
            <a:bodyPr wrap="square">
              <a:spAutoFit/>
            </a:bodyPr>
            <a:lstStyle/>
            <a:p>
              <a:pPr algn="ctr"/>
              <a:r>
                <a:rPr lang="en-US" sz="4800" b="1" dirty="0" err="1">
                  <a:solidFill>
                    <a:prstClr val="black"/>
                  </a:solidFill>
                </a:rPr>
                <a:t>Cách</a:t>
              </a:r>
              <a:r>
                <a:rPr lang="en-US" sz="4800" b="1" dirty="0">
                  <a:solidFill>
                    <a:prstClr val="black"/>
                  </a:solidFill>
                </a:rPr>
                <a:t> </a:t>
              </a:r>
              <a:r>
                <a:rPr lang="en-US" sz="4800" b="1" dirty="0" err="1">
                  <a:solidFill>
                    <a:prstClr val="black"/>
                  </a:solidFill>
                </a:rPr>
                <a:t>tính</a:t>
              </a:r>
              <a:r>
                <a:rPr lang="en-US" sz="4800" b="1" dirty="0">
                  <a:solidFill>
                    <a:prstClr val="black"/>
                  </a:solidFill>
                </a:rPr>
                <a:t> </a:t>
              </a:r>
              <a:r>
                <a:rPr lang="en-US" sz="4800" b="1" dirty="0" err="1">
                  <a:solidFill>
                    <a:prstClr val="black"/>
                  </a:solidFill>
                </a:rPr>
                <a:t>đúng</a:t>
              </a:r>
              <a:r>
                <a:rPr lang="en-US" sz="4800" b="1" dirty="0">
                  <a:solidFill>
                    <a:prstClr val="black"/>
                  </a:solidFill>
                </a:rPr>
                <a:t>: </a:t>
              </a:r>
              <a:endParaRPr lang="en-US" sz="4800" b="1" dirty="0">
                <a:solidFill>
                  <a:srgbClr val="0070C0"/>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xmlns="" id="{99B240C3-1353-4EE9-8D2D-532643EA4CCB}"/>
              </a:ext>
            </a:extLst>
          </p:cNvPr>
          <p:cNvSpPr txBox="1"/>
          <p:nvPr/>
        </p:nvSpPr>
        <p:spPr>
          <a:xfrm>
            <a:off x="1378744" y="1866901"/>
            <a:ext cx="6750844" cy="3785652"/>
          </a:xfrm>
          <a:prstGeom prst="rect">
            <a:avLst/>
          </a:prstGeom>
          <a:noFill/>
        </p:spPr>
        <p:txBody>
          <a:bodyPr wrap="square" rtlCol="0">
            <a:spAutoFit/>
          </a:bodyPr>
          <a:lstStyle/>
          <a:p>
            <a:pPr algn="ctr">
              <a:lnSpc>
                <a:spcPct val="150000"/>
              </a:lnSpc>
            </a:pPr>
            <a:r>
              <a:rPr lang="en-US" sz="4000" b="1" dirty="0" err="1">
                <a:solidFill>
                  <a:srgbClr val="FF0000"/>
                </a:solidFill>
                <a:cs typeface="Calibri" panose="020F0502020204030204" pitchFamily="34" charset="0"/>
              </a:rPr>
              <a:t>Đổi</a:t>
            </a:r>
            <a:r>
              <a:rPr lang="en-US" sz="4000" b="1" dirty="0">
                <a:solidFill>
                  <a:srgbClr val="FF0000"/>
                </a:solidFill>
                <a:cs typeface="Calibri" panose="020F0502020204030204" pitchFamily="34" charset="0"/>
              </a:rPr>
              <a:t>: 1m = 100 cm</a:t>
            </a:r>
          </a:p>
          <a:p>
            <a:pPr algn="ctr">
              <a:lnSpc>
                <a:spcPct val="150000"/>
              </a:lnSpc>
            </a:pPr>
            <a:r>
              <a:rPr lang="en-US" sz="4000" b="1" dirty="0">
                <a:solidFill>
                  <a:srgbClr val="FF0000"/>
                </a:solidFill>
                <a:cs typeface="Calibri" panose="020F0502020204030204" pitchFamily="34" charset="0"/>
              </a:rPr>
              <a:t>Chu vi </a:t>
            </a:r>
            <a:r>
              <a:rPr lang="en-US" sz="4000" b="1" dirty="0" err="1">
                <a:solidFill>
                  <a:srgbClr val="FF0000"/>
                </a:solidFill>
                <a:cs typeface="Calibri" panose="020F0502020204030204" pitchFamily="34" charset="0"/>
              </a:rPr>
              <a:t>chiếc</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bàn</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là</a:t>
            </a:r>
            <a:r>
              <a:rPr lang="en-US" sz="4000" b="1" dirty="0">
                <a:solidFill>
                  <a:srgbClr val="FF0000"/>
                </a:solidFill>
                <a:cs typeface="Calibri" panose="020F0502020204030204" pitchFamily="34" charset="0"/>
              </a:rPr>
              <a:t>:</a:t>
            </a:r>
          </a:p>
          <a:p>
            <a:pPr algn="ctr">
              <a:lnSpc>
                <a:spcPct val="150000"/>
              </a:lnSpc>
            </a:pPr>
            <a:r>
              <a:rPr lang="en-US" sz="4000" b="1" dirty="0">
                <a:solidFill>
                  <a:srgbClr val="FF0000"/>
                </a:solidFill>
                <a:cs typeface="Calibri" panose="020F0502020204030204" pitchFamily="34" charset="0"/>
              </a:rPr>
              <a:t>(100 + 40) x 2 = 280 (cm)</a:t>
            </a:r>
          </a:p>
          <a:p>
            <a:pPr algn="r">
              <a:lnSpc>
                <a:spcPct val="150000"/>
              </a:lnSpc>
            </a:pPr>
            <a:r>
              <a:rPr lang="en-US" sz="4000" b="1" dirty="0" err="1">
                <a:solidFill>
                  <a:srgbClr val="FF0000"/>
                </a:solidFill>
                <a:cs typeface="Calibri" panose="020F0502020204030204" pitchFamily="34" charset="0"/>
              </a:rPr>
              <a:t>Đáp</a:t>
            </a:r>
            <a:r>
              <a:rPr lang="en-US" sz="4000" b="1" dirty="0">
                <a:solidFill>
                  <a:srgbClr val="FF0000"/>
                </a:solidFill>
                <a:cs typeface="Calibri" panose="020F0502020204030204" pitchFamily="34" charset="0"/>
              </a:rPr>
              <a:t> </a:t>
            </a:r>
            <a:r>
              <a:rPr lang="en-US" sz="4000" b="1" dirty="0" err="1">
                <a:solidFill>
                  <a:srgbClr val="FF0000"/>
                </a:solidFill>
                <a:cs typeface="Calibri" panose="020F0502020204030204" pitchFamily="34" charset="0"/>
              </a:rPr>
              <a:t>số</a:t>
            </a:r>
            <a:r>
              <a:rPr lang="en-US" sz="4000" b="1" dirty="0">
                <a:solidFill>
                  <a:srgbClr val="FF0000"/>
                </a:solidFill>
                <a:cs typeface="Calibri" panose="020F0502020204030204" pitchFamily="34" charset="0"/>
              </a:rPr>
              <a:t>: 280 cm</a:t>
            </a:r>
          </a:p>
        </p:txBody>
      </p:sp>
    </p:spTree>
    <p:extLst>
      <p:ext uri="{BB962C8B-B14F-4D97-AF65-F5344CB8AC3E}">
        <p14:creationId xmlns:p14="http://schemas.microsoft.com/office/powerpoint/2010/main" val="703186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9A86562-A5E6-608A-1B93-A2D119E72FCC}"/>
              </a:ext>
            </a:extLst>
          </p:cNvPr>
          <p:cNvSpPr txBox="1"/>
          <p:nvPr/>
        </p:nvSpPr>
        <p:spPr>
          <a:xfrm>
            <a:off x="1293019" y="889429"/>
            <a:ext cx="7379494" cy="1815882"/>
          </a:xfrm>
          <a:prstGeom prst="rect">
            <a:avLst/>
          </a:prstGeom>
          <a:noFill/>
        </p:spPr>
        <p:txBody>
          <a:bodyPr wrap="square" rtlCol="0">
            <a:spAutoFit/>
          </a:bodyPr>
          <a:lstStyle/>
          <a:p>
            <a:pPr algn="just"/>
            <a:r>
              <a:rPr lang="vi-VN" sz="2800" b="1" dirty="0">
                <a:solidFill>
                  <a:prstClr val="black"/>
                </a:solidFill>
                <a:latin typeface="Cambria" panose="02040503050406030204" pitchFamily="18" charset="0"/>
                <a:cs typeface="Arial" panose="020B0604020202020204" pitchFamily="34" charset="0"/>
              </a:rPr>
              <a:t>Bác nông dân làm hàng rào quanh một vườn rau có dạng hình chữ nhật với chiều dài 9</a:t>
            </a:r>
            <a:r>
              <a:rPr lang="en-US" sz="2800" b="1" dirty="0">
                <a:solidFill>
                  <a:prstClr val="black"/>
                </a:solidFill>
                <a:latin typeface="Cambria" panose="02040503050406030204" pitchFamily="18" charset="0"/>
                <a:cs typeface="Arial" panose="020B0604020202020204" pitchFamily="34" charset="0"/>
              </a:rPr>
              <a:t> </a:t>
            </a:r>
            <a:r>
              <a:rPr lang="vi-VN" sz="2800" b="1" dirty="0">
                <a:solidFill>
                  <a:prstClr val="black"/>
                </a:solidFill>
                <a:latin typeface="Cambria" panose="02040503050406030204" pitchFamily="18" charset="0"/>
                <a:cs typeface="Arial" panose="020B0604020202020204" pitchFamily="34" charset="0"/>
              </a:rPr>
              <a:t>m, chiều rộng 5</a:t>
            </a:r>
            <a:r>
              <a:rPr lang="en-US" sz="2800" b="1">
                <a:solidFill>
                  <a:prstClr val="black"/>
                </a:solidFill>
                <a:latin typeface="Cambria" panose="02040503050406030204" pitchFamily="18" charset="0"/>
                <a:cs typeface="Arial" panose="020B0604020202020204" pitchFamily="34" charset="0"/>
              </a:rPr>
              <a:t> </a:t>
            </a:r>
            <a:r>
              <a:rPr lang="vi-VN" sz="2800" b="1">
                <a:solidFill>
                  <a:prstClr val="black"/>
                </a:solidFill>
                <a:latin typeface="Cambria" panose="02040503050406030204" pitchFamily="18" charset="0"/>
                <a:cs typeface="Arial" panose="020B0604020202020204" pitchFamily="34" charset="0"/>
              </a:rPr>
              <a:t>m</a:t>
            </a:r>
            <a:r>
              <a:rPr lang="vi-VN" sz="2800" b="1" dirty="0">
                <a:solidFill>
                  <a:prstClr val="black"/>
                </a:solidFill>
                <a:latin typeface="Cambria" panose="02040503050406030204" pitchFamily="18" charset="0"/>
                <a:cs typeface="Arial" panose="020B0604020202020204" pitchFamily="34" charset="0"/>
              </a:rPr>
              <a:t>. Bác có để cổng vào 2</a:t>
            </a:r>
            <a:r>
              <a:rPr lang="en-US" sz="2800" b="1" dirty="0">
                <a:solidFill>
                  <a:prstClr val="black"/>
                </a:solidFill>
                <a:latin typeface="Cambria" panose="02040503050406030204" pitchFamily="18" charset="0"/>
                <a:cs typeface="Arial" panose="020B0604020202020204" pitchFamily="34" charset="0"/>
              </a:rPr>
              <a:t> </a:t>
            </a:r>
            <a:r>
              <a:rPr lang="vi-VN" sz="2800" b="1" dirty="0">
                <a:solidFill>
                  <a:prstClr val="black"/>
                </a:solidFill>
                <a:latin typeface="Cambria" panose="02040503050406030204" pitchFamily="18" charset="0"/>
                <a:cs typeface="Arial" panose="020B0604020202020204" pitchFamily="34" charset="0"/>
              </a:rPr>
              <a:t>m. Hỏi hàng rào dài bao nhiêu mét?</a:t>
            </a:r>
            <a:endParaRPr lang="en-US" sz="2800" b="1" dirty="0">
              <a:solidFill>
                <a:prstClr val="black"/>
              </a:solidFill>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B1783892-EC6B-0A32-A5A0-418DAF105D3A}"/>
              </a:ext>
            </a:extLst>
          </p:cNvPr>
          <p:cNvPicPr>
            <a:picLocks noChangeAspect="1"/>
          </p:cNvPicPr>
          <p:nvPr/>
        </p:nvPicPr>
        <p:blipFill rotWithShape="1">
          <a:blip r:embed="rId2">
            <a:extLst>
              <a:ext uri="{28A0092B-C50C-407E-A947-70E740481C1C}">
                <a14:useLocalDpi xmlns:a14="http://schemas.microsoft.com/office/drawing/2010/main" val="0"/>
              </a:ext>
            </a:extLst>
          </a:blip>
          <a:srcRect l="40015" t="70348" r="45833" b="16129"/>
          <a:stretch/>
        </p:blipFill>
        <p:spPr>
          <a:xfrm>
            <a:off x="401978" y="544684"/>
            <a:ext cx="981391" cy="1625977"/>
          </a:xfrm>
          <a:prstGeom prst="rect">
            <a:avLst/>
          </a:prstGeom>
        </p:spPr>
      </p:pic>
      <p:sp>
        <p:nvSpPr>
          <p:cNvPr id="4" name="TextBox 3">
            <a:extLst>
              <a:ext uri="{FF2B5EF4-FFF2-40B4-BE49-F238E27FC236}">
                <a16:creationId xmlns:a16="http://schemas.microsoft.com/office/drawing/2014/main" xmlns="" id="{38C9ABB3-5787-4C34-9EED-07EF0AE98F95}"/>
              </a:ext>
            </a:extLst>
          </p:cNvPr>
          <p:cNvSpPr txBox="1"/>
          <p:nvPr/>
        </p:nvSpPr>
        <p:spPr>
          <a:xfrm>
            <a:off x="2164557" y="2647950"/>
            <a:ext cx="5393531" cy="3539430"/>
          </a:xfrm>
          <a:prstGeom prst="rect">
            <a:avLst/>
          </a:prstGeom>
          <a:noFill/>
        </p:spPr>
        <p:txBody>
          <a:bodyPr wrap="square" rtlCol="0">
            <a:spAutoFit/>
          </a:bodyPr>
          <a:lstStyle/>
          <a:p>
            <a:pPr algn="ctr"/>
            <a:r>
              <a:rPr lang="en-US" sz="3200" b="1" dirty="0" err="1">
                <a:solidFill>
                  <a:srgbClr val="FF0000"/>
                </a:solidFill>
                <a:cs typeface="Calibri" panose="020F0502020204030204" pitchFamily="34" charset="0"/>
              </a:rPr>
              <a:t>Bài</a:t>
            </a:r>
            <a:r>
              <a:rPr lang="vi-VN" sz="3200" b="1" dirty="0">
                <a:solidFill>
                  <a:srgbClr val="FF0000"/>
                </a:solidFill>
                <a:latin typeface="Calibri" panose="020F0502020204030204" pitchFamily="34" charset="0"/>
                <a:cs typeface="Calibri" panose="020F0502020204030204" pitchFamily="34" charset="0"/>
              </a:rPr>
              <a:t> giải:</a:t>
            </a:r>
          </a:p>
          <a:p>
            <a:pPr algn="ctr"/>
            <a:r>
              <a:rPr lang="vi-VN" sz="3200" b="1" dirty="0">
                <a:solidFill>
                  <a:srgbClr val="FF0000"/>
                </a:solidFill>
                <a:latin typeface="Calibri" panose="020F0502020204030204" pitchFamily="34" charset="0"/>
                <a:cs typeface="Calibri" panose="020F0502020204030204" pitchFamily="34" charset="0"/>
              </a:rPr>
              <a:t>Chu vi vườn rau hình chữ nhật là:</a:t>
            </a:r>
          </a:p>
          <a:p>
            <a:pPr algn="ctr"/>
            <a:r>
              <a:rPr lang="vi-VN" sz="3200" b="1" dirty="0">
                <a:solidFill>
                  <a:srgbClr val="FF0000"/>
                </a:solidFill>
                <a:latin typeface="Calibri" panose="020F0502020204030204" pitchFamily="34" charset="0"/>
                <a:cs typeface="Calibri" panose="020F0502020204030204" pitchFamily="34" charset="0"/>
              </a:rPr>
              <a:t>(9 + 5) x 2 = 28 (m)</a:t>
            </a:r>
          </a:p>
          <a:p>
            <a:pPr algn="ctr"/>
            <a:r>
              <a:rPr lang="vi-VN" sz="3200" b="1" dirty="0">
                <a:solidFill>
                  <a:srgbClr val="FF0000"/>
                </a:solidFill>
                <a:latin typeface="Calibri" panose="020F0502020204030204" pitchFamily="34" charset="0"/>
                <a:cs typeface="Calibri" panose="020F0502020204030204" pitchFamily="34" charset="0"/>
              </a:rPr>
              <a:t>Độ dài của hàng rào là:</a:t>
            </a:r>
          </a:p>
          <a:p>
            <a:pPr algn="ctr"/>
            <a:r>
              <a:rPr lang="vi-VN" sz="3200" b="1" dirty="0">
                <a:solidFill>
                  <a:srgbClr val="FF0000"/>
                </a:solidFill>
                <a:latin typeface="Calibri" panose="020F0502020204030204" pitchFamily="34" charset="0"/>
                <a:cs typeface="Calibri" panose="020F0502020204030204" pitchFamily="34" charset="0"/>
              </a:rPr>
              <a:t>28 – 2 = 26 (m)</a:t>
            </a:r>
          </a:p>
          <a:p>
            <a:pPr algn="r"/>
            <a:r>
              <a:rPr lang="vi-VN" sz="3200" b="1" dirty="0">
                <a:solidFill>
                  <a:srgbClr val="FF0000"/>
                </a:solidFill>
                <a:latin typeface="Calibri" panose="020F0502020204030204" pitchFamily="34" charset="0"/>
                <a:cs typeface="Calibri" panose="020F0502020204030204" pitchFamily="34" charset="0"/>
              </a:rPr>
              <a:t>Đáp số: 26m</a:t>
            </a:r>
          </a:p>
        </p:txBody>
      </p:sp>
    </p:spTree>
    <p:extLst>
      <p:ext uri="{BB962C8B-B14F-4D97-AF65-F5344CB8AC3E}">
        <p14:creationId xmlns:p14="http://schemas.microsoft.com/office/powerpoint/2010/main" val="3760333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up)">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up)">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up)">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up)">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up)">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251</Words>
  <Application>Microsoft Office PowerPoint</Application>
  <PresentationFormat>On-screen Show (4:3)</PresentationFormat>
  <Paragraphs>27</Paragraphs>
  <Slides>7</Slides>
  <Notes>0</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3_Office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2026-01-29T08:43:46Z</dcterms:created>
  <dcterms:modified xsi:type="dcterms:W3CDTF">2026-01-29T08:48:37Z</dcterms:modified>
</cp:coreProperties>
</file>