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30.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4" r:id="rId3"/>
    <p:sldMasterId id="2147483716" r:id="rId4"/>
    <p:sldMasterId id="2147483728" r:id="rId5"/>
  </p:sldMasterIdLst>
  <p:notesMasterIdLst>
    <p:notesMasterId r:id="rId28"/>
  </p:notesMasterIdLst>
  <p:sldIdLst>
    <p:sldId id="435" r:id="rId6"/>
    <p:sldId id="257" r:id="rId7"/>
    <p:sldId id="413" r:id="rId8"/>
    <p:sldId id="430" r:id="rId9"/>
    <p:sldId id="258" r:id="rId10"/>
    <p:sldId id="262" r:id="rId11"/>
    <p:sldId id="414" r:id="rId12"/>
    <p:sldId id="260" r:id="rId13"/>
    <p:sldId id="261" r:id="rId14"/>
    <p:sldId id="428" r:id="rId15"/>
    <p:sldId id="429" r:id="rId16"/>
    <p:sldId id="264" r:id="rId17"/>
    <p:sldId id="263" r:id="rId18"/>
    <p:sldId id="415" r:id="rId19"/>
    <p:sldId id="276" r:id="rId20"/>
    <p:sldId id="266" r:id="rId21"/>
    <p:sldId id="424" r:id="rId22"/>
    <p:sldId id="270" r:id="rId23"/>
    <p:sldId id="265" r:id="rId24"/>
    <p:sldId id="425" r:id="rId25"/>
    <p:sldId id="431" r:id="rId26"/>
    <p:sldId id="43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varScale="1">
        <p:scale>
          <a:sx n="68" d="100"/>
          <a:sy n="68"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8</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259088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a16="http://schemas.microsoft.com/office/drawing/2014/main" xmlns=""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a16="http://schemas.microsoft.com/office/drawing/2014/main" xmlns="" id="{9BEE339F-1A49-405A-7162-F0819AC0A23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a16="http://schemas.microsoft.com/office/drawing/2014/main" xmlns=""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a16="http://schemas.microsoft.com/office/drawing/2014/main" xmlns="" id="{C55C5DE9-4F65-25E5-FF04-5240F1D527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a16="http://schemas.microsoft.com/office/drawing/2014/main" xmlns="" id="{EEAB0D10-03C2-1424-7949-AD2DB8A9C9D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a16="http://schemas.microsoft.com/office/drawing/2014/main" xmlns="" id="{E47F0CD5-E39B-AF0D-E419-FEFAE81E0F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a16="http://schemas.microsoft.com/office/drawing/2014/main" xmlns=""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a16="http://schemas.microsoft.com/office/drawing/2014/main" xmlns="" id="{DC31AB7D-B7DE-9EFA-5EC3-E17A05A4109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a16="http://schemas.microsoft.com/office/drawing/2014/main" xmlns="" id="{9103ACA6-4651-C92C-AFFD-C30D4754534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a16="http://schemas.microsoft.com/office/drawing/2014/main" xmlns=""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a16="http://schemas.microsoft.com/office/drawing/2014/main" xmlns="" id="{D6783ECA-DE78-EA97-0262-E5C47EBD26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236787B-204E-764F-9493-FC0F87BE4803}"/>
              </a:ext>
            </a:extLst>
          </p:cNvPr>
          <p:cNvSpPr>
            <a:spLocks noGrp="1"/>
          </p:cNvSpPr>
          <p:nvPr>
            <p:ph type="dt" sz="half" idx="10"/>
          </p:nvPr>
        </p:nvSpPr>
        <p:spPr/>
        <p:txBody>
          <a:bodyPr/>
          <a:lstStyle/>
          <a:p>
            <a:fld id="{53AC1781-7026-414D-B4A4-521B29D3B2B2}"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xmlns=""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E04CAAE-A8B1-E4D9-5109-424D7DB89428}"/>
              </a:ext>
            </a:extLst>
          </p:cNvPr>
          <p:cNvSpPr>
            <a:spLocks noGrp="1"/>
          </p:cNvSpPr>
          <p:nvPr>
            <p:ph type="dt" sz="half" idx="10"/>
          </p:nvPr>
        </p:nvSpPr>
        <p:spPr/>
        <p:txBody>
          <a:bodyPr/>
          <a:lstStyle/>
          <a:p>
            <a:fld id="{53AC1781-7026-414D-B4A4-521B29D3B2B2}"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66C9EBA-6EEE-7F14-00B1-9F1EDC3ED4B1}"/>
              </a:ext>
            </a:extLst>
          </p:cNvPr>
          <p:cNvSpPr>
            <a:spLocks noGrp="1"/>
          </p:cNvSpPr>
          <p:nvPr>
            <p:ph type="dt" sz="half" idx="10"/>
          </p:nvPr>
        </p:nvSpPr>
        <p:spPr/>
        <p:txBody>
          <a:bodyPr/>
          <a:lstStyle/>
          <a:p>
            <a:fld id="{53AC1781-7026-414D-B4A4-521B29D3B2B2}"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xmlns=""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xmlns=""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xmlns=""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xmlns=""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xmlns=""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xmlns=""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xmlns=""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xmlns=""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xmlns=""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xmlns=""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CBFAC99-F106-983E-7038-222C01138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xmlns="" id="{B510B3DB-F06C-2F8B-A3DF-9134E79F42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a16="http://schemas.microsoft.com/office/drawing/2014/main" xmlns="" id="{655B8588-1478-9A3D-A3E9-469372EC38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a16="http://schemas.microsoft.com/office/drawing/2014/main" xmlns="" id="{7B810799-3F1B-0F7B-5B75-3F1BC8130F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C637DE5-3D00-7089-7A10-1C039DF79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a16="http://schemas.microsoft.com/office/drawing/2014/main" xmlns=""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a16="http://schemas.microsoft.com/office/drawing/2014/main" xmlns="" id="{ED6ED33F-6D51-71D7-B75F-C0788A9E9C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a16="http://schemas.microsoft.com/office/drawing/2014/main" xmlns="" id="{2D041C48-6121-8CCF-F3DD-C585655590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a16="http://schemas.microsoft.com/office/drawing/2014/main" xmlns="" id="{4341D321-48BC-BE54-7CFB-7BCCB1AF82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a16="http://schemas.microsoft.com/office/drawing/2014/main" xmlns="" id="{21B85BC1-4FD0-7962-75AF-6780167B1A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a16="http://schemas.microsoft.com/office/drawing/2014/main" xmlns="" id="{4546B12C-FA51-8A20-79FA-D98779E95BA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a16="http://schemas.microsoft.com/office/drawing/2014/main" xmlns=""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a16="http://schemas.microsoft.com/office/drawing/2014/main" xmlns="" id="{CEDF7025-2387-7461-304C-C0C5DB00A90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59ACA9DA-D1A0-EC6F-8D76-8700FA9EF45D}"/>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5" name="Footer Placeholder 4">
            <a:extLst>
              <a:ext uri="{FF2B5EF4-FFF2-40B4-BE49-F238E27FC236}">
                <a16:creationId xmlns:a16="http://schemas.microsoft.com/office/drawing/2014/main" xmlns=""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8249510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88A89DE-444A-6EDD-16BE-4478ECD6174A}"/>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5" name="Footer Placeholder 4">
            <a:extLst>
              <a:ext uri="{FF2B5EF4-FFF2-40B4-BE49-F238E27FC236}">
                <a16:creationId xmlns:a16="http://schemas.microsoft.com/office/drawing/2014/main" xmlns=""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xmlns="" id="{B79187CA-CCC8-962D-1FE5-7B54CF28E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3032825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247D57-B115-E76E-B247-9F7DF2C57B20}"/>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5" name="Footer Placeholder 4">
            <a:extLst>
              <a:ext uri="{FF2B5EF4-FFF2-40B4-BE49-F238E27FC236}">
                <a16:creationId xmlns:a16="http://schemas.microsoft.com/office/drawing/2014/main" xmlns=""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66614005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6F32516-556C-4006-4532-353E640DBFEE}"/>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6" name="Footer Placeholder 5">
            <a:extLst>
              <a:ext uri="{FF2B5EF4-FFF2-40B4-BE49-F238E27FC236}">
                <a16:creationId xmlns:a16="http://schemas.microsoft.com/office/drawing/2014/main" xmlns=""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809202734"/>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909D38D-C755-5CE6-222E-63EDA358DC9F}"/>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8" name="Footer Placeholder 7">
            <a:extLst>
              <a:ext uri="{FF2B5EF4-FFF2-40B4-BE49-F238E27FC236}">
                <a16:creationId xmlns:a16="http://schemas.microsoft.com/office/drawing/2014/main" xmlns=""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51796476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F53A7ADE-DB09-BCBA-1A26-78E44884ACDF}"/>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4" name="Footer Placeholder 3">
            <a:extLst>
              <a:ext uri="{FF2B5EF4-FFF2-40B4-BE49-F238E27FC236}">
                <a16:creationId xmlns:a16="http://schemas.microsoft.com/office/drawing/2014/main" xmlns=""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5453980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020D24-D6D8-8E62-AA79-B69A3A733957}"/>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3" name="Footer Placeholder 2">
            <a:extLst>
              <a:ext uri="{FF2B5EF4-FFF2-40B4-BE49-F238E27FC236}">
                <a16:creationId xmlns:a16="http://schemas.microsoft.com/office/drawing/2014/main" xmlns=""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55117323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EDCD10-41B3-8974-64EA-574B2519468B}"/>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6" name="Footer Placeholder 5">
            <a:extLst>
              <a:ext uri="{FF2B5EF4-FFF2-40B4-BE49-F238E27FC236}">
                <a16:creationId xmlns:a16="http://schemas.microsoft.com/office/drawing/2014/main" xmlns=""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25780899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D827D6-C1B5-50CA-8FB3-75D802D017F5}"/>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6" name="Footer Placeholder 5">
            <a:extLst>
              <a:ext uri="{FF2B5EF4-FFF2-40B4-BE49-F238E27FC236}">
                <a16:creationId xmlns:a16="http://schemas.microsoft.com/office/drawing/2014/main" xmlns=""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53924929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CEC336DC-B721-5A9A-7A02-B8AE3FD613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9088D8-8897-FA75-BDD6-6610F2B0F880}"/>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5" name="Footer Placeholder 4">
            <a:extLst>
              <a:ext uri="{FF2B5EF4-FFF2-40B4-BE49-F238E27FC236}">
                <a16:creationId xmlns:a16="http://schemas.microsoft.com/office/drawing/2014/main" xmlns=""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99914509"/>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1FCDB72-8293-D174-6303-05E60323BEFE}"/>
              </a:ext>
            </a:extLst>
          </p:cNvPr>
          <p:cNvSpPr>
            <a:spLocks noGrp="1"/>
          </p:cNvSpPr>
          <p:nvPr>
            <p:ph type="dt" sz="half" idx="10"/>
          </p:nvPr>
        </p:nvSpPr>
        <p:spPr/>
        <p:txBody>
          <a:bodyPr/>
          <a:lstStyle/>
          <a:p>
            <a:fld id="{CE80C75E-5FEA-4B56-89D8-84CDA87236AE}" type="datetimeFigureOut">
              <a:rPr lang="vi-VN" smtClean="0"/>
              <a:t>30/01/2026</a:t>
            </a:fld>
            <a:endParaRPr lang="vi-VN"/>
          </a:p>
        </p:txBody>
      </p:sp>
      <p:sp>
        <p:nvSpPr>
          <p:cNvPr id="5" name="Footer Placeholder 4">
            <a:extLst>
              <a:ext uri="{FF2B5EF4-FFF2-40B4-BE49-F238E27FC236}">
                <a16:creationId xmlns:a16="http://schemas.microsoft.com/office/drawing/2014/main" xmlns=""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67252669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2EDD93D-27F5-D271-231A-FE58AC30FEED}"/>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5" name="Footer Placeholder 4">
            <a:extLst>
              <a:ext uri="{FF2B5EF4-FFF2-40B4-BE49-F238E27FC236}">
                <a16:creationId xmlns:a16="http://schemas.microsoft.com/office/drawing/2014/main" xmlns=""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74128383"/>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5FC0D8-2240-26D8-5BCA-0748B4E8D7FD}"/>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5" name="Footer Placeholder 4">
            <a:extLst>
              <a:ext uri="{FF2B5EF4-FFF2-40B4-BE49-F238E27FC236}">
                <a16:creationId xmlns:a16="http://schemas.microsoft.com/office/drawing/2014/main" xmlns=""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20666254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0481E77-5A1F-7AB1-68DA-471317E3CD28}"/>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5" name="Footer Placeholder 4">
            <a:extLst>
              <a:ext uri="{FF2B5EF4-FFF2-40B4-BE49-F238E27FC236}">
                <a16:creationId xmlns:a16="http://schemas.microsoft.com/office/drawing/2014/main" xmlns=""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0721772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28277F2-86AF-250C-D14B-2ECB43D37AE1}"/>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6" name="Footer Placeholder 5">
            <a:extLst>
              <a:ext uri="{FF2B5EF4-FFF2-40B4-BE49-F238E27FC236}">
                <a16:creationId xmlns:a16="http://schemas.microsoft.com/office/drawing/2014/main" xmlns=""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21192555"/>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06644CBA-E466-3C73-022A-CD83B40BE139}"/>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8" name="Footer Placeholder 7">
            <a:extLst>
              <a:ext uri="{FF2B5EF4-FFF2-40B4-BE49-F238E27FC236}">
                <a16:creationId xmlns:a16="http://schemas.microsoft.com/office/drawing/2014/main" xmlns=""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22375008"/>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0AF40718-D92E-9215-1B07-A390CA76F587}"/>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4" name="Footer Placeholder 3">
            <a:extLst>
              <a:ext uri="{FF2B5EF4-FFF2-40B4-BE49-F238E27FC236}">
                <a16:creationId xmlns:a16="http://schemas.microsoft.com/office/drawing/2014/main" xmlns=""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360641616"/>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C7FC82-DBBB-CB9B-1A45-B10A32722DF6}"/>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3" name="Footer Placeholder 2">
            <a:extLst>
              <a:ext uri="{FF2B5EF4-FFF2-40B4-BE49-F238E27FC236}">
                <a16:creationId xmlns:a16="http://schemas.microsoft.com/office/drawing/2014/main" xmlns=""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72607102"/>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68D5BA-826A-E16D-337E-0CDB993B0035}"/>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6" name="Footer Placeholder 5">
            <a:extLst>
              <a:ext uri="{FF2B5EF4-FFF2-40B4-BE49-F238E27FC236}">
                <a16:creationId xmlns:a16="http://schemas.microsoft.com/office/drawing/2014/main" xmlns=""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07198196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BD765A4E-73F2-FA71-F4B4-298B9E3E22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xmlns="" id="{88CBA20D-3FAE-C55F-413D-1A9CAD273C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a16="http://schemas.microsoft.com/office/drawing/2014/main" xmlns="" id="{6681B8BC-A37E-D8F6-6E49-AE7416F737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1EEE1E-5589-29B2-0819-DC5882B5F289}"/>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6" name="Footer Placeholder 5">
            <a:extLst>
              <a:ext uri="{FF2B5EF4-FFF2-40B4-BE49-F238E27FC236}">
                <a16:creationId xmlns:a16="http://schemas.microsoft.com/office/drawing/2014/main" xmlns=""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982184284"/>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8F20A78-D94E-F5D6-0197-AB137213513A}"/>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5" name="Footer Placeholder 4">
            <a:extLst>
              <a:ext uri="{FF2B5EF4-FFF2-40B4-BE49-F238E27FC236}">
                <a16:creationId xmlns:a16="http://schemas.microsoft.com/office/drawing/2014/main" xmlns=""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5349222"/>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D55E813-B7F2-C298-5801-5FD503478992}"/>
              </a:ext>
            </a:extLst>
          </p:cNvPr>
          <p:cNvSpPr>
            <a:spLocks noGrp="1"/>
          </p:cNvSpPr>
          <p:nvPr>
            <p:ph type="dt" sz="half" idx="10"/>
          </p:nvPr>
        </p:nvSpPr>
        <p:spPr/>
        <p:txBody>
          <a:bodyPr/>
          <a:lstStyle/>
          <a:p>
            <a:fld id="{1F062F8B-C29A-4F4A-A8DB-6E1C63C8248D}" type="datetimeFigureOut">
              <a:rPr lang="vi-VN" smtClean="0"/>
              <a:t>30/01/2026</a:t>
            </a:fld>
            <a:endParaRPr lang="vi-VN"/>
          </a:p>
        </p:txBody>
      </p:sp>
      <p:sp>
        <p:nvSpPr>
          <p:cNvPr id="5" name="Footer Placeholder 4">
            <a:extLst>
              <a:ext uri="{FF2B5EF4-FFF2-40B4-BE49-F238E27FC236}">
                <a16:creationId xmlns:a16="http://schemas.microsoft.com/office/drawing/2014/main" xmlns=""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39686595"/>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
        <p:cNvGrpSpPr/>
        <p:nvPr/>
      </p:nvGrpSpPr>
      <p:grpSpPr>
        <a:xfrm>
          <a:off x="0" y="0"/>
          <a:ext cx="0" cy="0"/>
          <a:chOff x="0" y="0"/>
          <a:chExt cx="0" cy="0"/>
        </a:xfrm>
      </p:grpSpPr>
      <p:sp>
        <p:nvSpPr>
          <p:cNvPr id="13" name="Google Shape;13;p2"/>
          <p:cNvSpPr/>
          <p:nvPr/>
        </p:nvSpPr>
        <p:spPr>
          <a:xfrm>
            <a:off x="549850" y="436800"/>
            <a:ext cx="11092292" cy="5527597"/>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1950450" y="305500"/>
            <a:ext cx="8291099" cy="9827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2"/>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flipH="1">
            <a:off x="11373544"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flipH="1">
            <a:off x="11416219"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2"/>
          <p:cNvSpPr/>
          <p:nvPr/>
        </p:nvSpPr>
        <p:spPr>
          <a:xfrm rot="-704196" flipH="1">
            <a:off x="10764644" y="5952226"/>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2"/>
          </a:soli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2"/>
          <p:cNvSpPr/>
          <p:nvPr/>
        </p:nvSpPr>
        <p:spPr>
          <a:xfrm rot="-704196" flipH="1">
            <a:off x="10801428" y="5944575"/>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 name="Google Shape;21;p2"/>
          <p:cNvGrpSpPr/>
          <p:nvPr/>
        </p:nvGrpSpPr>
        <p:grpSpPr>
          <a:xfrm rot="3120626">
            <a:off x="485773" y="4968452"/>
            <a:ext cx="358018" cy="335911"/>
            <a:chOff x="2495301" y="1749451"/>
            <a:chExt cx="358028" cy="335921"/>
          </a:xfrm>
        </p:grpSpPr>
        <p:sp>
          <p:nvSpPr>
            <p:cNvPr id="22" name="Google Shape;22;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23;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 name="Google Shape;26;p2"/>
          <p:cNvGrpSpPr/>
          <p:nvPr/>
        </p:nvGrpSpPr>
        <p:grpSpPr>
          <a:xfrm rot="3120626">
            <a:off x="908698" y="5092552"/>
            <a:ext cx="358018" cy="335911"/>
            <a:chOff x="2495301" y="1749451"/>
            <a:chExt cx="358028" cy="335921"/>
          </a:xfrm>
        </p:grpSpPr>
        <p:sp>
          <p:nvSpPr>
            <p:cNvPr id="27" name="Google Shape;27;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 name="Google Shape;31;p2"/>
          <p:cNvGrpSpPr/>
          <p:nvPr/>
        </p:nvGrpSpPr>
        <p:grpSpPr>
          <a:xfrm rot="-8363512">
            <a:off x="810461" y="4641111"/>
            <a:ext cx="358038" cy="335930"/>
            <a:chOff x="2495301" y="1749451"/>
            <a:chExt cx="358028" cy="335921"/>
          </a:xfrm>
        </p:grpSpPr>
        <p:sp>
          <p:nvSpPr>
            <p:cNvPr id="32" name="Google Shape;32;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6" name="Google Shape;36;p2"/>
          <p:cNvSpPr/>
          <p:nvPr/>
        </p:nvSpPr>
        <p:spPr>
          <a:xfrm>
            <a:off x="591475" y="5703670"/>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2"/>
          <p:cNvSpPr/>
          <p:nvPr/>
        </p:nvSpPr>
        <p:spPr>
          <a:xfrm>
            <a:off x="5333108" y="6081505"/>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2"/>
          <p:cNvSpPr/>
          <p:nvPr/>
        </p:nvSpPr>
        <p:spPr>
          <a:xfrm>
            <a:off x="4976689" y="5721776"/>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2"/>
          <p:cNvSpPr/>
          <p:nvPr/>
        </p:nvSpPr>
        <p:spPr>
          <a:xfrm>
            <a:off x="4673687" y="5358702"/>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2"/>
          <p:cNvSpPr/>
          <p:nvPr/>
        </p:nvSpPr>
        <p:spPr>
          <a:xfrm>
            <a:off x="5667762" y="6452726"/>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0236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41"/>
        <p:cNvGrpSpPr/>
        <p:nvPr/>
      </p:nvGrpSpPr>
      <p:grpSpPr>
        <a:xfrm>
          <a:off x="0" y="0"/>
          <a:ext cx="0" cy="0"/>
          <a:chOff x="0" y="0"/>
          <a:chExt cx="0" cy="0"/>
        </a:xfrm>
      </p:grpSpPr>
      <p:sp>
        <p:nvSpPr>
          <p:cNvPr id="42" name="Google Shape;42;p3"/>
          <p:cNvSpPr txBox="1">
            <a:spLocks noGrp="1"/>
          </p:cNvSpPr>
          <p:nvPr>
            <p:ph type="title"/>
          </p:nvPr>
        </p:nvSpPr>
        <p:spPr>
          <a:xfrm>
            <a:off x="1272900" y="1893825"/>
            <a:ext cx="96462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dk1"/>
              </a:buClr>
              <a:buSzPts val="5000"/>
              <a:buNone/>
              <a:defRPr sz="5000">
                <a:solidFill>
                  <a:schemeClr val="dk1"/>
                </a:solidFill>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43" name="Google Shape;43;p3"/>
          <p:cNvSpPr txBox="1">
            <a:spLocks noGrp="1"/>
          </p:cNvSpPr>
          <p:nvPr>
            <p:ph type="subTitle" idx="1"/>
          </p:nvPr>
        </p:nvSpPr>
        <p:spPr>
          <a:xfrm>
            <a:off x="632875" y="5919475"/>
            <a:ext cx="11379900" cy="7179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44" name="Google Shape;44;p3"/>
          <p:cNvSpPr/>
          <p:nvPr/>
        </p:nvSpPr>
        <p:spPr>
          <a:xfrm>
            <a:off x="511975" y="1086700"/>
            <a:ext cx="11143155" cy="4938215"/>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5" name="Google Shape;45;p3"/>
          <p:cNvGrpSpPr/>
          <p:nvPr/>
        </p:nvGrpSpPr>
        <p:grpSpPr>
          <a:xfrm>
            <a:off x="1523784" y="1086696"/>
            <a:ext cx="969047" cy="777202"/>
            <a:chOff x="9417497" y="1564911"/>
            <a:chExt cx="967692" cy="776116"/>
          </a:xfrm>
        </p:grpSpPr>
        <p:sp>
          <p:nvSpPr>
            <p:cNvPr id="46" name="Google Shape;46;p3"/>
            <p:cNvSpPr/>
            <p:nvPr/>
          </p:nvSpPr>
          <p:spPr>
            <a:xfrm>
              <a:off x="9921017" y="1988233"/>
              <a:ext cx="464172" cy="297268"/>
            </a:xfrm>
            <a:custGeom>
              <a:avLst/>
              <a:gdLst/>
              <a:ahLst/>
              <a:cxnLst/>
              <a:rect l="l" t="t" r="r" b="b"/>
              <a:pathLst>
                <a:path w="221562" h="141894" extrusionOk="0">
                  <a:moveTo>
                    <a:pt x="-56" y="35735"/>
                  </a:moveTo>
                  <a:cubicBezTo>
                    <a:pt x="19220" y="17214"/>
                    <a:pt x="43846" y="5245"/>
                    <a:pt x="70318" y="1526"/>
                  </a:cubicBezTo>
                  <a:cubicBezTo>
                    <a:pt x="101814" y="-2016"/>
                    <a:pt x="133515" y="6103"/>
                    <a:pt x="159428" y="24363"/>
                  </a:cubicBezTo>
                  <a:cubicBezTo>
                    <a:pt x="191781" y="46771"/>
                    <a:pt x="214068" y="80970"/>
                    <a:pt x="221506" y="119625"/>
                  </a:cubicBezTo>
                  <a:cubicBezTo>
                    <a:pt x="189721" y="139423"/>
                    <a:pt x="151757" y="146795"/>
                    <a:pt x="114873" y="140317"/>
                  </a:cubicBezTo>
                  <a:cubicBezTo>
                    <a:pt x="31542" y="124192"/>
                    <a:pt x="876" y="39090"/>
                    <a:pt x="-56" y="357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3"/>
            <p:cNvSpPr/>
            <p:nvPr/>
          </p:nvSpPr>
          <p:spPr>
            <a:xfrm>
              <a:off x="9417497" y="1564911"/>
              <a:ext cx="759789" cy="776116"/>
            </a:xfrm>
            <a:custGeom>
              <a:avLst/>
              <a:gdLst/>
              <a:ahLst/>
              <a:cxnLst/>
              <a:rect l="l" t="t" r="r" b="b"/>
              <a:pathLst>
                <a:path w="362668" h="370461" extrusionOk="0">
                  <a:moveTo>
                    <a:pt x="76713" y="161264"/>
                  </a:moveTo>
                  <a:cubicBezTo>
                    <a:pt x="41200" y="163222"/>
                    <a:pt x="10440" y="143834"/>
                    <a:pt x="2144" y="117082"/>
                  </a:cubicBezTo>
                  <a:cubicBezTo>
                    <a:pt x="-9228" y="80544"/>
                    <a:pt x="25913" y="46988"/>
                    <a:pt x="51825" y="34218"/>
                  </a:cubicBezTo>
                  <a:cubicBezTo>
                    <a:pt x="55647" y="32260"/>
                    <a:pt x="103185" y="9889"/>
                    <a:pt x="140190" y="39717"/>
                  </a:cubicBezTo>
                  <a:cubicBezTo>
                    <a:pt x="172440" y="65723"/>
                    <a:pt x="168153" y="108507"/>
                    <a:pt x="168153" y="111489"/>
                  </a:cubicBezTo>
                  <a:cubicBezTo>
                    <a:pt x="167500" y="106829"/>
                    <a:pt x="160789" y="57613"/>
                    <a:pt x="196116" y="25922"/>
                  </a:cubicBezTo>
                  <a:cubicBezTo>
                    <a:pt x="223147" y="1407"/>
                    <a:pt x="272642" y="-10524"/>
                    <a:pt x="298648" y="14830"/>
                  </a:cubicBezTo>
                  <a:cubicBezTo>
                    <a:pt x="317291" y="33472"/>
                    <a:pt x="317291" y="66562"/>
                    <a:pt x="306944" y="89398"/>
                  </a:cubicBezTo>
                  <a:cubicBezTo>
                    <a:pt x="297660" y="108954"/>
                    <a:pt x="280845" y="123924"/>
                    <a:pt x="260338" y="130877"/>
                  </a:cubicBezTo>
                  <a:cubicBezTo>
                    <a:pt x="279857" y="123150"/>
                    <a:pt x="301594" y="123150"/>
                    <a:pt x="321112" y="130877"/>
                  </a:cubicBezTo>
                  <a:cubicBezTo>
                    <a:pt x="329035" y="134140"/>
                    <a:pt x="358396" y="146630"/>
                    <a:pt x="362498" y="175059"/>
                  </a:cubicBezTo>
                  <a:cubicBezTo>
                    <a:pt x="363859" y="196433"/>
                    <a:pt x="353037" y="216744"/>
                    <a:pt x="334534" y="227537"/>
                  </a:cubicBezTo>
                  <a:cubicBezTo>
                    <a:pt x="317878" y="237483"/>
                    <a:pt x="297651" y="239496"/>
                    <a:pt x="279354" y="233037"/>
                  </a:cubicBezTo>
                  <a:cubicBezTo>
                    <a:pt x="283641" y="234901"/>
                    <a:pt x="312443" y="247578"/>
                    <a:pt x="317943" y="274516"/>
                  </a:cubicBezTo>
                  <a:cubicBezTo>
                    <a:pt x="323442" y="301454"/>
                    <a:pt x="301911" y="323451"/>
                    <a:pt x="287556" y="337992"/>
                  </a:cubicBezTo>
                  <a:cubicBezTo>
                    <a:pt x="274972" y="350856"/>
                    <a:pt x="255118" y="371082"/>
                    <a:pt x="224080" y="371175"/>
                  </a:cubicBezTo>
                  <a:cubicBezTo>
                    <a:pt x="200385" y="370308"/>
                    <a:pt x="178219" y="359226"/>
                    <a:pt x="163306" y="340789"/>
                  </a:cubicBezTo>
                  <a:cubicBezTo>
                    <a:pt x="144990" y="315939"/>
                    <a:pt x="141802" y="283035"/>
                    <a:pt x="155010" y="255128"/>
                  </a:cubicBezTo>
                  <a:cubicBezTo>
                    <a:pt x="148364" y="276324"/>
                    <a:pt x="140646" y="297166"/>
                    <a:pt x="131894" y="317579"/>
                  </a:cubicBezTo>
                  <a:cubicBezTo>
                    <a:pt x="115395" y="356262"/>
                    <a:pt x="109430" y="360363"/>
                    <a:pt x="104956" y="362134"/>
                  </a:cubicBezTo>
                  <a:cubicBezTo>
                    <a:pt x="80534" y="372294"/>
                    <a:pt x="43530" y="340136"/>
                    <a:pt x="25260" y="314503"/>
                  </a:cubicBezTo>
                  <a:cubicBezTo>
                    <a:pt x="15939" y="300894"/>
                    <a:pt x="-6525" y="269948"/>
                    <a:pt x="2424" y="231639"/>
                  </a:cubicBezTo>
                  <a:cubicBezTo>
                    <a:pt x="12257" y="196237"/>
                    <a:pt x="40836" y="169169"/>
                    <a:pt x="76713" y="1612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3"/>
            <p:cNvSpPr/>
            <p:nvPr/>
          </p:nvSpPr>
          <p:spPr>
            <a:xfrm>
              <a:off x="9696544" y="1861301"/>
              <a:ext cx="183168" cy="183168"/>
            </a:xfrm>
            <a:custGeom>
              <a:avLst/>
              <a:gdLst/>
              <a:ahLst/>
              <a:cxnLst/>
              <a:rect l="l" t="t" r="r" b="b"/>
              <a:pathLst>
                <a:path w="87431" h="87431" extrusionOk="0">
                  <a:moveTo>
                    <a:pt x="87432" y="43716"/>
                  </a:moveTo>
                  <a:cubicBezTo>
                    <a:pt x="87432" y="67860"/>
                    <a:pt x="67860" y="87432"/>
                    <a:pt x="43716" y="87432"/>
                  </a:cubicBezTo>
                  <a:cubicBezTo>
                    <a:pt x="19572" y="87432"/>
                    <a:pt x="0" y="67860"/>
                    <a:pt x="0" y="43716"/>
                  </a:cubicBezTo>
                  <a:cubicBezTo>
                    <a:pt x="0" y="19572"/>
                    <a:pt x="19572" y="0"/>
                    <a:pt x="43716" y="0"/>
                  </a:cubicBezTo>
                  <a:cubicBezTo>
                    <a:pt x="67860" y="0"/>
                    <a:pt x="87432" y="19572"/>
                    <a:pt x="87432" y="437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3"/>
            <p:cNvSpPr/>
            <p:nvPr/>
          </p:nvSpPr>
          <p:spPr>
            <a:xfrm>
              <a:off x="10015296" y="2057859"/>
              <a:ext cx="318886" cy="141184"/>
            </a:xfrm>
            <a:custGeom>
              <a:avLst/>
              <a:gdLst/>
              <a:ahLst/>
              <a:cxnLst/>
              <a:rect l="l" t="t" r="r" b="b"/>
              <a:pathLst>
                <a:path w="152213" h="67391" extrusionOk="0">
                  <a:moveTo>
                    <a:pt x="-56" y="714"/>
                  </a:moveTo>
                  <a:cubicBezTo>
                    <a:pt x="23862" y="14919"/>
                    <a:pt x="48600" y="27679"/>
                    <a:pt x="74047" y="38930"/>
                  </a:cubicBezTo>
                  <a:cubicBezTo>
                    <a:pt x="99493" y="50172"/>
                    <a:pt x="125574" y="59912"/>
                    <a:pt x="152158" y="68105"/>
                  </a:cubicBezTo>
                  <a:cubicBezTo>
                    <a:pt x="124623" y="62932"/>
                    <a:pt x="97788" y="54580"/>
                    <a:pt x="72182" y="43218"/>
                  </a:cubicBezTo>
                  <a:cubicBezTo>
                    <a:pt x="46522" y="31930"/>
                    <a:pt x="22277" y="17659"/>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3"/>
            <p:cNvSpPr/>
            <p:nvPr/>
          </p:nvSpPr>
          <p:spPr>
            <a:xfrm>
              <a:off x="10118162" y="2087528"/>
              <a:ext cx="114236" cy="35248"/>
            </a:xfrm>
            <a:custGeom>
              <a:avLst/>
              <a:gdLst/>
              <a:ahLst/>
              <a:cxnLst/>
              <a:rect l="l" t="t" r="r" b="b"/>
              <a:pathLst>
                <a:path w="54528" h="16825" extrusionOk="0">
                  <a:moveTo>
                    <a:pt x="-56" y="15255"/>
                  </a:moveTo>
                  <a:cubicBezTo>
                    <a:pt x="9377" y="14910"/>
                    <a:pt x="18754" y="13568"/>
                    <a:pt x="27907" y="11247"/>
                  </a:cubicBezTo>
                  <a:cubicBezTo>
                    <a:pt x="37126" y="8739"/>
                    <a:pt x="46037" y="5207"/>
                    <a:pt x="54472" y="714"/>
                  </a:cubicBezTo>
                  <a:cubicBezTo>
                    <a:pt x="47621" y="8031"/>
                    <a:pt x="38822" y="13232"/>
                    <a:pt x="29119" y="15721"/>
                  </a:cubicBezTo>
                  <a:cubicBezTo>
                    <a:pt x="19546" y="18293"/>
                    <a:pt x="9433" y="18135"/>
                    <a:pt x="-56"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3"/>
            <p:cNvSpPr/>
            <p:nvPr/>
          </p:nvSpPr>
          <p:spPr>
            <a:xfrm>
              <a:off x="10193703" y="2136914"/>
              <a:ext cx="77134" cy="21069"/>
            </a:xfrm>
            <a:custGeom>
              <a:avLst/>
              <a:gdLst/>
              <a:ahLst/>
              <a:cxnLst/>
              <a:rect l="l" t="t" r="r" b="b"/>
              <a:pathLst>
                <a:path w="36818" h="10057" extrusionOk="0">
                  <a:moveTo>
                    <a:pt x="-56" y="8450"/>
                  </a:moveTo>
                  <a:cubicBezTo>
                    <a:pt x="6469" y="7332"/>
                    <a:pt x="12434" y="6586"/>
                    <a:pt x="18586" y="5281"/>
                  </a:cubicBezTo>
                  <a:cubicBezTo>
                    <a:pt x="24738" y="3976"/>
                    <a:pt x="30424" y="2392"/>
                    <a:pt x="36762" y="714"/>
                  </a:cubicBezTo>
                  <a:cubicBezTo>
                    <a:pt x="32102" y="5505"/>
                    <a:pt x="26080" y="8758"/>
                    <a:pt x="19518" y="10035"/>
                  </a:cubicBezTo>
                  <a:cubicBezTo>
                    <a:pt x="12975" y="11405"/>
                    <a:pt x="6180" y="10855"/>
                    <a:pt x="-56" y="84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3"/>
            <p:cNvSpPr/>
            <p:nvPr/>
          </p:nvSpPr>
          <p:spPr>
            <a:xfrm>
              <a:off x="10153102" y="2136914"/>
              <a:ext cx="26579" cy="67174"/>
            </a:xfrm>
            <a:custGeom>
              <a:avLst/>
              <a:gdLst/>
              <a:ahLst/>
              <a:cxnLst/>
              <a:rect l="l" t="t" r="r" b="b"/>
              <a:pathLst>
                <a:path w="12687" h="32064" extrusionOk="0">
                  <a:moveTo>
                    <a:pt x="-56" y="714"/>
                  </a:moveTo>
                  <a:cubicBezTo>
                    <a:pt x="11278" y="7024"/>
                    <a:pt x="15800" y="21034"/>
                    <a:pt x="10291" y="32778"/>
                  </a:cubicBezTo>
                  <a:cubicBezTo>
                    <a:pt x="9787" y="27148"/>
                    <a:pt x="8697" y="21584"/>
                    <a:pt x="7028" y="16187"/>
                  </a:cubicBezTo>
                  <a:cubicBezTo>
                    <a:pt x="5173" y="10809"/>
                    <a:pt x="2796" y="5626"/>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53;p3"/>
            <p:cNvSpPr/>
            <p:nvPr/>
          </p:nvSpPr>
          <p:spPr>
            <a:xfrm>
              <a:off x="10222981" y="2166191"/>
              <a:ext cx="33524" cy="87483"/>
            </a:xfrm>
            <a:custGeom>
              <a:avLst/>
              <a:gdLst/>
              <a:ahLst/>
              <a:cxnLst/>
              <a:rect l="l" t="t" r="r" b="b"/>
              <a:pathLst>
                <a:path w="16002" h="41758" extrusionOk="0">
                  <a:moveTo>
                    <a:pt x="-56" y="714"/>
                  </a:moveTo>
                  <a:cubicBezTo>
                    <a:pt x="6795" y="5001"/>
                    <a:pt x="11856" y="11620"/>
                    <a:pt x="14205" y="19356"/>
                  </a:cubicBezTo>
                  <a:cubicBezTo>
                    <a:pt x="16787" y="26906"/>
                    <a:pt x="16489" y="35137"/>
                    <a:pt x="13366" y="42472"/>
                  </a:cubicBezTo>
                  <a:cubicBezTo>
                    <a:pt x="13217" y="35099"/>
                    <a:pt x="12024" y="27792"/>
                    <a:pt x="9824" y="20754"/>
                  </a:cubicBezTo>
                  <a:cubicBezTo>
                    <a:pt x="7401" y="13679"/>
                    <a:pt x="4083" y="6940"/>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4" name="Google Shape;54;p3"/>
          <p:cNvGrpSpPr/>
          <p:nvPr/>
        </p:nvGrpSpPr>
        <p:grpSpPr>
          <a:xfrm>
            <a:off x="709567" y="1197851"/>
            <a:ext cx="1101396" cy="960077"/>
            <a:chOff x="8316334" y="844291"/>
            <a:chExt cx="981899" cy="855912"/>
          </a:xfrm>
        </p:grpSpPr>
        <p:sp>
          <p:nvSpPr>
            <p:cNvPr id="55" name="Google Shape;55;p3"/>
            <p:cNvSpPr/>
            <p:nvPr/>
          </p:nvSpPr>
          <p:spPr>
            <a:xfrm>
              <a:off x="8316334" y="1331125"/>
              <a:ext cx="420586" cy="313823"/>
            </a:xfrm>
            <a:custGeom>
              <a:avLst/>
              <a:gdLst/>
              <a:ahLst/>
              <a:cxnLst/>
              <a:rect l="l" t="t" r="r" b="b"/>
              <a:pathLst>
                <a:path w="200757" h="149796" extrusionOk="0">
                  <a:moveTo>
                    <a:pt x="199695" y="7999"/>
                  </a:moveTo>
                  <a:cubicBezTo>
                    <a:pt x="203060" y="34536"/>
                    <a:pt x="197934" y="61455"/>
                    <a:pt x="185061" y="84898"/>
                  </a:cubicBezTo>
                  <a:cubicBezTo>
                    <a:pt x="169075" y="112274"/>
                    <a:pt x="143610" y="132836"/>
                    <a:pt x="113475" y="142689"/>
                  </a:cubicBezTo>
                  <a:cubicBezTo>
                    <a:pt x="76153" y="155179"/>
                    <a:pt x="35429" y="152634"/>
                    <a:pt x="-56" y="135605"/>
                  </a:cubicBezTo>
                  <a:cubicBezTo>
                    <a:pt x="3159" y="98283"/>
                    <a:pt x="19938" y="63431"/>
                    <a:pt x="47109" y="37640"/>
                  </a:cubicBezTo>
                  <a:cubicBezTo>
                    <a:pt x="109839" y="-19965"/>
                    <a:pt x="196060" y="6694"/>
                    <a:pt x="199695" y="7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3"/>
            <p:cNvSpPr/>
            <p:nvPr/>
          </p:nvSpPr>
          <p:spPr>
            <a:xfrm>
              <a:off x="8378405" y="1424459"/>
              <a:ext cx="302874" cy="171453"/>
            </a:xfrm>
            <a:custGeom>
              <a:avLst/>
              <a:gdLst/>
              <a:ahLst/>
              <a:cxnLst/>
              <a:rect l="l" t="t" r="r" b="b"/>
              <a:pathLst>
                <a:path w="144570" h="81839" extrusionOk="0">
                  <a:moveTo>
                    <a:pt x="144514" y="714"/>
                  </a:moveTo>
                  <a:cubicBezTo>
                    <a:pt x="118975" y="11452"/>
                    <a:pt x="94078" y="23653"/>
                    <a:pt x="69945" y="37253"/>
                  </a:cubicBezTo>
                  <a:cubicBezTo>
                    <a:pt x="45757" y="50992"/>
                    <a:pt x="22389" y="66120"/>
                    <a:pt x="-56" y="82553"/>
                  </a:cubicBezTo>
                  <a:cubicBezTo>
                    <a:pt x="20516" y="63510"/>
                    <a:pt x="43259" y="46956"/>
                    <a:pt x="67708" y="33244"/>
                  </a:cubicBezTo>
                  <a:cubicBezTo>
                    <a:pt x="91962" y="19458"/>
                    <a:pt x="117735" y="8543"/>
                    <a:pt x="144514"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3"/>
            <p:cNvSpPr/>
            <p:nvPr/>
          </p:nvSpPr>
          <p:spPr>
            <a:xfrm>
              <a:off x="8526029" y="1469744"/>
              <a:ext cx="46222" cy="111113"/>
            </a:xfrm>
            <a:custGeom>
              <a:avLst/>
              <a:gdLst/>
              <a:ahLst/>
              <a:cxnLst/>
              <a:rect l="l" t="t" r="r" b="b"/>
              <a:pathLst>
                <a:path w="22063" h="53037" extrusionOk="0">
                  <a:moveTo>
                    <a:pt x="22007" y="714"/>
                  </a:moveTo>
                  <a:cubicBezTo>
                    <a:pt x="16545" y="8553"/>
                    <a:pt x="11950" y="16960"/>
                    <a:pt x="8305" y="25788"/>
                  </a:cubicBezTo>
                  <a:cubicBezTo>
                    <a:pt x="4782" y="34810"/>
                    <a:pt x="2256" y="44187"/>
                    <a:pt x="755" y="53751"/>
                  </a:cubicBezTo>
                  <a:cubicBezTo>
                    <a:pt x="-997" y="43861"/>
                    <a:pt x="103" y="33682"/>
                    <a:pt x="3924" y="24389"/>
                  </a:cubicBezTo>
                  <a:cubicBezTo>
                    <a:pt x="7541" y="14919"/>
                    <a:pt x="13823" y="6698"/>
                    <a:pt x="22007"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3"/>
            <p:cNvSpPr/>
            <p:nvPr/>
          </p:nvSpPr>
          <p:spPr>
            <a:xfrm>
              <a:off x="8464322" y="1509953"/>
              <a:ext cx="33753" cy="71471"/>
            </a:xfrm>
            <a:custGeom>
              <a:avLst/>
              <a:gdLst/>
              <a:ahLst/>
              <a:cxnLst/>
              <a:rect l="l" t="t" r="r" b="b"/>
              <a:pathLst>
                <a:path w="16111" h="34115" extrusionOk="0">
                  <a:moveTo>
                    <a:pt x="16055" y="714"/>
                  </a:moveTo>
                  <a:cubicBezTo>
                    <a:pt x="13072" y="6679"/>
                    <a:pt x="10089" y="11899"/>
                    <a:pt x="7480" y="17492"/>
                  </a:cubicBezTo>
                  <a:cubicBezTo>
                    <a:pt x="4870" y="23084"/>
                    <a:pt x="2726" y="28677"/>
                    <a:pt x="302" y="34829"/>
                  </a:cubicBezTo>
                  <a:cubicBezTo>
                    <a:pt x="-676" y="28248"/>
                    <a:pt x="358" y="21518"/>
                    <a:pt x="3285" y="15534"/>
                  </a:cubicBezTo>
                  <a:cubicBezTo>
                    <a:pt x="6026" y="9466"/>
                    <a:pt x="10463" y="4321"/>
                    <a:pt x="16055"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3"/>
            <p:cNvSpPr/>
            <p:nvPr/>
          </p:nvSpPr>
          <p:spPr>
            <a:xfrm>
              <a:off x="8468780" y="1463497"/>
              <a:ext cx="66784" cy="28002"/>
            </a:xfrm>
            <a:custGeom>
              <a:avLst/>
              <a:gdLst/>
              <a:ahLst/>
              <a:cxnLst/>
              <a:rect l="l" t="t" r="r" b="b"/>
              <a:pathLst>
                <a:path w="31878" h="13366" extrusionOk="0">
                  <a:moveTo>
                    <a:pt x="31822" y="11992"/>
                  </a:moveTo>
                  <a:cubicBezTo>
                    <a:pt x="19882" y="17231"/>
                    <a:pt x="5928" y="12300"/>
                    <a:pt x="-56" y="714"/>
                  </a:cubicBezTo>
                  <a:cubicBezTo>
                    <a:pt x="4744" y="3743"/>
                    <a:pt x="9871" y="6213"/>
                    <a:pt x="15231" y="8078"/>
                  </a:cubicBezTo>
                  <a:cubicBezTo>
                    <a:pt x="20609" y="9970"/>
                    <a:pt x="26164" y="11284"/>
                    <a:pt x="31822" y="119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3"/>
            <p:cNvSpPr/>
            <p:nvPr/>
          </p:nvSpPr>
          <p:spPr>
            <a:xfrm>
              <a:off x="8384652" y="1495899"/>
              <a:ext cx="86312" cy="34710"/>
            </a:xfrm>
            <a:custGeom>
              <a:avLst/>
              <a:gdLst/>
              <a:ahLst/>
              <a:cxnLst/>
              <a:rect l="l" t="t" r="r" b="b"/>
              <a:pathLst>
                <a:path w="41199" h="16568" extrusionOk="0">
                  <a:moveTo>
                    <a:pt x="41143" y="15255"/>
                  </a:moveTo>
                  <a:cubicBezTo>
                    <a:pt x="33640" y="17958"/>
                    <a:pt x="25437" y="17958"/>
                    <a:pt x="17934" y="15255"/>
                  </a:cubicBezTo>
                  <a:cubicBezTo>
                    <a:pt x="10356" y="12784"/>
                    <a:pt x="3952" y="7611"/>
                    <a:pt x="-56" y="714"/>
                  </a:cubicBezTo>
                  <a:cubicBezTo>
                    <a:pt x="5947" y="4964"/>
                    <a:pt x="12499" y="8385"/>
                    <a:pt x="19425" y="10874"/>
                  </a:cubicBezTo>
                  <a:cubicBezTo>
                    <a:pt x="26453" y="13223"/>
                    <a:pt x="33752" y="14695"/>
                    <a:pt x="41143"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3"/>
            <p:cNvSpPr/>
            <p:nvPr/>
          </p:nvSpPr>
          <p:spPr>
            <a:xfrm>
              <a:off x="8486339" y="844291"/>
              <a:ext cx="811894" cy="855912"/>
            </a:xfrm>
            <a:custGeom>
              <a:avLst/>
              <a:gdLst/>
              <a:ahLst/>
              <a:cxnLst/>
              <a:rect l="l" t="t" r="r" b="b"/>
              <a:pathLst>
                <a:path w="387539" h="408550" extrusionOk="0">
                  <a:moveTo>
                    <a:pt x="93718" y="264247"/>
                  </a:moveTo>
                  <a:cubicBezTo>
                    <a:pt x="87100" y="269094"/>
                    <a:pt x="59417" y="288482"/>
                    <a:pt x="34343" y="279440"/>
                  </a:cubicBezTo>
                  <a:cubicBezTo>
                    <a:pt x="-145" y="266857"/>
                    <a:pt x="-8348" y="207761"/>
                    <a:pt x="8151" y="168892"/>
                  </a:cubicBezTo>
                  <a:cubicBezTo>
                    <a:pt x="10481" y="163486"/>
                    <a:pt x="27818" y="122287"/>
                    <a:pt x="67526" y="117812"/>
                  </a:cubicBezTo>
                  <a:cubicBezTo>
                    <a:pt x="85217" y="116181"/>
                    <a:pt x="102890" y="121084"/>
                    <a:pt x="117207" y="131608"/>
                  </a:cubicBezTo>
                  <a:cubicBezTo>
                    <a:pt x="107756" y="123377"/>
                    <a:pt x="99805" y="113572"/>
                    <a:pt x="93718" y="102619"/>
                  </a:cubicBezTo>
                  <a:cubicBezTo>
                    <a:pt x="90922" y="97493"/>
                    <a:pt x="72373" y="64123"/>
                    <a:pt x="81321" y="40540"/>
                  </a:cubicBezTo>
                  <a:cubicBezTo>
                    <a:pt x="97074" y="-1218"/>
                    <a:pt x="199606" y="-16784"/>
                    <a:pt x="237356" y="26652"/>
                  </a:cubicBezTo>
                  <a:cubicBezTo>
                    <a:pt x="255067" y="47065"/>
                    <a:pt x="255998" y="77918"/>
                    <a:pt x="256744" y="83325"/>
                  </a:cubicBezTo>
                  <a:cubicBezTo>
                    <a:pt x="257593" y="100391"/>
                    <a:pt x="254395" y="117412"/>
                    <a:pt x="247423" y="133006"/>
                  </a:cubicBezTo>
                  <a:cubicBezTo>
                    <a:pt x="258869" y="119733"/>
                    <a:pt x="273634" y="109722"/>
                    <a:pt x="290207" y="104017"/>
                  </a:cubicBezTo>
                  <a:cubicBezTo>
                    <a:pt x="297943" y="101407"/>
                    <a:pt x="331592" y="90036"/>
                    <a:pt x="357878" y="106814"/>
                  </a:cubicBezTo>
                  <a:cubicBezTo>
                    <a:pt x="391248" y="128066"/>
                    <a:pt x="395162" y="183340"/>
                    <a:pt x="375868" y="218667"/>
                  </a:cubicBezTo>
                  <a:cubicBezTo>
                    <a:pt x="366752" y="236778"/>
                    <a:pt x="350934" y="250620"/>
                    <a:pt x="331779" y="257256"/>
                  </a:cubicBezTo>
                  <a:cubicBezTo>
                    <a:pt x="293004" y="269560"/>
                    <a:pt x="259913" y="242995"/>
                    <a:pt x="257210" y="240758"/>
                  </a:cubicBezTo>
                  <a:cubicBezTo>
                    <a:pt x="271900" y="253043"/>
                    <a:pt x="284083" y="268041"/>
                    <a:pt x="293096" y="284940"/>
                  </a:cubicBezTo>
                  <a:cubicBezTo>
                    <a:pt x="303070" y="303582"/>
                    <a:pt x="319102" y="334062"/>
                    <a:pt x="306892" y="365008"/>
                  </a:cubicBezTo>
                  <a:cubicBezTo>
                    <a:pt x="298409" y="386633"/>
                    <a:pt x="275293" y="410775"/>
                    <a:pt x="247516" y="409190"/>
                  </a:cubicBezTo>
                  <a:cubicBezTo>
                    <a:pt x="219739" y="407606"/>
                    <a:pt x="203334" y="381227"/>
                    <a:pt x="197742" y="371906"/>
                  </a:cubicBezTo>
                  <a:cubicBezTo>
                    <a:pt x="184282" y="347969"/>
                    <a:pt x="180926" y="319652"/>
                    <a:pt x="188420" y="293236"/>
                  </a:cubicBezTo>
                  <a:cubicBezTo>
                    <a:pt x="192652" y="315215"/>
                    <a:pt x="185941" y="337874"/>
                    <a:pt x="170431" y="354009"/>
                  </a:cubicBezTo>
                  <a:cubicBezTo>
                    <a:pt x="154156" y="370396"/>
                    <a:pt x="130042" y="376240"/>
                    <a:pt x="108073" y="369109"/>
                  </a:cubicBezTo>
                  <a:cubicBezTo>
                    <a:pt x="79587" y="357020"/>
                    <a:pt x="64273" y="325878"/>
                    <a:pt x="72093" y="295939"/>
                  </a:cubicBezTo>
                  <a:cubicBezTo>
                    <a:pt x="75719" y="283327"/>
                    <a:pt x="83297" y="272217"/>
                    <a:pt x="93718" y="2642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3"/>
            <p:cNvSpPr/>
            <p:nvPr/>
          </p:nvSpPr>
          <p:spPr>
            <a:xfrm>
              <a:off x="8753957" y="1161924"/>
              <a:ext cx="220272" cy="220272"/>
            </a:xfrm>
            <a:custGeom>
              <a:avLst/>
              <a:gdLst/>
              <a:ahLst/>
              <a:cxnLst/>
              <a:rect l="l" t="t" r="r" b="b"/>
              <a:pathLst>
                <a:path w="105142" h="105142" extrusionOk="0">
                  <a:moveTo>
                    <a:pt x="105142" y="52571"/>
                  </a:moveTo>
                  <a:cubicBezTo>
                    <a:pt x="105142" y="81605"/>
                    <a:pt x="81605" y="105142"/>
                    <a:pt x="52571" y="105142"/>
                  </a:cubicBezTo>
                  <a:cubicBezTo>
                    <a:pt x="23537" y="105142"/>
                    <a:pt x="0" y="81605"/>
                    <a:pt x="0" y="52571"/>
                  </a:cubicBezTo>
                  <a:cubicBezTo>
                    <a:pt x="0" y="23537"/>
                    <a:pt x="23536" y="0"/>
                    <a:pt x="52571" y="0"/>
                  </a:cubicBezTo>
                  <a:cubicBezTo>
                    <a:pt x="81605" y="0"/>
                    <a:pt x="105142" y="23537"/>
                    <a:pt x="105142" y="525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 name="Google Shape;63;p3"/>
          <p:cNvGrpSpPr/>
          <p:nvPr/>
        </p:nvGrpSpPr>
        <p:grpSpPr>
          <a:xfrm rot="10800000">
            <a:off x="5477080" y="671351"/>
            <a:ext cx="1237846" cy="872004"/>
            <a:chOff x="621403" y="597265"/>
            <a:chExt cx="1588204" cy="1118814"/>
          </a:xfrm>
        </p:grpSpPr>
        <p:sp>
          <p:nvSpPr>
            <p:cNvPr id="64" name="Google Shape;64;p3"/>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 name="Google Shape;66;p3"/>
          <p:cNvGrpSpPr/>
          <p:nvPr/>
        </p:nvGrpSpPr>
        <p:grpSpPr>
          <a:xfrm flipH="1">
            <a:off x="10316867" y="4890701"/>
            <a:ext cx="1101396" cy="960077"/>
            <a:chOff x="8316334" y="844291"/>
            <a:chExt cx="981899" cy="855912"/>
          </a:xfrm>
        </p:grpSpPr>
        <p:sp>
          <p:nvSpPr>
            <p:cNvPr id="67" name="Google Shape;67;p3"/>
            <p:cNvSpPr/>
            <p:nvPr/>
          </p:nvSpPr>
          <p:spPr>
            <a:xfrm>
              <a:off x="8316334" y="1331125"/>
              <a:ext cx="420586" cy="313823"/>
            </a:xfrm>
            <a:custGeom>
              <a:avLst/>
              <a:gdLst/>
              <a:ahLst/>
              <a:cxnLst/>
              <a:rect l="l" t="t" r="r" b="b"/>
              <a:pathLst>
                <a:path w="200757" h="149796" extrusionOk="0">
                  <a:moveTo>
                    <a:pt x="199695" y="7999"/>
                  </a:moveTo>
                  <a:cubicBezTo>
                    <a:pt x="203060" y="34536"/>
                    <a:pt x="197934" y="61455"/>
                    <a:pt x="185061" y="84898"/>
                  </a:cubicBezTo>
                  <a:cubicBezTo>
                    <a:pt x="169075" y="112274"/>
                    <a:pt x="143610" y="132836"/>
                    <a:pt x="113475" y="142689"/>
                  </a:cubicBezTo>
                  <a:cubicBezTo>
                    <a:pt x="76153" y="155179"/>
                    <a:pt x="35429" y="152634"/>
                    <a:pt x="-56" y="135605"/>
                  </a:cubicBezTo>
                  <a:cubicBezTo>
                    <a:pt x="3159" y="98283"/>
                    <a:pt x="19938" y="63431"/>
                    <a:pt x="47109" y="37640"/>
                  </a:cubicBezTo>
                  <a:cubicBezTo>
                    <a:pt x="109839" y="-19965"/>
                    <a:pt x="196060" y="6694"/>
                    <a:pt x="199695" y="7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3"/>
            <p:cNvSpPr/>
            <p:nvPr/>
          </p:nvSpPr>
          <p:spPr>
            <a:xfrm>
              <a:off x="8378405" y="1424459"/>
              <a:ext cx="302874" cy="171453"/>
            </a:xfrm>
            <a:custGeom>
              <a:avLst/>
              <a:gdLst/>
              <a:ahLst/>
              <a:cxnLst/>
              <a:rect l="l" t="t" r="r" b="b"/>
              <a:pathLst>
                <a:path w="144570" h="81839" extrusionOk="0">
                  <a:moveTo>
                    <a:pt x="144514" y="714"/>
                  </a:moveTo>
                  <a:cubicBezTo>
                    <a:pt x="118975" y="11452"/>
                    <a:pt x="94078" y="23653"/>
                    <a:pt x="69945" y="37253"/>
                  </a:cubicBezTo>
                  <a:cubicBezTo>
                    <a:pt x="45757" y="50992"/>
                    <a:pt x="22389" y="66120"/>
                    <a:pt x="-56" y="82553"/>
                  </a:cubicBezTo>
                  <a:cubicBezTo>
                    <a:pt x="20516" y="63510"/>
                    <a:pt x="43259" y="46956"/>
                    <a:pt x="67708" y="33244"/>
                  </a:cubicBezTo>
                  <a:cubicBezTo>
                    <a:pt x="91962" y="19458"/>
                    <a:pt x="117735" y="8543"/>
                    <a:pt x="144514"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3"/>
            <p:cNvSpPr/>
            <p:nvPr/>
          </p:nvSpPr>
          <p:spPr>
            <a:xfrm>
              <a:off x="8526029" y="1469744"/>
              <a:ext cx="46222" cy="111113"/>
            </a:xfrm>
            <a:custGeom>
              <a:avLst/>
              <a:gdLst/>
              <a:ahLst/>
              <a:cxnLst/>
              <a:rect l="l" t="t" r="r" b="b"/>
              <a:pathLst>
                <a:path w="22063" h="53037" extrusionOk="0">
                  <a:moveTo>
                    <a:pt x="22007" y="714"/>
                  </a:moveTo>
                  <a:cubicBezTo>
                    <a:pt x="16545" y="8553"/>
                    <a:pt x="11950" y="16960"/>
                    <a:pt x="8305" y="25788"/>
                  </a:cubicBezTo>
                  <a:cubicBezTo>
                    <a:pt x="4782" y="34810"/>
                    <a:pt x="2256" y="44187"/>
                    <a:pt x="755" y="53751"/>
                  </a:cubicBezTo>
                  <a:cubicBezTo>
                    <a:pt x="-997" y="43861"/>
                    <a:pt x="103" y="33682"/>
                    <a:pt x="3924" y="24389"/>
                  </a:cubicBezTo>
                  <a:cubicBezTo>
                    <a:pt x="7541" y="14919"/>
                    <a:pt x="13823" y="6698"/>
                    <a:pt x="22007"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3"/>
            <p:cNvSpPr/>
            <p:nvPr/>
          </p:nvSpPr>
          <p:spPr>
            <a:xfrm>
              <a:off x="8464322" y="1509953"/>
              <a:ext cx="33753" cy="71471"/>
            </a:xfrm>
            <a:custGeom>
              <a:avLst/>
              <a:gdLst/>
              <a:ahLst/>
              <a:cxnLst/>
              <a:rect l="l" t="t" r="r" b="b"/>
              <a:pathLst>
                <a:path w="16111" h="34115" extrusionOk="0">
                  <a:moveTo>
                    <a:pt x="16055" y="714"/>
                  </a:moveTo>
                  <a:cubicBezTo>
                    <a:pt x="13072" y="6679"/>
                    <a:pt x="10089" y="11899"/>
                    <a:pt x="7480" y="17492"/>
                  </a:cubicBezTo>
                  <a:cubicBezTo>
                    <a:pt x="4870" y="23084"/>
                    <a:pt x="2726" y="28677"/>
                    <a:pt x="302" y="34829"/>
                  </a:cubicBezTo>
                  <a:cubicBezTo>
                    <a:pt x="-676" y="28248"/>
                    <a:pt x="358" y="21518"/>
                    <a:pt x="3285" y="15534"/>
                  </a:cubicBezTo>
                  <a:cubicBezTo>
                    <a:pt x="6026" y="9466"/>
                    <a:pt x="10463" y="4321"/>
                    <a:pt x="16055"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3"/>
            <p:cNvSpPr/>
            <p:nvPr/>
          </p:nvSpPr>
          <p:spPr>
            <a:xfrm>
              <a:off x="8468780" y="1463497"/>
              <a:ext cx="66784" cy="28002"/>
            </a:xfrm>
            <a:custGeom>
              <a:avLst/>
              <a:gdLst/>
              <a:ahLst/>
              <a:cxnLst/>
              <a:rect l="l" t="t" r="r" b="b"/>
              <a:pathLst>
                <a:path w="31878" h="13366" extrusionOk="0">
                  <a:moveTo>
                    <a:pt x="31822" y="11992"/>
                  </a:moveTo>
                  <a:cubicBezTo>
                    <a:pt x="19882" y="17231"/>
                    <a:pt x="5928" y="12300"/>
                    <a:pt x="-56" y="714"/>
                  </a:cubicBezTo>
                  <a:cubicBezTo>
                    <a:pt x="4744" y="3743"/>
                    <a:pt x="9871" y="6213"/>
                    <a:pt x="15231" y="8078"/>
                  </a:cubicBezTo>
                  <a:cubicBezTo>
                    <a:pt x="20609" y="9970"/>
                    <a:pt x="26164" y="11284"/>
                    <a:pt x="31822" y="119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3"/>
            <p:cNvSpPr/>
            <p:nvPr/>
          </p:nvSpPr>
          <p:spPr>
            <a:xfrm>
              <a:off x="8384652" y="1495899"/>
              <a:ext cx="86312" cy="34710"/>
            </a:xfrm>
            <a:custGeom>
              <a:avLst/>
              <a:gdLst/>
              <a:ahLst/>
              <a:cxnLst/>
              <a:rect l="l" t="t" r="r" b="b"/>
              <a:pathLst>
                <a:path w="41199" h="16568" extrusionOk="0">
                  <a:moveTo>
                    <a:pt x="41143" y="15255"/>
                  </a:moveTo>
                  <a:cubicBezTo>
                    <a:pt x="33640" y="17958"/>
                    <a:pt x="25437" y="17958"/>
                    <a:pt x="17934" y="15255"/>
                  </a:cubicBezTo>
                  <a:cubicBezTo>
                    <a:pt x="10356" y="12784"/>
                    <a:pt x="3952" y="7611"/>
                    <a:pt x="-56" y="714"/>
                  </a:cubicBezTo>
                  <a:cubicBezTo>
                    <a:pt x="5947" y="4964"/>
                    <a:pt x="12499" y="8385"/>
                    <a:pt x="19425" y="10874"/>
                  </a:cubicBezTo>
                  <a:cubicBezTo>
                    <a:pt x="26453" y="13223"/>
                    <a:pt x="33752" y="14695"/>
                    <a:pt x="41143"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3"/>
            <p:cNvSpPr/>
            <p:nvPr/>
          </p:nvSpPr>
          <p:spPr>
            <a:xfrm>
              <a:off x="8486339" y="844291"/>
              <a:ext cx="811894" cy="855912"/>
            </a:xfrm>
            <a:custGeom>
              <a:avLst/>
              <a:gdLst/>
              <a:ahLst/>
              <a:cxnLst/>
              <a:rect l="l" t="t" r="r" b="b"/>
              <a:pathLst>
                <a:path w="387539" h="408550" extrusionOk="0">
                  <a:moveTo>
                    <a:pt x="93718" y="264247"/>
                  </a:moveTo>
                  <a:cubicBezTo>
                    <a:pt x="87100" y="269094"/>
                    <a:pt x="59417" y="288482"/>
                    <a:pt x="34343" y="279440"/>
                  </a:cubicBezTo>
                  <a:cubicBezTo>
                    <a:pt x="-145" y="266857"/>
                    <a:pt x="-8348" y="207761"/>
                    <a:pt x="8151" y="168892"/>
                  </a:cubicBezTo>
                  <a:cubicBezTo>
                    <a:pt x="10481" y="163486"/>
                    <a:pt x="27818" y="122287"/>
                    <a:pt x="67526" y="117812"/>
                  </a:cubicBezTo>
                  <a:cubicBezTo>
                    <a:pt x="85217" y="116181"/>
                    <a:pt x="102890" y="121084"/>
                    <a:pt x="117207" y="131608"/>
                  </a:cubicBezTo>
                  <a:cubicBezTo>
                    <a:pt x="107756" y="123377"/>
                    <a:pt x="99805" y="113572"/>
                    <a:pt x="93718" y="102619"/>
                  </a:cubicBezTo>
                  <a:cubicBezTo>
                    <a:pt x="90922" y="97493"/>
                    <a:pt x="72373" y="64123"/>
                    <a:pt x="81321" y="40540"/>
                  </a:cubicBezTo>
                  <a:cubicBezTo>
                    <a:pt x="97074" y="-1218"/>
                    <a:pt x="199606" y="-16784"/>
                    <a:pt x="237356" y="26652"/>
                  </a:cubicBezTo>
                  <a:cubicBezTo>
                    <a:pt x="255067" y="47065"/>
                    <a:pt x="255998" y="77918"/>
                    <a:pt x="256744" y="83325"/>
                  </a:cubicBezTo>
                  <a:cubicBezTo>
                    <a:pt x="257593" y="100391"/>
                    <a:pt x="254395" y="117412"/>
                    <a:pt x="247423" y="133006"/>
                  </a:cubicBezTo>
                  <a:cubicBezTo>
                    <a:pt x="258869" y="119733"/>
                    <a:pt x="273634" y="109722"/>
                    <a:pt x="290207" y="104017"/>
                  </a:cubicBezTo>
                  <a:cubicBezTo>
                    <a:pt x="297943" y="101407"/>
                    <a:pt x="331592" y="90036"/>
                    <a:pt x="357878" y="106814"/>
                  </a:cubicBezTo>
                  <a:cubicBezTo>
                    <a:pt x="391248" y="128066"/>
                    <a:pt x="395162" y="183340"/>
                    <a:pt x="375868" y="218667"/>
                  </a:cubicBezTo>
                  <a:cubicBezTo>
                    <a:pt x="366752" y="236778"/>
                    <a:pt x="350934" y="250620"/>
                    <a:pt x="331779" y="257256"/>
                  </a:cubicBezTo>
                  <a:cubicBezTo>
                    <a:pt x="293004" y="269560"/>
                    <a:pt x="259913" y="242995"/>
                    <a:pt x="257210" y="240758"/>
                  </a:cubicBezTo>
                  <a:cubicBezTo>
                    <a:pt x="271900" y="253043"/>
                    <a:pt x="284083" y="268041"/>
                    <a:pt x="293096" y="284940"/>
                  </a:cubicBezTo>
                  <a:cubicBezTo>
                    <a:pt x="303070" y="303582"/>
                    <a:pt x="319102" y="334062"/>
                    <a:pt x="306892" y="365008"/>
                  </a:cubicBezTo>
                  <a:cubicBezTo>
                    <a:pt x="298409" y="386633"/>
                    <a:pt x="275293" y="410775"/>
                    <a:pt x="247516" y="409190"/>
                  </a:cubicBezTo>
                  <a:cubicBezTo>
                    <a:pt x="219739" y="407606"/>
                    <a:pt x="203334" y="381227"/>
                    <a:pt x="197742" y="371906"/>
                  </a:cubicBezTo>
                  <a:cubicBezTo>
                    <a:pt x="184282" y="347969"/>
                    <a:pt x="180926" y="319652"/>
                    <a:pt x="188420" y="293236"/>
                  </a:cubicBezTo>
                  <a:cubicBezTo>
                    <a:pt x="192652" y="315215"/>
                    <a:pt x="185941" y="337874"/>
                    <a:pt x="170431" y="354009"/>
                  </a:cubicBezTo>
                  <a:cubicBezTo>
                    <a:pt x="154156" y="370396"/>
                    <a:pt x="130042" y="376240"/>
                    <a:pt x="108073" y="369109"/>
                  </a:cubicBezTo>
                  <a:cubicBezTo>
                    <a:pt x="79587" y="357020"/>
                    <a:pt x="64273" y="325878"/>
                    <a:pt x="72093" y="295939"/>
                  </a:cubicBezTo>
                  <a:cubicBezTo>
                    <a:pt x="75719" y="283327"/>
                    <a:pt x="83297" y="272217"/>
                    <a:pt x="93718" y="2642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3"/>
            <p:cNvSpPr/>
            <p:nvPr/>
          </p:nvSpPr>
          <p:spPr>
            <a:xfrm>
              <a:off x="8753957" y="1161924"/>
              <a:ext cx="220272" cy="220272"/>
            </a:xfrm>
            <a:custGeom>
              <a:avLst/>
              <a:gdLst/>
              <a:ahLst/>
              <a:cxnLst/>
              <a:rect l="l" t="t" r="r" b="b"/>
              <a:pathLst>
                <a:path w="105142" h="105142" extrusionOk="0">
                  <a:moveTo>
                    <a:pt x="105142" y="52571"/>
                  </a:moveTo>
                  <a:cubicBezTo>
                    <a:pt x="105142" y="81605"/>
                    <a:pt x="81605" y="105142"/>
                    <a:pt x="52571" y="105142"/>
                  </a:cubicBezTo>
                  <a:cubicBezTo>
                    <a:pt x="23537" y="105142"/>
                    <a:pt x="0" y="81605"/>
                    <a:pt x="0" y="52571"/>
                  </a:cubicBezTo>
                  <a:cubicBezTo>
                    <a:pt x="0" y="23537"/>
                    <a:pt x="23536" y="0"/>
                    <a:pt x="52571" y="0"/>
                  </a:cubicBezTo>
                  <a:cubicBezTo>
                    <a:pt x="81605" y="0"/>
                    <a:pt x="105142" y="23537"/>
                    <a:pt x="105142" y="525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5" name="Google Shape;75;p3"/>
          <p:cNvGrpSpPr/>
          <p:nvPr/>
        </p:nvGrpSpPr>
        <p:grpSpPr>
          <a:xfrm flipH="1">
            <a:off x="9639159" y="5308171"/>
            <a:ext cx="969047" cy="777202"/>
            <a:chOff x="9417497" y="1564911"/>
            <a:chExt cx="967692" cy="776116"/>
          </a:xfrm>
        </p:grpSpPr>
        <p:sp>
          <p:nvSpPr>
            <p:cNvPr id="76" name="Google Shape;76;p3"/>
            <p:cNvSpPr/>
            <p:nvPr/>
          </p:nvSpPr>
          <p:spPr>
            <a:xfrm>
              <a:off x="9921017" y="1988233"/>
              <a:ext cx="464172" cy="297268"/>
            </a:xfrm>
            <a:custGeom>
              <a:avLst/>
              <a:gdLst/>
              <a:ahLst/>
              <a:cxnLst/>
              <a:rect l="l" t="t" r="r" b="b"/>
              <a:pathLst>
                <a:path w="221562" h="141894" extrusionOk="0">
                  <a:moveTo>
                    <a:pt x="-56" y="35735"/>
                  </a:moveTo>
                  <a:cubicBezTo>
                    <a:pt x="19220" y="17214"/>
                    <a:pt x="43846" y="5245"/>
                    <a:pt x="70318" y="1526"/>
                  </a:cubicBezTo>
                  <a:cubicBezTo>
                    <a:pt x="101814" y="-2016"/>
                    <a:pt x="133515" y="6103"/>
                    <a:pt x="159428" y="24363"/>
                  </a:cubicBezTo>
                  <a:cubicBezTo>
                    <a:pt x="191781" y="46771"/>
                    <a:pt x="214068" y="80970"/>
                    <a:pt x="221506" y="119625"/>
                  </a:cubicBezTo>
                  <a:cubicBezTo>
                    <a:pt x="189721" y="139423"/>
                    <a:pt x="151757" y="146795"/>
                    <a:pt x="114873" y="140317"/>
                  </a:cubicBezTo>
                  <a:cubicBezTo>
                    <a:pt x="31542" y="124192"/>
                    <a:pt x="876" y="39090"/>
                    <a:pt x="-56" y="357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3"/>
            <p:cNvSpPr/>
            <p:nvPr/>
          </p:nvSpPr>
          <p:spPr>
            <a:xfrm>
              <a:off x="9417497" y="1564911"/>
              <a:ext cx="759789" cy="776116"/>
            </a:xfrm>
            <a:custGeom>
              <a:avLst/>
              <a:gdLst/>
              <a:ahLst/>
              <a:cxnLst/>
              <a:rect l="l" t="t" r="r" b="b"/>
              <a:pathLst>
                <a:path w="362668" h="370461" extrusionOk="0">
                  <a:moveTo>
                    <a:pt x="76713" y="161264"/>
                  </a:moveTo>
                  <a:cubicBezTo>
                    <a:pt x="41200" y="163222"/>
                    <a:pt x="10440" y="143834"/>
                    <a:pt x="2144" y="117082"/>
                  </a:cubicBezTo>
                  <a:cubicBezTo>
                    <a:pt x="-9228" y="80544"/>
                    <a:pt x="25913" y="46988"/>
                    <a:pt x="51825" y="34218"/>
                  </a:cubicBezTo>
                  <a:cubicBezTo>
                    <a:pt x="55647" y="32260"/>
                    <a:pt x="103185" y="9889"/>
                    <a:pt x="140190" y="39717"/>
                  </a:cubicBezTo>
                  <a:cubicBezTo>
                    <a:pt x="172440" y="65723"/>
                    <a:pt x="168153" y="108507"/>
                    <a:pt x="168153" y="111489"/>
                  </a:cubicBezTo>
                  <a:cubicBezTo>
                    <a:pt x="167500" y="106829"/>
                    <a:pt x="160789" y="57613"/>
                    <a:pt x="196116" y="25922"/>
                  </a:cubicBezTo>
                  <a:cubicBezTo>
                    <a:pt x="223147" y="1407"/>
                    <a:pt x="272642" y="-10524"/>
                    <a:pt x="298648" y="14830"/>
                  </a:cubicBezTo>
                  <a:cubicBezTo>
                    <a:pt x="317291" y="33472"/>
                    <a:pt x="317291" y="66562"/>
                    <a:pt x="306944" y="89398"/>
                  </a:cubicBezTo>
                  <a:cubicBezTo>
                    <a:pt x="297660" y="108954"/>
                    <a:pt x="280845" y="123924"/>
                    <a:pt x="260338" y="130877"/>
                  </a:cubicBezTo>
                  <a:cubicBezTo>
                    <a:pt x="279857" y="123150"/>
                    <a:pt x="301594" y="123150"/>
                    <a:pt x="321112" y="130877"/>
                  </a:cubicBezTo>
                  <a:cubicBezTo>
                    <a:pt x="329035" y="134140"/>
                    <a:pt x="358396" y="146630"/>
                    <a:pt x="362498" y="175059"/>
                  </a:cubicBezTo>
                  <a:cubicBezTo>
                    <a:pt x="363859" y="196433"/>
                    <a:pt x="353037" y="216744"/>
                    <a:pt x="334534" y="227537"/>
                  </a:cubicBezTo>
                  <a:cubicBezTo>
                    <a:pt x="317878" y="237483"/>
                    <a:pt x="297651" y="239496"/>
                    <a:pt x="279354" y="233037"/>
                  </a:cubicBezTo>
                  <a:cubicBezTo>
                    <a:pt x="283641" y="234901"/>
                    <a:pt x="312443" y="247578"/>
                    <a:pt x="317943" y="274516"/>
                  </a:cubicBezTo>
                  <a:cubicBezTo>
                    <a:pt x="323442" y="301454"/>
                    <a:pt x="301911" y="323451"/>
                    <a:pt x="287556" y="337992"/>
                  </a:cubicBezTo>
                  <a:cubicBezTo>
                    <a:pt x="274972" y="350856"/>
                    <a:pt x="255118" y="371082"/>
                    <a:pt x="224080" y="371175"/>
                  </a:cubicBezTo>
                  <a:cubicBezTo>
                    <a:pt x="200385" y="370308"/>
                    <a:pt x="178219" y="359226"/>
                    <a:pt x="163306" y="340789"/>
                  </a:cubicBezTo>
                  <a:cubicBezTo>
                    <a:pt x="144990" y="315939"/>
                    <a:pt x="141802" y="283035"/>
                    <a:pt x="155010" y="255128"/>
                  </a:cubicBezTo>
                  <a:cubicBezTo>
                    <a:pt x="148364" y="276324"/>
                    <a:pt x="140646" y="297166"/>
                    <a:pt x="131894" y="317579"/>
                  </a:cubicBezTo>
                  <a:cubicBezTo>
                    <a:pt x="115395" y="356262"/>
                    <a:pt x="109430" y="360363"/>
                    <a:pt x="104956" y="362134"/>
                  </a:cubicBezTo>
                  <a:cubicBezTo>
                    <a:pt x="80534" y="372294"/>
                    <a:pt x="43530" y="340136"/>
                    <a:pt x="25260" y="314503"/>
                  </a:cubicBezTo>
                  <a:cubicBezTo>
                    <a:pt x="15939" y="300894"/>
                    <a:pt x="-6525" y="269948"/>
                    <a:pt x="2424" y="231639"/>
                  </a:cubicBezTo>
                  <a:cubicBezTo>
                    <a:pt x="12257" y="196237"/>
                    <a:pt x="40836" y="169169"/>
                    <a:pt x="76713" y="1612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3"/>
            <p:cNvSpPr/>
            <p:nvPr/>
          </p:nvSpPr>
          <p:spPr>
            <a:xfrm>
              <a:off x="9696544" y="1861301"/>
              <a:ext cx="183168" cy="183168"/>
            </a:xfrm>
            <a:custGeom>
              <a:avLst/>
              <a:gdLst/>
              <a:ahLst/>
              <a:cxnLst/>
              <a:rect l="l" t="t" r="r" b="b"/>
              <a:pathLst>
                <a:path w="87431" h="87431" extrusionOk="0">
                  <a:moveTo>
                    <a:pt x="87432" y="43716"/>
                  </a:moveTo>
                  <a:cubicBezTo>
                    <a:pt x="87432" y="67860"/>
                    <a:pt x="67860" y="87432"/>
                    <a:pt x="43716" y="87432"/>
                  </a:cubicBezTo>
                  <a:cubicBezTo>
                    <a:pt x="19572" y="87432"/>
                    <a:pt x="0" y="67860"/>
                    <a:pt x="0" y="43716"/>
                  </a:cubicBezTo>
                  <a:cubicBezTo>
                    <a:pt x="0" y="19572"/>
                    <a:pt x="19572" y="0"/>
                    <a:pt x="43716" y="0"/>
                  </a:cubicBezTo>
                  <a:cubicBezTo>
                    <a:pt x="67860" y="0"/>
                    <a:pt x="87432" y="19572"/>
                    <a:pt x="87432" y="437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3"/>
            <p:cNvSpPr/>
            <p:nvPr/>
          </p:nvSpPr>
          <p:spPr>
            <a:xfrm>
              <a:off x="10015296" y="2057859"/>
              <a:ext cx="318886" cy="141184"/>
            </a:xfrm>
            <a:custGeom>
              <a:avLst/>
              <a:gdLst/>
              <a:ahLst/>
              <a:cxnLst/>
              <a:rect l="l" t="t" r="r" b="b"/>
              <a:pathLst>
                <a:path w="152213" h="67391" extrusionOk="0">
                  <a:moveTo>
                    <a:pt x="-56" y="714"/>
                  </a:moveTo>
                  <a:cubicBezTo>
                    <a:pt x="23862" y="14919"/>
                    <a:pt x="48600" y="27679"/>
                    <a:pt x="74047" y="38930"/>
                  </a:cubicBezTo>
                  <a:cubicBezTo>
                    <a:pt x="99493" y="50172"/>
                    <a:pt x="125574" y="59912"/>
                    <a:pt x="152158" y="68105"/>
                  </a:cubicBezTo>
                  <a:cubicBezTo>
                    <a:pt x="124623" y="62932"/>
                    <a:pt x="97788" y="54580"/>
                    <a:pt x="72182" y="43218"/>
                  </a:cubicBezTo>
                  <a:cubicBezTo>
                    <a:pt x="46522" y="31930"/>
                    <a:pt x="22277" y="17659"/>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3"/>
            <p:cNvSpPr/>
            <p:nvPr/>
          </p:nvSpPr>
          <p:spPr>
            <a:xfrm>
              <a:off x="10118162" y="2087528"/>
              <a:ext cx="114236" cy="35248"/>
            </a:xfrm>
            <a:custGeom>
              <a:avLst/>
              <a:gdLst/>
              <a:ahLst/>
              <a:cxnLst/>
              <a:rect l="l" t="t" r="r" b="b"/>
              <a:pathLst>
                <a:path w="54528" h="16825" extrusionOk="0">
                  <a:moveTo>
                    <a:pt x="-56" y="15255"/>
                  </a:moveTo>
                  <a:cubicBezTo>
                    <a:pt x="9377" y="14910"/>
                    <a:pt x="18754" y="13568"/>
                    <a:pt x="27907" y="11247"/>
                  </a:cubicBezTo>
                  <a:cubicBezTo>
                    <a:pt x="37126" y="8739"/>
                    <a:pt x="46037" y="5207"/>
                    <a:pt x="54472" y="714"/>
                  </a:cubicBezTo>
                  <a:cubicBezTo>
                    <a:pt x="47621" y="8031"/>
                    <a:pt x="38822" y="13232"/>
                    <a:pt x="29119" y="15721"/>
                  </a:cubicBezTo>
                  <a:cubicBezTo>
                    <a:pt x="19546" y="18293"/>
                    <a:pt x="9433" y="18135"/>
                    <a:pt x="-56"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3"/>
            <p:cNvSpPr/>
            <p:nvPr/>
          </p:nvSpPr>
          <p:spPr>
            <a:xfrm>
              <a:off x="10193703" y="2136914"/>
              <a:ext cx="77134" cy="21069"/>
            </a:xfrm>
            <a:custGeom>
              <a:avLst/>
              <a:gdLst/>
              <a:ahLst/>
              <a:cxnLst/>
              <a:rect l="l" t="t" r="r" b="b"/>
              <a:pathLst>
                <a:path w="36818" h="10057" extrusionOk="0">
                  <a:moveTo>
                    <a:pt x="-56" y="8450"/>
                  </a:moveTo>
                  <a:cubicBezTo>
                    <a:pt x="6469" y="7332"/>
                    <a:pt x="12434" y="6586"/>
                    <a:pt x="18586" y="5281"/>
                  </a:cubicBezTo>
                  <a:cubicBezTo>
                    <a:pt x="24738" y="3976"/>
                    <a:pt x="30424" y="2392"/>
                    <a:pt x="36762" y="714"/>
                  </a:cubicBezTo>
                  <a:cubicBezTo>
                    <a:pt x="32102" y="5505"/>
                    <a:pt x="26080" y="8758"/>
                    <a:pt x="19518" y="10035"/>
                  </a:cubicBezTo>
                  <a:cubicBezTo>
                    <a:pt x="12975" y="11405"/>
                    <a:pt x="6180" y="10855"/>
                    <a:pt x="-56" y="84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3"/>
            <p:cNvSpPr/>
            <p:nvPr/>
          </p:nvSpPr>
          <p:spPr>
            <a:xfrm>
              <a:off x="10153102" y="2136914"/>
              <a:ext cx="26579" cy="67174"/>
            </a:xfrm>
            <a:custGeom>
              <a:avLst/>
              <a:gdLst/>
              <a:ahLst/>
              <a:cxnLst/>
              <a:rect l="l" t="t" r="r" b="b"/>
              <a:pathLst>
                <a:path w="12687" h="32064" extrusionOk="0">
                  <a:moveTo>
                    <a:pt x="-56" y="714"/>
                  </a:moveTo>
                  <a:cubicBezTo>
                    <a:pt x="11278" y="7024"/>
                    <a:pt x="15800" y="21034"/>
                    <a:pt x="10291" y="32778"/>
                  </a:cubicBezTo>
                  <a:cubicBezTo>
                    <a:pt x="9787" y="27148"/>
                    <a:pt x="8697" y="21584"/>
                    <a:pt x="7028" y="16187"/>
                  </a:cubicBezTo>
                  <a:cubicBezTo>
                    <a:pt x="5173" y="10809"/>
                    <a:pt x="2796" y="5626"/>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3"/>
            <p:cNvSpPr/>
            <p:nvPr/>
          </p:nvSpPr>
          <p:spPr>
            <a:xfrm>
              <a:off x="10222981" y="2166191"/>
              <a:ext cx="33524" cy="87483"/>
            </a:xfrm>
            <a:custGeom>
              <a:avLst/>
              <a:gdLst/>
              <a:ahLst/>
              <a:cxnLst/>
              <a:rect l="l" t="t" r="r" b="b"/>
              <a:pathLst>
                <a:path w="16002" h="41758" extrusionOk="0">
                  <a:moveTo>
                    <a:pt x="-56" y="714"/>
                  </a:moveTo>
                  <a:cubicBezTo>
                    <a:pt x="6795" y="5001"/>
                    <a:pt x="11856" y="11620"/>
                    <a:pt x="14205" y="19356"/>
                  </a:cubicBezTo>
                  <a:cubicBezTo>
                    <a:pt x="16787" y="26906"/>
                    <a:pt x="16489" y="35137"/>
                    <a:pt x="13366" y="42472"/>
                  </a:cubicBezTo>
                  <a:cubicBezTo>
                    <a:pt x="13217" y="35099"/>
                    <a:pt x="12024" y="27792"/>
                    <a:pt x="9824" y="20754"/>
                  </a:cubicBezTo>
                  <a:cubicBezTo>
                    <a:pt x="7401" y="13679"/>
                    <a:pt x="4083" y="6940"/>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4" name="Google Shape;84;p3"/>
          <p:cNvGrpSpPr/>
          <p:nvPr/>
        </p:nvGrpSpPr>
        <p:grpSpPr>
          <a:xfrm rot="10800000">
            <a:off x="5558993" y="671351"/>
            <a:ext cx="1237846" cy="872004"/>
            <a:chOff x="621403" y="597265"/>
            <a:chExt cx="1588204" cy="1118814"/>
          </a:xfrm>
        </p:grpSpPr>
        <p:sp>
          <p:nvSpPr>
            <p:cNvPr id="85" name="Google Shape;85;p3"/>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190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190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 name="Google Shape;87;p3"/>
          <p:cNvSpPr/>
          <p:nvPr/>
        </p:nvSpPr>
        <p:spPr>
          <a:xfrm rot="7429286">
            <a:off x="82817"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3"/>
          <p:cNvSpPr/>
          <p:nvPr/>
        </p:nvSpPr>
        <p:spPr>
          <a:xfrm rot="9469379" flipH="1">
            <a:off x="11630998"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10207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2069274" y="2719975"/>
            <a:ext cx="8053500" cy="13248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7000"/>
              <a:buFont typeface="Aldrich"/>
              <a:buNone/>
              <a:defRPr sz="7000"/>
            </a:lvl1pPr>
            <a:lvl2pPr lvl="1"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91" name="Google Shape;91;p4"/>
          <p:cNvSpPr txBox="1">
            <a:spLocks noGrp="1"/>
          </p:cNvSpPr>
          <p:nvPr>
            <p:ph type="body" idx="1"/>
          </p:nvPr>
        </p:nvSpPr>
        <p:spPr>
          <a:xfrm>
            <a:off x="2069236" y="4124275"/>
            <a:ext cx="8053500" cy="22359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92" name="Google Shape;92;p4"/>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4"/>
          <p:cNvSpPr/>
          <p:nvPr/>
        </p:nvSpPr>
        <p:spPr>
          <a:xfrm>
            <a:off x="4216676" y="6210778"/>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4"/>
          <p:cNvSpPr/>
          <p:nvPr/>
        </p:nvSpPr>
        <p:spPr>
          <a:xfrm>
            <a:off x="4902661" y="6338244"/>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4"/>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96495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2266950" y="2036975"/>
            <a:ext cx="7658100" cy="2395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100" name="Google Shape;100;p6"/>
          <p:cNvSpPr txBox="1">
            <a:spLocks noGrp="1"/>
          </p:cNvSpPr>
          <p:nvPr>
            <p:ph type="subTitle" id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2100"/>
              </a:spcBef>
              <a:spcAft>
                <a:spcPts val="0"/>
              </a:spcAft>
              <a:buSzPts val="1900"/>
              <a:buNone/>
              <a:defRPr/>
            </a:lvl2pPr>
            <a:lvl3pPr lvl="2" algn="ctr">
              <a:lnSpc>
                <a:spcPct val="115000"/>
              </a:lnSpc>
              <a:spcBef>
                <a:spcPts val="2100"/>
              </a:spcBef>
              <a:spcAft>
                <a:spcPts val="0"/>
              </a:spcAft>
              <a:buSzPts val="1900"/>
              <a:buNone/>
              <a:defRPr/>
            </a:lvl3pPr>
            <a:lvl4pPr lvl="3" algn="ctr">
              <a:lnSpc>
                <a:spcPct val="115000"/>
              </a:lnSpc>
              <a:spcBef>
                <a:spcPts val="2100"/>
              </a:spcBef>
              <a:spcAft>
                <a:spcPts val="0"/>
              </a:spcAft>
              <a:buSzPts val="1900"/>
              <a:buNone/>
              <a:defRPr/>
            </a:lvl4pPr>
            <a:lvl5pPr lvl="4" algn="ctr">
              <a:lnSpc>
                <a:spcPct val="115000"/>
              </a:lnSpc>
              <a:spcBef>
                <a:spcPts val="2100"/>
              </a:spcBef>
              <a:spcAft>
                <a:spcPts val="0"/>
              </a:spcAft>
              <a:buSzPts val="19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grpSp>
        <p:nvGrpSpPr>
          <p:cNvPr id="101" name="Google Shape;101;p6"/>
          <p:cNvGrpSpPr/>
          <p:nvPr/>
        </p:nvGrpSpPr>
        <p:grpSpPr>
          <a:xfrm>
            <a:off x="2650076" y="1744276"/>
            <a:ext cx="358028" cy="335921"/>
            <a:chOff x="2495301" y="1749451"/>
            <a:chExt cx="358028" cy="335921"/>
          </a:xfrm>
        </p:grpSpPr>
        <p:sp>
          <p:nvSpPr>
            <p:cNvPr id="102" name="Google Shape;102;p6"/>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6"/>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6"/>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6"/>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6" name="Google Shape;106;p6"/>
          <p:cNvGrpSpPr/>
          <p:nvPr/>
        </p:nvGrpSpPr>
        <p:grpSpPr>
          <a:xfrm rot="3120626">
            <a:off x="2081936" y="2126765"/>
            <a:ext cx="358018" cy="335911"/>
            <a:chOff x="2495301" y="1749451"/>
            <a:chExt cx="358028" cy="335921"/>
          </a:xfrm>
        </p:grpSpPr>
        <p:sp>
          <p:nvSpPr>
            <p:cNvPr id="107" name="Google Shape;107;p6"/>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6"/>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6"/>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6"/>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1" name="Google Shape;111;p6"/>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6"/>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6"/>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6"/>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6"/>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6"/>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6"/>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6"/>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6"/>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6"/>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6"/>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6"/>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6"/>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6"/>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6"/>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6"/>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6673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E3791C4-632C-D907-9D88-A74EA5093919}"/>
              </a:ext>
            </a:extLst>
          </p:cNvPr>
          <p:cNvSpPr>
            <a:spLocks noGrp="1"/>
          </p:cNvSpPr>
          <p:nvPr>
            <p:ph type="dt" sz="half" idx="10"/>
          </p:nvPr>
        </p:nvSpPr>
        <p:spPr/>
        <p:txBody>
          <a:bodyPr/>
          <a:lstStyle/>
          <a:p>
            <a:fld id="{53AC1781-7026-414D-B4A4-521B29D3B2B2}"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xmlns=""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sp>
        <p:nvSpPr>
          <p:cNvPr id="7" name="Title 1">
            <a:extLst>
              <a:ext uri="{FF2B5EF4-FFF2-40B4-BE49-F238E27FC236}">
                <a16:creationId xmlns:a16="http://schemas.microsoft.com/office/drawing/2014/main" xmlns="" id="{C27E78D7-2911-11B0-82DF-191E0A88927B}"/>
              </a:ext>
            </a:extLst>
          </p:cNvPr>
          <p:cNvSpPr txBox="1">
            <a:spLocks/>
          </p:cNvSpPr>
          <p:nvPr userDrawn="1"/>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Content Placeholder 2">
            <a:extLst>
              <a:ext uri="{FF2B5EF4-FFF2-40B4-BE49-F238E27FC236}">
                <a16:creationId xmlns:a16="http://schemas.microsoft.com/office/drawing/2014/main" xmlns="" id="{FF0A794A-4619-F314-622C-5B2D521F1236}"/>
              </a:ext>
            </a:extLst>
          </p:cNvPr>
          <p:cNvSpPr txBox="1">
            <a:spLocks/>
          </p:cNvSpPr>
          <p:nvPr userDrawn="1"/>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Date Placeholder 3">
            <a:extLst>
              <a:ext uri="{FF2B5EF4-FFF2-40B4-BE49-F238E27FC236}">
                <a16:creationId xmlns:a16="http://schemas.microsoft.com/office/drawing/2014/main" xmlns="" id="{0C98CC3B-735D-A6F4-BD99-1CD5CB80C45B}"/>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80C75E-5FEA-4B56-89D8-84CDA87236AE}" type="datetimeFigureOut">
              <a:rPr lang="vi-VN" smtClean="0"/>
              <a:pPr/>
              <a:t>30/01/2026</a:t>
            </a:fld>
            <a:endParaRPr lang="vi-VN"/>
          </a:p>
        </p:txBody>
      </p:sp>
      <p:sp>
        <p:nvSpPr>
          <p:cNvPr id="10" name="Slide Number Placeholder 5">
            <a:extLst>
              <a:ext uri="{FF2B5EF4-FFF2-40B4-BE49-F238E27FC236}">
                <a16:creationId xmlns:a16="http://schemas.microsoft.com/office/drawing/2014/main" xmlns="" id="{BF334F38-AAF7-B6D5-93BA-B2243D111FB8}"/>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C3244A-C438-4175-A359-8D969EA02323}" type="slidenum">
              <a:rPr lang="vi-VN" smtClean="0"/>
              <a:pPr/>
              <a:t>‹#›</a:t>
            </a:fld>
            <a:endParaRPr lang="vi-VN"/>
          </a:p>
        </p:txBody>
      </p:sp>
      <p:pic>
        <p:nvPicPr>
          <p:cNvPr id="11" name="Picture 10" descr="A green and brown plant&#10;&#10;Description automatically generated">
            <a:extLst>
              <a:ext uri="{FF2B5EF4-FFF2-40B4-BE49-F238E27FC236}">
                <a16:creationId xmlns:a16="http://schemas.microsoft.com/office/drawing/2014/main" xmlns="" id="{5D6E5E8D-D290-5361-E7DC-7DD492B85F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8">
            <a:extLst>
              <a:ext uri="{FF2B5EF4-FFF2-40B4-BE49-F238E27FC236}">
                <a16:creationId xmlns:a16="http://schemas.microsoft.com/office/drawing/2014/main" xmlns="" id="{CF2B9C3D-D519-2351-9091-6E27C54200CE}"/>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descr="A round pink circle with white text and a black background&#10;&#10;AI-generated content may be incorrect.">
            <a:extLst>
              <a:ext uri="{FF2B5EF4-FFF2-40B4-BE49-F238E27FC236}">
                <a16:creationId xmlns:a16="http://schemas.microsoft.com/office/drawing/2014/main" xmlns="" id="{C5EF3D9C-CFE2-86F8-772C-54063E628A1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60330" y="81095"/>
            <a:ext cx="1624207" cy="1624207"/>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xmlns="" id="{3381F7C2-1FFB-26C7-1A71-F6A7B7868F5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60330" y="81095"/>
            <a:ext cx="1624207" cy="1624207"/>
          </a:xfrm>
          <a:prstGeom prst="rect">
            <a:avLst/>
          </a:prstGeom>
        </p:spPr>
      </p:pic>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30/01/2026</a:t>
            </a:fld>
            <a:endParaRPr lang="vi-VN"/>
          </a:p>
        </p:txBody>
      </p:sp>
      <p:sp>
        <p:nvSpPr>
          <p:cNvPr id="5" name="Footer Placeholder 4">
            <a:extLst>
              <a:ext uri="{FF2B5EF4-FFF2-40B4-BE49-F238E27FC236}">
                <a16:creationId xmlns:a16="http://schemas.microsoft.com/office/drawing/2014/main" xmlns=""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spTree>
    <p:extLst>
      <p:ext uri="{BB962C8B-B14F-4D97-AF65-F5344CB8AC3E}">
        <p14:creationId xmlns:p14="http://schemas.microsoft.com/office/powerpoint/2010/main" val="419402158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30/01/2026</a:t>
            </a:fld>
            <a:endParaRPr lang="vi-VN"/>
          </a:p>
        </p:txBody>
      </p:sp>
      <p:sp>
        <p:nvSpPr>
          <p:cNvPr id="5" name="Footer Placeholder 4">
            <a:extLst>
              <a:ext uri="{FF2B5EF4-FFF2-40B4-BE49-F238E27FC236}">
                <a16:creationId xmlns:a16="http://schemas.microsoft.com/office/drawing/2014/main" xmlns=""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FD04930C-F2EB-1493-A1E3-368FA1D5BF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0330" y="81095"/>
            <a:ext cx="1624207" cy="1624207"/>
          </a:xfrm>
          <a:prstGeom prst="rect">
            <a:avLst/>
          </a:prstGeom>
        </p:spPr>
      </p:pic>
    </p:spTree>
    <p:extLst>
      <p:ext uri="{BB962C8B-B14F-4D97-AF65-F5344CB8AC3E}">
        <p14:creationId xmlns:p14="http://schemas.microsoft.com/office/powerpoint/2010/main" val="21876357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9B7"/>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195778493"/>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5.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6.xml"/><Relationship Id="rId7" Type="http://schemas.openxmlformats.org/officeDocument/2006/relationships/image" Target="../media/image7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1.png"/><Relationship Id="rId5" Type="http://schemas.openxmlformats.org/officeDocument/2006/relationships/image" Target="../media/image12.png"/><Relationship Id="rId4" Type="http://schemas.openxmlformats.org/officeDocument/2006/relationships/image" Target="../media/image70.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3.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77.gif"/></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247983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BFC4D81-478A-7EDE-C922-FE51EE1173A7}"/>
              </a:ext>
            </a:extLst>
          </p:cNvPr>
          <p:cNvSpPr txBox="1"/>
          <p:nvPr/>
        </p:nvSpPr>
        <p:spPr>
          <a:xfrm>
            <a:off x="1068289" y="20623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endParaRPr>
          </a:p>
        </p:txBody>
      </p:sp>
      <p:pic>
        <p:nvPicPr>
          <p:cNvPr id="3" name="Picture 2">
            <a:extLst>
              <a:ext uri="{FF2B5EF4-FFF2-40B4-BE49-F238E27FC236}">
                <a16:creationId xmlns:a16="http://schemas.microsoft.com/office/drawing/2014/main" xmlns="" id="{E22FEA7E-3A1D-0265-8849-EAD55E0329E9}"/>
              </a:ext>
            </a:extLst>
          </p:cNvPr>
          <p:cNvPicPr>
            <a:picLocks noChangeAspect="1"/>
          </p:cNvPicPr>
          <p:nvPr/>
        </p:nvPicPr>
        <p:blipFill rotWithShape="1">
          <a:blip r:embed="rId2"/>
          <a:srcRect l="12985"/>
          <a:stretch/>
        </p:blipFill>
        <p:spPr>
          <a:xfrm>
            <a:off x="0" y="35011"/>
            <a:ext cx="1025530" cy="938348"/>
          </a:xfrm>
          <a:prstGeom prst="ellipse">
            <a:avLst/>
          </a:prstGeom>
        </p:spPr>
      </p:pic>
      <p:sp>
        <p:nvSpPr>
          <p:cNvPr id="6" name="Rounded Rectangle 1">
            <a:extLst>
              <a:ext uri="{FF2B5EF4-FFF2-40B4-BE49-F238E27FC236}">
                <a16:creationId xmlns:a16="http://schemas.microsoft.com/office/drawing/2014/main" xmlns="" id="{5D1DD958-8B95-BC24-BEAF-1B4B8E02EBAF}"/>
              </a:ext>
            </a:extLst>
          </p:cNvPr>
          <p:cNvSpPr/>
          <p:nvPr/>
        </p:nvSpPr>
        <p:spPr>
          <a:xfrm>
            <a:off x="4058293" y="1780126"/>
            <a:ext cx="7776328" cy="646986"/>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0070C0"/>
                </a:solidFill>
                <a:latin typeface="Cambria" panose="02040503050406030204" pitchFamily="18" charset="0"/>
                <a:ea typeface="Cambria" panose="02040503050406030204" pitchFamily="18" charset="0"/>
              </a:rPr>
              <a:t>Loáng ướt: </a:t>
            </a:r>
            <a:r>
              <a:rPr lang="vi-VN" sz="3200" b="1" dirty="0">
                <a:solidFill>
                  <a:srgbClr val="FF0000"/>
                </a:solidFill>
                <a:latin typeface="Cambria" panose="02040503050406030204" pitchFamily="18" charset="0"/>
                <a:ea typeface="Cambria" panose="02040503050406030204" pitchFamily="18" charset="0"/>
              </a:rPr>
              <a:t>ướt và có ánh sáng chiếu vào</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2" descr="Hướng dẫn chăm sóc vệ sinh mắt cho chó tại nhà – Pet Prince Store">
            <a:extLst>
              <a:ext uri="{FF2B5EF4-FFF2-40B4-BE49-F238E27FC236}">
                <a16:creationId xmlns:a16="http://schemas.microsoft.com/office/drawing/2014/main" xmlns="" id="{055C2B21-1D96-3A3D-559B-6543FA7083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30393" y="2739588"/>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070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A4AE42-2359-F086-C5FC-26023D9F78AE}"/>
              </a:ext>
            </a:extLst>
          </p:cNvPr>
          <p:cNvSpPr txBox="1"/>
          <p:nvPr/>
        </p:nvSpPr>
        <p:spPr>
          <a:xfrm>
            <a:off x="1284047" y="360346"/>
            <a:ext cx="2893426" cy="646986"/>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Giải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nghĩa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rPr>
              <a:t>từ</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SemiBold" pitchFamily="2" charset="0"/>
            </a:endParaRPr>
          </a:p>
        </p:txBody>
      </p:sp>
      <p:pic>
        <p:nvPicPr>
          <p:cNvPr id="3" name="Picture 2">
            <a:extLst>
              <a:ext uri="{FF2B5EF4-FFF2-40B4-BE49-F238E27FC236}">
                <a16:creationId xmlns:a16="http://schemas.microsoft.com/office/drawing/2014/main" xmlns="" id="{3BA7A4ED-A4C3-6977-9968-D5B14462D6BF}"/>
              </a:ext>
            </a:extLst>
          </p:cNvPr>
          <p:cNvPicPr>
            <a:picLocks noChangeAspect="1"/>
          </p:cNvPicPr>
          <p:nvPr/>
        </p:nvPicPr>
        <p:blipFill rotWithShape="1">
          <a:blip r:embed="rId2"/>
          <a:srcRect l="12985"/>
          <a:stretch/>
        </p:blipFill>
        <p:spPr>
          <a:xfrm>
            <a:off x="164387" y="148026"/>
            <a:ext cx="1025530" cy="938348"/>
          </a:xfrm>
          <a:prstGeom prst="ellipse">
            <a:avLst/>
          </a:prstGeom>
        </p:spPr>
      </p:pic>
      <p:sp>
        <p:nvSpPr>
          <p:cNvPr id="5" name="Rounded Rectangle 1">
            <a:extLst>
              <a:ext uri="{FF2B5EF4-FFF2-40B4-BE49-F238E27FC236}">
                <a16:creationId xmlns:a16="http://schemas.microsoft.com/office/drawing/2014/main" xmlns="" id="{0F5F58E5-0926-D11F-2372-3399EEB94432}"/>
              </a:ext>
            </a:extLst>
          </p:cNvPr>
          <p:cNvSpPr/>
          <p:nvPr/>
        </p:nvSpPr>
        <p:spPr>
          <a:xfrm>
            <a:off x="4411037" y="1882868"/>
            <a:ext cx="7225553" cy="1328023"/>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Nức lên: </a:t>
            </a:r>
            <a:r>
              <a:rPr lang="vi-VN" sz="3600" dirty="0">
                <a:solidFill>
                  <a:srgbClr val="FF0000"/>
                </a:solidFill>
                <a:latin typeface="Cambria" panose="02040503050406030204" pitchFamily="18" charset="0"/>
                <a:ea typeface="Cambria" panose="02040503050406030204" pitchFamily="18" charset="0"/>
              </a:rPr>
              <a:t>bật mạnh hơi từ trong cổ ra thành tiếng cách quãng</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AEF1BC20-FAA0-F3F5-A5A2-DA77C17C2C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65" b="100000" l="0" r="97126"/>
                    </a14:imgEffect>
                  </a14:imgLayer>
                </a14:imgProps>
              </a:ext>
            </a:extLst>
          </a:blip>
          <a:stretch>
            <a:fillRect/>
          </a:stretch>
        </p:blipFill>
        <p:spPr>
          <a:xfrm>
            <a:off x="8449381" y="3591198"/>
            <a:ext cx="3607850" cy="3524912"/>
          </a:xfrm>
          <a:prstGeom prst="rect">
            <a:avLst/>
          </a:prstGeom>
        </p:spPr>
      </p:pic>
    </p:spTree>
    <p:extLst>
      <p:ext uri="{BB962C8B-B14F-4D97-AF65-F5344CB8AC3E}">
        <p14:creationId xmlns:p14="http://schemas.microsoft.com/office/powerpoint/2010/main" val="38167691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a16="http://schemas.microsoft.com/office/drawing/2014/main" xmlns=""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xmlns=""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xmlns="" id="{95AB1653-72B5-42AB-8007-FFAE36DF80A6}"/>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a16="http://schemas.microsoft.com/office/drawing/2014/main" xmlns=""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xmlns="" id="{41478D4E-9387-4951-B8D4-52B2385932C3}"/>
              </a:ext>
            </a:extLst>
          </p:cNvPr>
          <p:cNvPicPr>
            <a:picLocks noChangeAspect="1"/>
          </p:cNvPicPr>
          <p:nvPr/>
        </p:nvPicPr>
        <p:blipFill>
          <a:blip r:embed="rId4"/>
          <a:stretch>
            <a:fillRect/>
          </a:stretch>
        </p:blipFill>
        <p:spPr>
          <a:xfrm>
            <a:off x="6469028" y="2348939"/>
            <a:ext cx="5196943" cy="2160122"/>
          </a:xfrm>
          <a:prstGeom prst="rect">
            <a:avLst/>
          </a:prstGeom>
        </p:spPr>
      </p:pic>
      <p:grpSp>
        <p:nvGrpSpPr>
          <p:cNvPr id="16" name="Group 15">
            <a:extLst>
              <a:ext uri="{FF2B5EF4-FFF2-40B4-BE49-F238E27FC236}">
                <a16:creationId xmlns:a16="http://schemas.microsoft.com/office/drawing/2014/main" xmlns=""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a16="http://schemas.microsoft.com/office/drawing/2014/main" xmlns="" id="{A60AE270-CAC9-4D30-B7C1-9092CFD1471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a16="http://schemas.microsoft.com/office/drawing/2014/main" xmlns="" id="{4E6CD629-636C-496B-8715-B2E2E00FF07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a16="http://schemas.microsoft.com/office/drawing/2014/main" xmlns="" id="{A94DDC14-098D-4E9A-AFA5-361A1ADB68E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a16="http://schemas.microsoft.com/office/drawing/2014/main" xmlns="" id="{F6A20C17-2FC4-48B9-B7AF-685EC6E35B9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a16="http://schemas.microsoft.com/office/drawing/2014/main" xmlns="" id="{BEB10B61-D056-42C2-A7EA-A0FDB7376B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a16="http://schemas.microsoft.com/office/drawing/2014/main" xmlns="" id="{037B9B7C-0121-4F11-89E1-336AEEC2D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4FE5ACB9-B7AE-956B-204A-B76A163B9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xmlns=""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xmlns=""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xmlns=""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a16="http://schemas.microsoft.com/office/drawing/2014/main" xmlns=""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a16="http://schemas.microsoft.com/office/drawing/2014/main" xmlns="" id="{92AC305E-640E-483F-9527-A85227BD39E3}"/>
              </a:ext>
            </a:extLst>
          </p:cNvPr>
          <p:cNvSpPr txBox="1"/>
          <p:nvPr/>
        </p:nvSpPr>
        <p:spPr>
          <a:xfrm>
            <a:off x="826197" y="3402003"/>
            <a:ext cx="11000621" cy="3439239"/>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pic>
        <p:nvPicPr>
          <p:cNvPr id="19" name="Picture 18">
            <a:extLst>
              <a:ext uri="{FF2B5EF4-FFF2-40B4-BE49-F238E27FC236}">
                <a16:creationId xmlns:a16="http://schemas.microsoft.com/office/drawing/2014/main" xmlns=""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a16="http://schemas.microsoft.com/office/drawing/2014/main" xmlns="" id="{78D141B7-1AE6-42C6-A341-EA9F46BDC1AA}"/>
              </a:ext>
            </a:extLst>
          </p:cNvPr>
          <p:cNvSpPr txBox="1"/>
          <p:nvPr/>
        </p:nvSpPr>
        <p:spPr>
          <a:xfrm>
            <a:off x="411537" y="1177799"/>
            <a:ext cx="383438" cy="523220"/>
          </a:xfrm>
          <a:prstGeom prst="rect">
            <a:avLst/>
          </a:prstGeom>
          <a:noFill/>
        </p:spPr>
        <p:txBody>
          <a:bodyPr wrap="none" rtlCol="0">
            <a:spAutoFit/>
          </a:bodyPr>
          <a:lstStyle/>
          <a:p>
            <a:r>
              <a:rPr lang="en-US" sz="2800">
                <a:solidFill>
                  <a:schemeClr val="tx1">
                    <a:lumMod val="95000"/>
                    <a:lumOff val="5000"/>
                  </a:schemeClr>
                </a:solidFill>
                <a:latin typeface="Cambria" panose="02040503050406030204" pitchFamily="18" charset="0"/>
                <a:ea typeface="Cambria" panose="02040503050406030204" pitchFamily="18" charset="0"/>
                <a:cs typeface="Arial-Rounded" panose="020B0500000000000000" pitchFamily="34" charset="0"/>
              </a:rPr>
              <a:t>1</a:t>
            </a:r>
          </a:p>
        </p:txBody>
      </p:sp>
      <p:pic>
        <p:nvPicPr>
          <p:cNvPr id="21" name="Picture 20">
            <a:extLst>
              <a:ext uri="{FF2B5EF4-FFF2-40B4-BE49-F238E27FC236}">
                <a16:creationId xmlns:a16="http://schemas.microsoft.com/office/drawing/2014/main" xmlns=""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a16="http://schemas.microsoft.com/office/drawing/2014/main" xmlns="" id="{1A3C70E6-4CED-42EE-909E-C4EBFA7FDAAC}"/>
              </a:ext>
            </a:extLst>
          </p:cNvPr>
          <p:cNvSpPr txBox="1"/>
          <p:nvPr/>
        </p:nvSpPr>
        <p:spPr>
          <a:xfrm>
            <a:off x="373437" y="3502938"/>
            <a:ext cx="383438" cy="523220"/>
          </a:xfrm>
          <a:prstGeom prst="rect">
            <a:avLst/>
          </a:prstGeom>
          <a:noFill/>
        </p:spPr>
        <p:txBody>
          <a:bodyPr wrap="none" rtlCol="0">
            <a:spAutoFit/>
          </a:bodyPr>
          <a:lstStyle/>
          <a:p>
            <a:r>
              <a:rPr lang="en-US" sz="2800" dirty="0">
                <a:solidFill>
                  <a:schemeClr val="tx1">
                    <a:lumMod val="95000"/>
                    <a:lumOff val="5000"/>
                  </a:schemeClr>
                </a:solidFill>
                <a:latin typeface="Cambria" panose="02040503050406030204" pitchFamily="18" charset="0"/>
                <a:ea typeface="Cambria" panose="02040503050406030204" pitchFamily="18" charset="0"/>
                <a:cs typeface="Arial-Rounded" panose="020B0500000000000000" pitchFamily="34" charset="0"/>
              </a:rPr>
              <a:t>2</a:t>
            </a:r>
          </a:p>
        </p:txBody>
      </p:sp>
      <p:sp>
        <p:nvSpPr>
          <p:cNvPr id="23" name="TextBox 22">
            <a:extLst>
              <a:ext uri="{FF2B5EF4-FFF2-40B4-BE49-F238E27FC236}">
                <a16:creationId xmlns:a16="http://schemas.microsoft.com/office/drawing/2014/main" xmlns=""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Luyện</a:t>
            </a:r>
            <a:r>
              <a:rPr lang="en-US" sz="2800"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đọc</a:t>
            </a:r>
            <a:r>
              <a:rPr lang="en-US" sz="2800"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đoạn</a:t>
            </a:r>
            <a:r>
              <a:rPr lang="en-US" sz="2800"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theo</a:t>
            </a:r>
            <a:r>
              <a:rPr lang="en-US" sz="2800"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nhóm</a:t>
            </a:r>
            <a:r>
              <a:rPr lang="en-US" sz="2800"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nhỏ</a:t>
            </a:r>
            <a:endParaRPr lang="en-US" sz="2800"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4FE5ACB9-B7AE-956B-204A-B76A163B9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xmlns=""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xmlns=""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xmlns=""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a16="http://schemas.microsoft.com/office/drawing/2014/main" xmlns=""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a16="http://schemas.microsoft.com/office/drawing/2014/main" xmlns=""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a16="http://schemas.microsoft.com/office/drawing/2014/main" xmlns="" id="{78D141B7-1AE6-42C6-A341-EA9F46BDC1AA}"/>
              </a:ext>
            </a:extLst>
          </p:cNvPr>
          <p:cNvSpPr txBox="1"/>
          <p:nvPr/>
        </p:nvSpPr>
        <p:spPr>
          <a:xfrm>
            <a:off x="716337" y="2558924"/>
            <a:ext cx="3834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sp>
        <p:nvSpPr>
          <p:cNvPr id="23" name="TextBox 22">
            <a:extLst>
              <a:ext uri="{FF2B5EF4-FFF2-40B4-BE49-F238E27FC236}">
                <a16:creationId xmlns:a16="http://schemas.microsoft.com/office/drawing/2014/main" xmlns=""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E08A1D9-B720-4701-8C37-CECEDC616C19}"/>
              </a:ext>
            </a:extLst>
          </p:cNvPr>
          <p:cNvGrpSpPr/>
          <p:nvPr/>
        </p:nvGrpSpPr>
        <p:grpSpPr>
          <a:xfrm>
            <a:off x="3480948" y="852831"/>
            <a:ext cx="4274089" cy="1077218"/>
            <a:chOff x="1053394" y="206467"/>
            <a:chExt cx="2880723" cy="744737"/>
          </a:xfrm>
        </p:grpSpPr>
        <p:sp>
          <p:nvSpPr>
            <p:cNvPr id="6" name="Rectangle: Rounded Corners 43">
              <a:extLst>
                <a:ext uri="{FF2B5EF4-FFF2-40B4-BE49-F238E27FC236}">
                  <a16:creationId xmlns:a16="http://schemas.microsoft.com/office/drawing/2014/main" xmlns=""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xmlns="" id="{6783E5A1-C30B-400B-9228-C19ADDC4107E}"/>
                </a:ext>
              </a:extLst>
            </p:cNvPr>
            <p:cNvSpPr/>
            <p:nvPr/>
          </p:nvSpPr>
          <p:spPr>
            <a:xfrm>
              <a:off x="1053394" y="206467"/>
              <a:ext cx="2880723"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xmlns=""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a16="http://schemas.microsoft.com/office/drawing/2014/main" xmlns=""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xmlns=""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xmlns=""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xmlns="" id="{00661A0B-EB07-45F3-9D9D-144A7B676BB7}"/>
              </a:ext>
            </a:extLst>
          </p:cNvPr>
          <p:cNvSpPr/>
          <p:nvPr/>
        </p:nvSpPr>
        <p:spPr>
          <a:xfrm>
            <a:off x="4150200" y="2089681"/>
            <a:ext cx="3797835"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Tiêu</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chí</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đánh</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giá</a:t>
            </a:r>
            <a:endPar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xmlns=""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đúng</a:t>
            </a:r>
            <a:endParaRPr lang="zh-CN" altLang="en-US" sz="320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xmlns=""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mbria" panose="02040503050406030204" pitchFamily="18" charset="0"/>
                <a:ea typeface="Cambria" panose="02040503050406030204" pitchFamily="18" charset="0"/>
                <a:cs typeface="Arial-Rounded" panose="020B0500000000000000" pitchFamily="34" charset="0"/>
                <a:sym typeface="Arial"/>
              </a:rPr>
              <a:t>1</a:t>
            </a:r>
            <a:endParaRPr lang="en-US" sz="2800" kern="0" dirty="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nvGrpSpPr>
          <p:cNvPr id="15" name="Group 14">
            <a:extLst>
              <a:ext uri="{FF2B5EF4-FFF2-40B4-BE49-F238E27FC236}">
                <a16:creationId xmlns:a16="http://schemas.microsoft.com/office/drawing/2014/main" xmlns=""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a16="http://schemas.microsoft.com/office/drawing/2014/main" xmlns=""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xmlns="" id="{AF2AFE6D-3757-4CE9-A1D5-D37C4FC4CD76}"/>
                </a:ext>
              </a:extLst>
            </p:cNvPr>
            <p:cNvSpPr/>
            <p:nvPr/>
          </p:nvSpPr>
          <p:spPr>
            <a:xfrm>
              <a:off x="2451265" y="4363552"/>
              <a:ext cx="1866217"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to,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rõ</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a16="http://schemas.microsoft.com/office/drawing/2014/main" xmlns=""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2</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19" name="Group 18">
            <a:extLst>
              <a:ext uri="{FF2B5EF4-FFF2-40B4-BE49-F238E27FC236}">
                <a16:creationId xmlns:a16="http://schemas.microsoft.com/office/drawing/2014/main" xmlns="" id="{43B99DE0-568E-42AD-AA93-36508CE68D86}"/>
              </a:ext>
            </a:extLst>
          </p:cNvPr>
          <p:cNvGrpSpPr/>
          <p:nvPr/>
        </p:nvGrpSpPr>
        <p:grpSpPr>
          <a:xfrm>
            <a:off x="1261405" y="4594182"/>
            <a:ext cx="5119273" cy="599395"/>
            <a:chOff x="1717199" y="5199333"/>
            <a:chExt cx="5119273" cy="599395"/>
          </a:xfrm>
        </p:grpSpPr>
        <p:sp>
          <p:nvSpPr>
            <p:cNvPr id="20" name="Rounded Rectangle 40">
              <a:extLst>
                <a:ext uri="{FF2B5EF4-FFF2-40B4-BE49-F238E27FC236}">
                  <a16:creationId xmlns:a16="http://schemas.microsoft.com/office/drawing/2014/main" xmlns=""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xmlns="" id="{91CE43CD-5CC2-4146-98B1-0D5C288CE9A5}"/>
                </a:ext>
              </a:extLst>
            </p:cNvPr>
            <p:cNvSpPr/>
            <p:nvPr/>
          </p:nvSpPr>
          <p:spPr>
            <a:xfrm>
              <a:off x="2451265" y="5199333"/>
              <a:ext cx="3560590"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Ngắt</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nghỉ</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đúng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chỗ</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a16="http://schemas.microsoft.com/office/drawing/2014/main" xmlns=""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3</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xmlns=""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33B55D26-8821-491C-ACC9-D37C81FA6FA0}"/>
              </a:ext>
            </a:extLst>
          </p:cNvPr>
          <p:cNvGrpSpPr/>
          <p:nvPr/>
        </p:nvGrpSpPr>
        <p:grpSpPr>
          <a:xfrm>
            <a:off x="1261405" y="5281954"/>
            <a:ext cx="8097635" cy="599395"/>
            <a:chOff x="1717199" y="5199333"/>
            <a:chExt cx="8097635" cy="599395"/>
          </a:xfrm>
        </p:grpSpPr>
        <p:sp>
          <p:nvSpPr>
            <p:cNvPr id="27" name="Rounded Rectangle 47">
              <a:extLst>
                <a:ext uri="{FF2B5EF4-FFF2-40B4-BE49-F238E27FC236}">
                  <a16:creationId xmlns:a16="http://schemas.microsoft.com/office/drawing/2014/main" xmlns=""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28" name="Rectangle 27">
              <a:extLst>
                <a:ext uri="{FF2B5EF4-FFF2-40B4-BE49-F238E27FC236}">
                  <a16:creationId xmlns:a16="http://schemas.microsoft.com/office/drawing/2014/main" xmlns="" id="{DA218E11-BD44-4002-B920-FD7009717881}"/>
                </a:ext>
              </a:extLst>
            </p:cNvPr>
            <p:cNvSpPr/>
            <p:nvPr/>
          </p:nvSpPr>
          <p:spPr>
            <a:xfrm>
              <a:off x="2414689" y="5199333"/>
              <a:ext cx="6003567"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Giọng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và</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nhấn</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giọng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phù</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hợp</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xmlns=""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4</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xmlns=""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EFC5E7FB-82E7-F298-71CD-09B0B05D10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a16="http://schemas.microsoft.com/office/drawing/2014/main" xmlns="" id="{49A5F29C-E500-1A86-D295-3640BB12F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a16="http://schemas.microsoft.com/office/drawing/2014/main" xmlns=""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a16="http://schemas.microsoft.com/office/drawing/2014/main" xmlns=""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a16="http://schemas.microsoft.com/office/drawing/2014/main" xmlns=""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a16="http://schemas.microsoft.com/office/drawing/2014/main" xmlns="" id="{ED89A43B-9889-4791-890F-3CE122849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a:extLst>
              <a:ext uri="{FF2B5EF4-FFF2-40B4-BE49-F238E27FC236}">
                <a16:creationId xmlns:a16="http://schemas.microsoft.com/office/drawing/2014/main" xmlns=""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CÙNG TÌM HIỂU</a:t>
            </a:r>
          </a:p>
        </p:txBody>
      </p:sp>
      <p:grpSp>
        <p:nvGrpSpPr>
          <p:cNvPr id="4" name="Group 3">
            <a:extLst>
              <a:ext uri="{FF2B5EF4-FFF2-40B4-BE49-F238E27FC236}">
                <a16:creationId xmlns:a16="http://schemas.microsoft.com/office/drawing/2014/main" xmlns=""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a16="http://schemas.microsoft.com/office/drawing/2014/main" xmlns=""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xmlns=""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a16="http://schemas.microsoft.com/office/drawing/2014/main" xmlns=""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xmlns=""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a16="http://schemas.microsoft.com/office/drawing/2014/main" xmlns=""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a16="http://schemas.microsoft.com/office/drawing/2014/main" xmlns=""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a16="http://schemas.microsoft.com/office/drawing/2014/main" xmlns="" id="{473CD0A9-CFF3-442B-B139-2DBD7A40D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a16="http://schemas.microsoft.com/office/drawing/2014/main" xmlns="" id="{DAFD6240-B2BB-463D-A265-A2EE70A07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a16="http://schemas.microsoft.com/office/drawing/2014/main" xmlns=""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a16="http://schemas.microsoft.com/office/drawing/2014/main" xmlns=""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TextBox 15">
              <a:extLst>
                <a:ext uri="{FF2B5EF4-FFF2-40B4-BE49-F238E27FC236}">
                  <a16:creationId xmlns:a16="http://schemas.microsoft.com/office/drawing/2014/main" xmlns=""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a16="http://schemas.microsoft.com/office/drawing/2014/main" xmlns="" id="{E8162EA7-2EA5-4613-9E41-BF40E1A87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a16="http://schemas.microsoft.com/office/drawing/2014/main" xmlns="" id="{94AF4F6C-1BDA-4E12-BA76-514FAA594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a16="http://schemas.microsoft.com/office/drawing/2014/main" xmlns=""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a16="http://schemas.microsoft.com/office/drawing/2014/main" xmlns=""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xmlns=""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a16="http://schemas.microsoft.com/office/drawing/2014/main" xmlns="" id="{502A1A62-7E81-4D23-9CA2-A4D6224B5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a16="http://schemas.microsoft.com/office/drawing/2014/main" xmlns="" id="{B0E82CE7-A7BA-44B4-9485-063BA1C6C0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a16="http://schemas.microsoft.com/office/drawing/2014/main" xmlns="" id="{8C7C07B1-0933-2101-1E74-8CB649683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a16="http://schemas.microsoft.com/office/drawing/2014/main" xmlns=""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xmlns=""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TextBox 16">
            <a:extLst>
              <a:ext uri="{FF2B5EF4-FFF2-40B4-BE49-F238E27FC236}">
                <a16:creationId xmlns:a16="http://schemas.microsoft.com/office/drawing/2014/main" xmlns=""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8" name="Picture 17" descr="Shape&#10;&#10;Description automatically generated">
            <a:extLst>
              <a:ext uri="{FF2B5EF4-FFF2-40B4-BE49-F238E27FC236}">
                <a16:creationId xmlns:a16="http://schemas.microsoft.com/office/drawing/2014/main" xmlns=""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a16="http://schemas.microsoft.com/office/drawing/2014/main" xmlns=""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nuôi trong nhà là những người bạn của chúng ta.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nói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t</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1" name="Am-thanh-lam-phep-bang-cay-dua-than-www_tiengdong_com">
            <a:hlinkClick r:id="" action="ppaction://media"/>
            <a:extLst>
              <a:ext uri="{FF2B5EF4-FFF2-40B4-BE49-F238E27FC236}">
                <a16:creationId xmlns:a16="http://schemas.microsoft.com/office/drawing/2014/main" xmlns=""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pic>
        <p:nvPicPr>
          <p:cNvPr id="2" name="Picture 1">
            <a:extLst>
              <a:ext uri="{FF2B5EF4-FFF2-40B4-BE49-F238E27FC236}">
                <a16:creationId xmlns:a16="http://schemas.microsoft.com/office/drawing/2014/main" xmlns="" id="{AD64EE17-829E-7870-8034-2E0D85383DC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8632275" y="2986268"/>
            <a:ext cx="3559725" cy="3871732"/>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par>
                          <p:cTn id="34" fill="hold">
                            <p:stCondLst>
                              <p:cond delay="2200"/>
                            </p:stCondLst>
                            <p:childTnLst>
                              <p:par>
                                <p:cTn id="35" presetID="1" presetClass="mediacall" presetSubtype="0" fill="hold" nodeType="afterEffect">
                                  <p:stCondLst>
                                    <p:cond delay="0"/>
                                  </p:stCondLst>
                                  <p:childTnLst>
                                    <p:cmd type="call" cmd="playFrom(0.0)">
                                      <p:cBhvr>
                                        <p:cTn id="36" dur="1645" fill="hold"/>
                                        <p:tgtEl>
                                          <p:spTgt spid="21"/>
                                        </p:tgtEl>
                                      </p:cBhvr>
                                    </p:cmd>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1" dur="500"/>
                                        <p:tgtEl>
                                          <p:spTgt spid="19">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1EEAC1D-4D88-B5BE-8DF9-CEC4B6240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a16="http://schemas.microsoft.com/office/drawing/2014/main" xmlns=""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a16="http://schemas.microsoft.com/office/drawing/2014/main" xmlns=""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a16="http://schemas.microsoft.com/office/drawing/2014/main" xmlns=""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a16="http://schemas.microsoft.com/office/drawing/2014/main" xmlns=""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a16="http://schemas.microsoft.com/office/drawing/2014/main" xmlns="" id="{6B1A49A2-5281-4E98-9B4E-63A754574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xmlns="" id="{C2A835E4-84DE-4350-2C98-D8877D3569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xmlns=""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4F0F960-36FF-493D-B7C5-D42FF161E230}"/>
              </a:ext>
            </a:extLst>
          </p:cNvPr>
          <p:cNvPicPr>
            <a:picLocks noChangeAspect="1"/>
          </p:cNvPicPr>
          <p:nvPr/>
        </p:nvPicPr>
        <p:blipFill>
          <a:blip r:embed="rId2"/>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xmlns="" id="{5F11C917-A853-4891-A468-D6B9EAD7D7E4}"/>
              </a:ext>
            </a:extLst>
          </p:cNvPr>
          <p:cNvSpPr txBox="1"/>
          <p:nvPr/>
        </p:nvSpPr>
        <p:spPr>
          <a:xfrm>
            <a:off x="323850" y="297456"/>
            <a:ext cx="11563350"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xmlns="" id="{C2A835E4-84DE-4350-2C98-D8877D3569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xmlns=""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9F8E3293-852B-7299-DBF8-6849CED00806}"/>
              </a:ext>
            </a:extLst>
          </p:cNvPr>
          <p:cNvPicPr>
            <a:picLocks noChangeAspect="1"/>
          </p:cNvPicPr>
          <p:nvPr/>
        </p:nvPicPr>
        <p:blipFill>
          <a:blip r:embed="rId4"/>
          <a:stretch>
            <a:fillRect/>
          </a:stretch>
        </p:blipFill>
        <p:spPr>
          <a:xfrm>
            <a:off x="2734929" y="2029968"/>
            <a:ext cx="6313664" cy="2569464"/>
          </a:xfrm>
          <a:prstGeom prst="rect">
            <a:avLst/>
          </a:prstGeom>
        </p:spPr>
      </p:pic>
    </p:spTree>
    <p:extLst>
      <p:ext uri="{BB962C8B-B14F-4D97-AF65-F5344CB8AC3E}">
        <p14:creationId xmlns:p14="http://schemas.microsoft.com/office/powerpoint/2010/main" val="3190929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p:nvPr/>
        </p:nvSpPr>
        <p:spPr>
          <a:xfrm>
            <a:off x="850605" y="956604"/>
            <a:ext cx="10515600" cy="1754286"/>
          </a:xfrm>
          <a:prstGeom prst="rect">
            <a:avLst/>
          </a:prstGeom>
          <a:solidFill>
            <a:srgbClr val="CCECFF"/>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a:ln>
                  <a:noFill/>
                </a:ln>
                <a:solidFill>
                  <a:srgbClr val="000000"/>
                </a:solidFill>
                <a:effectLst/>
                <a:uLnTx/>
                <a:uFillTx/>
                <a:latin typeface="Arial"/>
                <a:ea typeface="Arial"/>
                <a:cs typeface="Arial"/>
                <a:sym typeface="Arial"/>
              </a:rPr>
              <a:t>Hè năm nay, Dương được đi du lịch ở đâu và cùng với ai?</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3" name="Google Shape;163;p11"/>
          <p:cNvSpPr txBox="1"/>
          <p:nvPr/>
        </p:nvSpPr>
        <p:spPr>
          <a:xfrm>
            <a:off x="1827533" y="3658983"/>
            <a:ext cx="7796033" cy="1569620"/>
          </a:xfrm>
          <a:prstGeom prst="rect">
            <a:avLst/>
          </a:prstGeom>
          <a:solidFill>
            <a:srgbClr val="FDDB8B"/>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Ở Nha Trang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và</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cùng</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với</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bố</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mẹ</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ông</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a:ea typeface="Arial"/>
                <a:cs typeface="Arial"/>
                <a:sym typeface="Arial"/>
              </a:rPr>
              <a:t>ngoại</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4" name="Google Shape;164;p11" descr="Powerpuff Girls Box Sticker by Cartoon Network for iOS &amp; Android | GIPHY">
            <a:hlinkClick r:id="rId3" action="ppaction://hlinksldjump"/>
          </p:cNvPr>
          <p:cNvPicPr preferRelativeResize="0"/>
          <p:nvPr/>
        </p:nvPicPr>
        <p:blipFill rotWithShape="1">
          <a:blip r:embed="rId4">
            <a:alphaModFix/>
          </a:blip>
          <a:srcRect l="18927" t="12847" r="16923" b="12692"/>
          <a:stretch/>
        </p:blipFill>
        <p:spPr>
          <a:xfrm>
            <a:off x="11108421" y="0"/>
            <a:ext cx="736576" cy="10259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6">
            <a:extLst>
              <a:ext uri="{FF2B5EF4-FFF2-40B4-BE49-F238E27FC236}">
                <a16:creationId xmlns:a16="http://schemas.microsoft.com/office/drawing/2014/main" xmlns="" id="{54E84D99-FEEE-63F3-52A4-E866F98EBC6D}"/>
              </a:ext>
            </a:extLst>
          </p:cNvPr>
          <p:cNvSpPr/>
          <p:nvPr/>
        </p:nvSpPr>
        <p:spPr>
          <a:xfrm>
            <a:off x="1384811" y="483306"/>
            <a:ext cx="9896214" cy="715089"/>
          </a:xfrm>
          <a:prstGeom prst="roundRect">
            <a:avLst/>
          </a:prstGeom>
          <a:ln w="57150">
            <a:solidFill>
              <a:srgbClr val="0070C0"/>
            </a:solidFill>
          </a:ln>
        </p:spPr>
        <p:txBody>
          <a:bodyPr wrap="square">
            <a:spAutoFit/>
          </a:bodyPr>
          <a:lstStyle/>
          <a:p>
            <a:pPr algn="ctr"/>
            <a:r>
              <a:rPr lang="en-US" sz="3600" dirty="0" err="1">
                <a:solidFill>
                  <a:srgbClr val="002060"/>
                </a:solidFill>
                <a:latin typeface="Cambria" panose="02040503050406030204" pitchFamily="18" charset="0"/>
                <a:ea typeface="Cambria" panose="02040503050406030204" pitchFamily="18" charset="0"/>
              </a:rPr>
              <a:t>Cùng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 </a:t>
            </a:r>
            <a:r>
              <a:rPr lang="en-US" sz="3600" dirty="0" err="1">
                <a:solidFill>
                  <a:srgbClr val="002060"/>
                </a:solidFill>
                <a:latin typeface="Cambria" panose="02040503050406030204" pitchFamily="18" charset="0"/>
                <a:ea typeface="Cambria" panose="02040503050406030204" pitchFamily="18" charset="0"/>
              </a:rPr>
              <a:t>đáp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vật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nuôi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a:t>
            </a:r>
          </a:p>
        </p:txBody>
      </p:sp>
      <p:sp>
        <p:nvSpPr>
          <p:cNvPr id="6" name="Rounded Rectangle 7">
            <a:extLst>
              <a:ext uri="{FF2B5EF4-FFF2-40B4-BE49-F238E27FC236}">
                <a16:creationId xmlns:a16="http://schemas.microsoft.com/office/drawing/2014/main" xmlns="" id="{CDAC757C-43EE-AD0A-4C11-2C15D63F7C2B}"/>
              </a:ext>
            </a:extLst>
          </p:cNvPr>
          <p:cNvSpPr/>
          <p:nvPr/>
        </p:nvSpPr>
        <p:spPr>
          <a:xfrm>
            <a:off x="3275256" y="1514639"/>
            <a:ext cx="7985221" cy="2826306"/>
          </a:xfrm>
          <a:prstGeom prst="roundRect">
            <a:avLst/>
          </a:prstGeom>
          <a:solidFill>
            <a:schemeClr val="accent2">
              <a:lumMod val="60000"/>
              <a:lumOff val="40000"/>
            </a:schemeClr>
          </a:solidFill>
          <a:ln>
            <a:noFill/>
          </a:ln>
        </p:spPr>
        <p:txBody>
          <a:bodyPr wrap="square">
            <a:spAutoFit/>
          </a:bodyPr>
          <a:lstStyle/>
          <a:p>
            <a:r>
              <a:rPr lang="en-US" sz="4000" dirty="0" err="1">
                <a:solidFill>
                  <a:srgbClr val="002060"/>
                </a:solidFill>
                <a:latin typeface="Cambria" panose="02040503050406030204" pitchFamily="18" charset="0"/>
                <a:ea typeface="Cambria" panose="02040503050406030204" pitchFamily="18" charset="0"/>
              </a:rPr>
              <a:t>Gợi</a:t>
            </a:r>
            <a:r>
              <a:rPr lang="en-US" sz="4000" dirty="0">
                <a:solidFill>
                  <a:srgbClr val="002060"/>
                </a:solidFill>
                <a:latin typeface="Cambria" panose="02040503050406030204" pitchFamily="18" charset="0"/>
                <a:ea typeface="Cambria" panose="02040503050406030204" pitchFamily="18" charset="0"/>
              </a:rPr>
              <a:t> ý:</a:t>
            </a:r>
          </a:p>
          <a:p>
            <a:pPr marL="571500" indent="-571500">
              <a:buFont typeface="Arial" panose="020B0604020202020204" pitchFamily="34" charset="0"/>
              <a:buChar char="•"/>
            </a:pP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hệ</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hỏi</a:t>
            </a:r>
            <a:r>
              <a:rPr lang="en-US" sz="4000" dirty="0">
                <a:solidFill>
                  <a:srgbClr val="002060"/>
                </a:solidFill>
                <a:latin typeface="Cambria" panose="02040503050406030204" pitchFamily="18" charset="0"/>
                <a:ea typeface="Cambria" panose="02040503050406030204" pitchFamily="18" charset="0"/>
              </a:rPr>
              <a:t> – </a:t>
            </a:r>
            <a:r>
              <a:rPr lang="en-US" sz="4000" dirty="0" err="1">
                <a:solidFill>
                  <a:srgbClr val="002060"/>
                </a:solidFill>
                <a:latin typeface="Cambria" panose="02040503050406030204" pitchFamily="18" charset="0"/>
                <a:ea typeface="Cambria" panose="02040503050406030204" pitchFamily="18" charset="0"/>
              </a:rPr>
              <a:t>đáp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với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bạn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trong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lớp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nuôi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trong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nhà</a:t>
            </a:r>
            <a:r>
              <a:rPr lang="en-US" sz="4000" dirty="0">
                <a:solidFill>
                  <a:srgbClr val="002060"/>
                </a:solidFill>
                <a:latin typeface="Cambria" panose="02040503050406030204" pitchFamily="18" charset="0"/>
                <a:ea typeface="Cambria" panose="02040503050406030204" pitchFamily="18" charset="0"/>
              </a:rPr>
              <a:t>.</a:t>
            </a:r>
          </a:p>
        </p:txBody>
      </p:sp>
      <p:pic>
        <p:nvPicPr>
          <p:cNvPr id="8" name="Picture 7" descr="A group of kids sitting at a table&#10;&#10;Description automatically generated">
            <a:extLst>
              <a:ext uri="{FF2B5EF4-FFF2-40B4-BE49-F238E27FC236}">
                <a16:creationId xmlns:a16="http://schemas.microsoft.com/office/drawing/2014/main" xmlns="" id="{0E05A18C-D4AC-AFBF-F2F4-B0CD77AC2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52" y="3666443"/>
            <a:ext cx="4799195" cy="3274987"/>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xmlns="" id="{F614672B-5FE4-F27B-17F5-A573FD90BB4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xmlns=""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xmlns="" id="{BB354746-2EB8-2ABD-1C72-567F449CEDAE}"/>
              </a:ext>
            </a:extLst>
          </p:cNvPr>
          <p:cNvPicPr>
            <a:picLocks noChangeAspect="1"/>
          </p:cNvPicPr>
          <p:nvPr/>
        </p:nvPicPr>
        <p:blipFill>
          <a:blip r:embed="rId5"/>
          <a:stretch>
            <a:fillRect/>
          </a:stretch>
        </p:blipFill>
        <p:spPr>
          <a:xfrm>
            <a:off x="1020810" y="87545"/>
            <a:ext cx="3694496" cy="1725318"/>
          </a:xfrm>
          <a:prstGeom prst="rect">
            <a:avLst/>
          </a:prstGeom>
        </p:spPr>
      </p:pic>
      <p:pic>
        <p:nvPicPr>
          <p:cNvPr id="9" name="Picture 8">
            <a:extLst>
              <a:ext uri="{FF2B5EF4-FFF2-40B4-BE49-F238E27FC236}">
                <a16:creationId xmlns:a16="http://schemas.microsoft.com/office/drawing/2014/main" xmlns="" id="{C2EAAFB4-08D5-CD78-AAB4-7163B38B7622}"/>
              </a:ext>
            </a:extLst>
          </p:cNvPr>
          <p:cNvPicPr>
            <a:picLocks noChangeAspect="1"/>
          </p:cNvPicPr>
          <p:nvPr/>
        </p:nvPicPr>
        <p:blipFill>
          <a:blip r:embed="rId6"/>
          <a:stretch>
            <a:fillRect/>
          </a:stretch>
        </p:blipFill>
        <p:spPr>
          <a:xfrm>
            <a:off x="2347137" y="1257255"/>
            <a:ext cx="1835055" cy="1457070"/>
          </a:xfrm>
          <a:prstGeom prst="rect">
            <a:avLst/>
          </a:prstGeom>
        </p:spPr>
      </p:pic>
      <p:pic>
        <p:nvPicPr>
          <p:cNvPr id="12" name="Picture 11">
            <a:extLst>
              <a:ext uri="{FF2B5EF4-FFF2-40B4-BE49-F238E27FC236}">
                <a16:creationId xmlns:a16="http://schemas.microsoft.com/office/drawing/2014/main" xmlns="" id="{DBF6290F-F9FF-A1A9-69F3-0736E74E77F1}"/>
              </a:ext>
            </a:extLst>
          </p:cNvPr>
          <p:cNvPicPr>
            <a:picLocks noChangeAspect="1"/>
          </p:cNvPicPr>
          <p:nvPr/>
        </p:nvPicPr>
        <p:blipFill>
          <a:blip r:embed="rId7"/>
          <a:stretch>
            <a:fillRect/>
          </a:stretch>
        </p:blipFill>
        <p:spPr>
          <a:xfrm>
            <a:off x="1179759" y="2052644"/>
            <a:ext cx="7651143" cy="3810330"/>
          </a:xfrm>
          <a:prstGeom prst="rect">
            <a:avLst/>
          </a:prstGeom>
        </p:spPr>
      </p:pic>
      <p:pic>
        <p:nvPicPr>
          <p:cNvPr id="16" name="Picture 15">
            <a:extLst>
              <a:ext uri="{FF2B5EF4-FFF2-40B4-BE49-F238E27FC236}">
                <a16:creationId xmlns:a16="http://schemas.microsoft.com/office/drawing/2014/main" xmlns="" id="{B4BC0CFF-D079-8D20-CFD7-D1D16726798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271654" y="4661228"/>
            <a:ext cx="2019743" cy="2196772"/>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13079DCC-A9BA-2382-7C47-AFB04DB74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xmlns="" id="{84CB262B-E017-87C3-8051-BF0889A21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a16="http://schemas.microsoft.com/office/drawing/2014/main" xmlns="" id="{F3A57298-08D1-5D44-208C-2A77FD47E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a16="http://schemas.microsoft.com/office/drawing/2014/main" xmlns="" id="{660C8A92-D1CD-BCEB-3488-90BD27E61E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a16="http://schemas.microsoft.com/office/drawing/2014/main" xmlns=""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a16="http://schemas.microsoft.com/office/drawing/2014/main" xmlns=""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a16="http://schemas.microsoft.com/office/drawing/2014/main" xmlns=""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xmlns=""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xmlns=""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xmlns="" id="{5F11C917-A853-4891-A468-D6B9EAD7D7E4}"/>
              </a:ext>
            </a:extLst>
          </p:cNvPr>
          <p:cNvSpPr txBox="1"/>
          <p:nvPr/>
        </p:nvSpPr>
        <p:spPr>
          <a:xfrm>
            <a:off x="323850" y="341523"/>
            <a:ext cx="11868150" cy="6186309"/>
          </a:xfrm>
          <a:prstGeom prst="rect">
            <a:avLst/>
          </a:prstGeom>
          <a:noFill/>
        </p:spPr>
        <p:txBody>
          <a:bodyPr wrap="square" rtlCol="0">
            <a:spAutoFit/>
          </a:bodyPr>
          <a:lstStyle/>
          <a:p>
            <a:pPr algn="ctr"/>
            <a:r>
              <a:rPr lang="vi-VN"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Bạn nhỏ trong nhà</a:t>
            </a:r>
          </a:p>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(Theo Trần Đức Tiến)</a:t>
            </a:r>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endPar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4F0F960-36FF-493D-B7C5-D42FF161E230}"/>
              </a:ext>
            </a:extLst>
          </p:cNvPr>
          <p:cNvPicPr>
            <a:picLocks noChangeAspect="1"/>
          </p:cNvPicPr>
          <p:nvPr/>
        </p:nvPicPr>
        <p:blipFill>
          <a:blip r:embed="rId2"/>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xmlns="" id="{5F11C917-A853-4891-A468-D6B9EAD7D7E4}"/>
              </a:ext>
            </a:extLst>
          </p:cNvPr>
          <p:cNvSpPr txBox="1"/>
          <p:nvPr/>
        </p:nvSpPr>
        <p:spPr>
          <a:xfrm>
            <a:off x="323850" y="0"/>
            <a:ext cx="11517051"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descr="Icon&#10;&#10;Description automatically generated">
            <a:extLst>
              <a:ext uri="{FF2B5EF4-FFF2-40B4-BE49-F238E27FC236}">
                <a16:creationId xmlns:a16="http://schemas.microsoft.com/office/drawing/2014/main" xmlns="" id="{B73748A1-6588-4654-8F3C-740D00A3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a16="http://schemas.microsoft.com/office/drawing/2014/main" xmlns="" id="{3BA232BE-ABC9-409E-82B4-17A6F8C4B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9" y="2400229"/>
            <a:ext cx="444656" cy="514603"/>
          </a:xfrm>
          <a:prstGeom prst="rect">
            <a:avLst/>
          </a:prstGeom>
        </p:spPr>
      </p:pic>
      <p:pic>
        <p:nvPicPr>
          <p:cNvPr id="9" name="Picture 8">
            <a:extLst>
              <a:ext uri="{FF2B5EF4-FFF2-40B4-BE49-F238E27FC236}">
                <a16:creationId xmlns:a16="http://schemas.microsoft.com/office/drawing/2014/main" xmlns="" id="{6DF1F0AC-A111-43F6-B1C9-611C152D6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97343"/>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rPr>
              <a:t>Luyện đọc từ khó</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xmlns="" id="{80B95545-A9C2-4AF9-930C-414112858261}"/>
              </a:ext>
            </a:extLst>
          </p:cNvPr>
          <p:cNvGrpSpPr/>
          <p:nvPr/>
        </p:nvGrpSpPr>
        <p:grpSpPr>
          <a:xfrm>
            <a:off x="763929" y="1909427"/>
            <a:ext cx="2617995" cy="907375"/>
            <a:chOff x="391886" y="1433905"/>
            <a:chExt cx="6013910" cy="1928846"/>
          </a:xfrm>
        </p:grpSpPr>
        <p:sp>
          <p:nvSpPr>
            <p:cNvPr id="10" name="Rectangle: Rounded Corners 9">
              <a:extLst>
                <a:ext uri="{FF2B5EF4-FFF2-40B4-BE49-F238E27FC236}">
                  <a16:creationId xmlns:a16="http://schemas.microsoft.com/office/drawing/2014/main" xmlns=""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Cambria" panose="02040503050406030204" pitchFamily="18" charset="0"/>
                  <a:ea typeface="Cambria" panose="02040503050406030204" pitchFamily="18" charset="0"/>
                  <a:cs typeface="Arial-Rounded" panose="020B0500000000000000" pitchFamily="34" charset="0"/>
                </a:rPr>
                <a:t>khe</a:t>
              </a:r>
              <a:r>
                <a:rPr lang="en-US" sz="4000" b="1" dirty="0">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effectLst/>
                  <a:latin typeface="Cambria" panose="02040503050406030204" pitchFamily="18" charset="0"/>
                  <a:ea typeface="Cambria" panose="02040503050406030204" pitchFamily="18" charset="0"/>
                  <a:cs typeface="Arial-Rounded" panose="020B0500000000000000" pitchFamily="34" charset="0"/>
                </a:rPr>
                <a:t>khẽ</a:t>
              </a:r>
              <a:endParaRPr lang="en-US" sz="40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2" name="Group 11">
            <a:extLst>
              <a:ext uri="{FF2B5EF4-FFF2-40B4-BE49-F238E27FC236}">
                <a16:creationId xmlns:a16="http://schemas.microsoft.com/office/drawing/2014/main" xmlns="" id="{307A8E38-DBED-4BF4-B1D8-656EB14E700D}"/>
              </a:ext>
            </a:extLst>
          </p:cNvPr>
          <p:cNvGrpSpPr/>
          <p:nvPr/>
        </p:nvGrpSpPr>
        <p:grpSpPr>
          <a:xfrm>
            <a:off x="4213185" y="1909713"/>
            <a:ext cx="2888436" cy="907375"/>
            <a:chOff x="391886" y="1433905"/>
            <a:chExt cx="6013910" cy="1928846"/>
          </a:xfrm>
        </p:grpSpPr>
        <p:sp>
          <p:nvSpPr>
            <p:cNvPr id="13" name="Rectangle: Rounded Corners 12">
              <a:extLst>
                <a:ext uri="{FF2B5EF4-FFF2-40B4-BE49-F238E27FC236}">
                  <a16:creationId xmlns:a16="http://schemas.microsoft.com/office/drawing/2014/main" xmlns=""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xmlns=""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Cambria" panose="02040503050406030204" pitchFamily="18" charset="0"/>
                  <a:ea typeface="Cambria" panose="02040503050406030204" pitchFamily="18" charset="0"/>
                  <a:cs typeface="Arial-Rounded" panose="020B0500000000000000" pitchFamily="34" charset="0"/>
                </a:rPr>
                <a:t>ngoáy</a:t>
              </a:r>
              <a:r>
                <a:rPr lang="en-US" sz="4000" b="1" dirty="0">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effectLst/>
                  <a:latin typeface="Cambria" panose="02040503050406030204" pitchFamily="18" charset="0"/>
                  <a:ea typeface="Cambria" panose="02040503050406030204" pitchFamily="18" charset="0"/>
                  <a:cs typeface="Arial-Rounded" panose="020B0500000000000000" pitchFamily="34" charset="0"/>
                </a:rPr>
                <a:t>tít</a:t>
              </a:r>
              <a:endParaRPr lang="en-US" sz="40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5" name="Group 14">
            <a:extLst>
              <a:ext uri="{FF2B5EF4-FFF2-40B4-BE49-F238E27FC236}">
                <a16:creationId xmlns:a16="http://schemas.microsoft.com/office/drawing/2014/main" xmlns="" id="{3B292CBA-E3B2-4BAA-9635-336AD27C3478}"/>
              </a:ext>
            </a:extLst>
          </p:cNvPr>
          <p:cNvGrpSpPr/>
          <p:nvPr/>
        </p:nvGrpSpPr>
        <p:grpSpPr>
          <a:xfrm>
            <a:off x="406948" y="3750811"/>
            <a:ext cx="3563168" cy="1383102"/>
            <a:chOff x="391886" y="1433905"/>
            <a:chExt cx="6013910" cy="2940119"/>
          </a:xfrm>
        </p:grpSpPr>
        <p:sp>
          <p:nvSpPr>
            <p:cNvPr id="16" name="Rectangle: Rounded Corners 15">
              <a:extLst>
                <a:ext uri="{FF2B5EF4-FFF2-40B4-BE49-F238E27FC236}">
                  <a16:creationId xmlns:a16="http://schemas.microsoft.com/office/drawing/2014/main" xmlns=""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TextBox 16">
              <a:extLst>
                <a:ext uri="{FF2B5EF4-FFF2-40B4-BE49-F238E27FC236}">
                  <a16:creationId xmlns:a16="http://schemas.microsoft.com/office/drawing/2014/main" xmlns="" id="{BB72F0EB-46F5-44A0-8FB2-42183EA58C13}"/>
                </a:ext>
              </a:extLst>
            </p:cNvPr>
            <p:cNvSpPr txBox="1"/>
            <p:nvPr/>
          </p:nvSpPr>
          <p:spPr>
            <a:xfrm>
              <a:off x="535404" y="1560733"/>
              <a:ext cx="5853170" cy="2813291"/>
            </a:xfrm>
            <a:prstGeom prst="rect">
              <a:avLst/>
            </a:prstGeom>
            <a:noFill/>
          </p:spPr>
          <p:txBody>
            <a:bodyPr wrap="square" rtlCol="0">
              <a:spAutoFit/>
            </a:bodyPr>
            <a:lstStyle/>
            <a:p>
              <a:pPr algn="ctr"/>
              <a:r>
                <a:rPr lang="en-US" sz="4000" b="1" dirty="0" err="1">
                  <a:effectLst/>
                  <a:latin typeface="Cambria" panose="02040503050406030204" pitchFamily="18" charset="0"/>
                  <a:ea typeface="Cambria" panose="02040503050406030204" pitchFamily="18" charset="0"/>
                  <a:cs typeface="Arial-Rounded" panose="020B0500000000000000" pitchFamily="34" charset="0"/>
                </a:rPr>
                <a:t>làm</a:t>
              </a:r>
              <a:r>
                <a:rPr lang="en-US" sz="4000" b="1" dirty="0">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effectLst/>
                  <a:latin typeface="Cambria" panose="02040503050406030204" pitchFamily="18" charset="0"/>
                  <a:ea typeface="Cambria" panose="02040503050406030204" pitchFamily="18" charset="0"/>
                  <a:cs typeface="Arial-Rounded" panose="020B0500000000000000" pitchFamily="34" charset="0"/>
                </a:rPr>
                <a:t>nũng</a:t>
              </a:r>
              <a:r>
                <a:rPr lang="en-US" sz="4000" b="1" dirty="0">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effectLst/>
                  <a:latin typeface="Cambria" panose="02040503050406030204" pitchFamily="18" charset="0"/>
                  <a:ea typeface="Cambria" panose="02040503050406030204" pitchFamily="18" charset="0"/>
                  <a:cs typeface="Arial-Rounded" panose="020B0500000000000000" pitchFamily="34" charset="0"/>
                </a:rPr>
                <a:t>mẹ</a:t>
              </a:r>
              <a:endParaRPr lang="en-US" sz="40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xmlns="" id="{AE635B2A-EF66-4C90-9DA3-239BA1460BF0}"/>
              </a:ext>
            </a:extLst>
          </p:cNvPr>
          <p:cNvGrpSpPr/>
          <p:nvPr/>
        </p:nvGrpSpPr>
        <p:grpSpPr>
          <a:xfrm>
            <a:off x="4493294" y="3705235"/>
            <a:ext cx="3140373" cy="907375"/>
            <a:chOff x="391886" y="1433905"/>
            <a:chExt cx="6013910" cy="1928846"/>
          </a:xfrm>
        </p:grpSpPr>
        <p:sp>
          <p:nvSpPr>
            <p:cNvPr id="21" name="Rectangle: Rounded Corners 20">
              <a:extLst>
                <a:ext uri="{FF2B5EF4-FFF2-40B4-BE49-F238E27FC236}">
                  <a16:creationId xmlns:a16="http://schemas.microsoft.com/office/drawing/2014/main" xmlns=""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TextBox 21">
              <a:extLst>
                <a:ext uri="{FF2B5EF4-FFF2-40B4-BE49-F238E27FC236}">
                  <a16:creationId xmlns:a16="http://schemas.microsoft.com/office/drawing/2014/main" xmlns=""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Cambria" panose="02040503050406030204" pitchFamily="18" charset="0"/>
                  <a:ea typeface="Cambria" panose="02040503050406030204" pitchFamily="18" charset="0"/>
                  <a:cs typeface="Arial-Rounded" panose="020B0500000000000000" pitchFamily="34" charset="0"/>
                </a:rPr>
                <a:t>quấn</a:t>
              </a:r>
              <a:r>
                <a:rPr lang="en-US" sz="4000" b="1" dirty="0">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effectLst/>
                  <a:latin typeface="Cambria" panose="02040503050406030204" pitchFamily="18" charset="0"/>
                  <a:ea typeface="Cambria" panose="02040503050406030204" pitchFamily="18" charset="0"/>
                  <a:cs typeface="Arial-Rounded" panose="020B0500000000000000" pitchFamily="34" charset="0"/>
                </a:rPr>
                <a:t>quýt</a:t>
              </a:r>
              <a:endParaRPr lang="en-US" sz="40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a16="http://schemas.microsoft.com/office/drawing/2014/main" xmlns=""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xmlns=""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Luyện</a:t>
              </a:r>
              <a:r>
                <a:rPr lang="en-US" sz="4000" b="1" kern="0" dirty="0">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en-US" sz="4000" b="1" kern="0" dirty="0">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câu</a:t>
              </a:r>
              <a:r>
                <a:rPr lang="en-US" sz="4000" b="1" kern="0" dirty="0">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xmlns=""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vi-VN" sz="4000" b="1" dirty="0">
                <a:latin typeface="Cambria" panose="02040503050406030204" pitchFamily="18" charset="0"/>
                <a:ea typeface="Cambria" panose="02040503050406030204" pitchFamily="18" charset="0"/>
                <a:cs typeface="Arial-Rounded" panose="020B0500000000000000" pitchFamily="34" charset="0"/>
              </a:rPr>
              <a:t>Nó rúc vào chân tôi,</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nức lên</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những tiếng khe khẽ trong cổ,</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cái đuôi bé xíu ngoáy tít,</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hệt như một đứa trẻ</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làm nũng mẹ.</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lidesMania">
  <a:themeElements>
    <a:clrScheme name="Custom 9">
      <a:dk1>
        <a:srgbClr val="000000"/>
      </a:dk1>
      <a:lt1>
        <a:srgbClr val="FFFFFF"/>
      </a:lt1>
      <a:dk2>
        <a:srgbClr val="252525"/>
      </a:dk2>
      <a:lt2>
        <a:srgbClr val="FEE9B7"/>
      </a:lt2>
      <a:accent1>
        <a:srgbClr val="DD7853"/>
      </a:accent1>
      <a:accent2>
        <a:srgbClr val="F9B87F"/>
      </a:accent2>
      <a:accent3>
        <a:srgbClr val="E0D2C6"/>
      </a:accent3>
      <a:accent4>
        <a:srgbClr val="FFF8E8"/>
      </a:accent4>
      <a:accent5>
        <a:srgbClr val="FEE9B7"/>
      </a:accent5>
      <a:accent6>
        <a:srgbClr val="17171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1426</Words>
  <Application>Microsoft Office PowerPoint</Application>
  <PresentationFormat>Widescreen</PresentationFormat>
  <Paragraphs>70</Paragraphs>
  <Slides>22</Slides>
  <Notes>3</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22</vt:i4>
      </vt:variant>
    </vt:vector>
  </HeadingPairs>
  <TitlesOfParts>
    <vt:vector size="44" baseType="lpstr">
      <vt:lpstr>Abril Fatface</vt:lpstr>
      <vt:lpstr>Aldrich</vt:lpstr>
      <vt:lpstr>Aptos</vt:lpstr>
      <vt:lpstr>Aptos Display</vt:lpstr>
      <vt:lpstr>Arial</vt:lpstr>
      <vt:lpstr>Arial-Rounded</vt:lpstr>
      <vt:lpstr>Baloo 2 SemiBold</vt:lpstr>
      <vt:lpstr>Calibri</vt:lpstr>
      <vt:lpstr>Cambria</vt:lpstr>
      <vt:lpstr>DengXian</vt:lpstr>
      <vt:lpstr>HP001 4 hàng</vt:lpstr>
      <vt:lpstr>Lobster</vt:lpstr>
      <vt:lpstr>SVN-Genica Pro</vt:lpstr>
      <vt:lpstr>Times New Roman</vt:lpstr>
      <vt:lpstr>思源黑体 CN Regular</vt:lpstr>
      <vt:lpstr>等线</vt:lpstr>
      <vt:lpstr>等线 Light</vt:lpstr>
      <vt:lpstr>Office 主题​​</vt:lpstr>
      <vt:lpstr>Office 主题</vt:lpstr>
      <vt:lpstr>1_Office Theme</vt:lpstr>
      <vt:lpstr>2_Office Theme</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68</cp:revision>
  <dcterms:created xsi:type="dcterms:W3CDTF">2022-09-02T00:00:24Z</dcterms:created>
  <dcterms:modified xsi:type="dcterms:W3CDTF">2026-01-30T01:19:21Z</dcterms:modified>
</cp:coreProperties>
</file>