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1.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2.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3.xml" ContentType="application/vnd.openxmlformats-officedocument.presentationml.notesSlide+xml"/>
  <Override PartName="/ppt/theme/themeOverride1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5.xml" ContentType="application/vnd.openxmlformats-officedocument.presentationml.notesSlide+xml"/>
  <Override PartName="/ppt/theme/themeOverride20.xml" ContentType="application/vnd.openxmlformats-officedocument.themeOverride+xml"/>
  <Override PartName="/ppt/theme/themeOverride2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2" r:id="rId3"/>
  </p:sldMasterIdLst>
  <p:notesMasterIdLst>
    <p:notesMasterId r:id="rId32"/>
  </p:notesMasterIdLst>
  <p:sldIdLst>
    <p:sldId id="4411" r:id="rId4"/>
    <p:sldId id="306" r:id="rId5"/>
    <p:sldId id="267" r:id="rId6"/>
    <p:sldId id="256" r:id="rId7"/>
    <p:sldId id="312" r:id="rId8"/>
    <p:sldId id="313" r:id="rId9"/>
    <p:sldId id="258" r:id="rId10"/>
    <p:sldId id="268" r:id="rId11"/>
    <p:sldId id="269" r:id="rId12"/>
    <p:sldId id="271" r:id="rId13"/>
    <p:sldId id="308" r:id="rId14"/>
    <p:sldId id="309" r:id="rId15"/>
    <p:sldId id="276" r:id="rId16"/>
    <p:sldId id="315" r:id="rId17"/>
    <p:sldId id="270" r:id="rId18"/>
    <p:sldId id="314" r:id="rId19"/>
    <p:sldId id="275" r:id="rId20"/>
    <p:sldId id="332" r:id="rId21"/>
    <p:sldId id="333" r:id="rId22"/>
    <p:sldId id="334" r:id="rId23"/>
    <p:sldId id="335" r:id="rId24"/>
    <p:sldId id="336" r:id="rId25"/>
    <p:sldId id="272" r:id="rId26"/>
    <p:sldId id="344" r:id="rId27"/>
    <p:sldId id="277" r:id="rId28"/>
    <p:sldId id="345" r:id="rId29"/>
    <p:sldId id="346" r:id="rId30"/>
    <p:sldId id="33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09" autoAdjust="0"/>
  </p:normalViewPr>
  <p:slideViewPr>
    <p:cSldViewPr snapToGrid="0">
      <p:cViewPr varScale="1">
        <p:scale>
          <a:sx n="62" d="100"/>
          <a:sy n="62" d="100"/>
        </p:scale>
        <p:origin x="10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2358-41E5-446F-B838-F204E62E8A19}" type="datetimeFigureOut">
              <a:rPr lang="en-US" smtClean="0"/>
              <a:t>1/30/2026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931D-1832-4594-98DF-65DB07A85165}" type="slidenum">
              <a:rPr lang="en-US" smtClean="0"/>
              <a:t>‹#›</a:t>
            </a:fld>
            <a:endParaRPr lang="en-US"/>
          </a:p>
        </p:txBody>
      </p:sp>
    </p:spTree>
    <p:extLst>
      <p:ext uri="{BB962C8B-B14F-4D97-AF65-F5344CB8AC3E}">
        <p14:creationId xmlns:p14="http://schemas.microsoft.com/office/powerpoint/2010/main" val="41061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986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4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51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41AA4C-8E87-599A-81DF-F636BBC6B0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B0210D83-0532-E950-BC31-5CBE38A2D8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3AEB8519-8728-5788-042C-6273EAD1C45F}"/>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xmlns="" id="{C9F5C94C-6847-53DC-FF5F-BE199FB7A7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870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28</a:t>
            </a:fld>
            <a:endParaRPr lang="en-US"/>
          </a:p>
        </p:txBody>
      </p:sp>
    </p:spTree>
    <p:extLst>
      <p:ext uri="{BB962C8B-B14F-4D97-AF65-F5344CB8AC3E}">
        <p14:creationId xmlns:p14="http://schemas.microsoft.com/office/powerpoint/2010/main" val="240894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0EA79566-4422-4D6B-AE8C-875E0CC8D674}"/>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12332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F9F6701-E33B-4581-893D-5544A696A83A}"/>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1743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54F594A-89CA-417E-BA01-D62EBE41925D}"/>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77893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30" lvl="0" indent="-422910" rtl="0">
              <a:spcBef>
                <a:spcPts val="0"/>
              </a:spcBef>
              <a:spcAft>
                <a:spcPts val="0"/>
              </a:spcAft>
              <a:buClr>
                <a:schemeClr val="accent3"/>
              </a:buClr>
              <a:buSzPts val="1400"/>
              <a:buAutoNum type="arabicPeriod"/>
              <a:defRPr sz="1600"/>
            </a:lvl1pPr>
            <a:lvl2pPr marL="1217295" lvl="1" indent="-422910" rtl="0">
              <a:spcBef>
                <a:spcPts val="0"/>
              </a:spcBef>
              <a:spcAft>
                <a:spcPts val="0"/>
              </a:spcAft>
              <a:buSzPts val="1400"/>
              <a:buAutoNum type="alphaLcPeriod"/>
              <a:defRPr/>
            </a:lvl2pPr>
            <a:lvl3pPr marL="1825625" lvl="2" indent="-422910" rtl="0">
              <a:spcBef>
                <a:spcPts val="0"/>
              </a:spcBef>
              <a:spcAft>
                <a:spcPts val="0"/>
              </a:spcAft>
              <a:buSzPts val="1400"/>
              <a:buAutoNum type="romanLcPeriod"/>
              <a:defRPr/>
            </a:lvl3pPr>
            <a:lvl4pPr marL="2434590" lvl="3" indent="-422910" rtl="0">
              <a:spcBef>
                <a:spcPts val="0"/>
              </a:spcBef>
              <a:spcAft>
                <a:spcPts val="0"/>
              </a:spcAft>
              <a:buSzPts val="1400"/>
              <a:buAutoNum type="arabicPeriod"/>
              <a:defRPr/>
            </a:lvl4pPr>
            <a:lvl5pPr marL="3042920" lvl="4" indent="-422910" rtl="0">
              <a:spcBef>
                <a:spcPts val="0"/>
              </a:spcBef>
              <a:spcAft>
                <a:spcPts val="0"/>
              </a:spcAft>
              <a:buSzPts val="1400"/>
              <a:buAutoNum type="alphaLcPeriod"/>
              <a:defRPr/>
            </a:lvl5pPr>
            <a:lvl6pPr marL="3651885" lvl="5" indent="-422910" rtl="0">
              <a:spcBef>
                <a:spcPts val="0"/>
              </a:spcBef>
              <a:spcAft>
                <a:spcPts val="0"/>
              </a:spcAft>
              <a:buSzPts val="1400"/>
              <a:buAutoNum type="romanLcPeriod"/>
              <a:defRPr/>
            </a:lvl6pPr>
            <a:lvl7pPr marL="4260215" lvl="6" indent="-422910" rtl="0">
              <a:spcBef>
                <a:spcPts val="0"/>
              </a:spcBef>
              <a:spcAft>
                <a:spcPts val="0"/>
              </a:spcAft>
              <a:buSzPts val="1400"/>
              <a:buAutoNum type="arabicPeriod"/>
              <a:defRPr/>
            </a:lvl7pPr>
            <a:lvl8pPr marL="4869180" lvl="7" indent="-422910" rtl="0">
              <a:spcBef>
                <a:spcPts val="0"/>
              </a:spcBef>
              <a:spcAft>
                <a:spcPts val="0"/>
              </a:spcAft>
              <a:buSzPts val="1400"/>
              <a:buAutoNum type="alphaLcPeriod"/>
              <a:defRPr/>
            </a:lvl8pPr>
            <a:lvl9pPr marL="5477510" lvl="8" indent="-422910"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5650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35689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3621744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11028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039633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02596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16737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1/30/2026</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1678054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9A64A65-2615-4467-89CF-5F18D7F23536}"/>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725607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0425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7344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270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1972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9763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4380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2480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85822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2208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69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E4FAE95-E613-497C-BF89-2F752AEA6F7C}"/>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1728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5806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2F343F9D-0244-4F63-9075-9FD92C420297}"/>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94084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6B14E7A-A63F-412C-B093-35EBF0B4FD45}"/>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8" name="页脚占位符 7">
            <a:extLst>
              <a:ext uri="{FF2B5EF4-FFF2-40B4-BE49-F238E27FC236}">
                <a16:creationId xmlns:a16="http://schemas.microsoft.com/office/drawing/2014/main" xmlns=""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8214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FCA3A99-73BB-43EE-AAE7-4C961F492C50}"/>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4" name="页脚占位符 3">
            <a:extLst>
              <a:ext uri="{FF2B5EF4-FFF2-40B4-BE49-F238E27FC236}">
                <a16:creationId xmlns:a16="http://schemas.microsoft.com/office/drawing/2014/main" xmlns=""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688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5BC7430-9B5E-4C3F-88F1-32C5F4C25EA1}"/>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3" name="页脚占位符 2">
            <a:extLst>
              <a:ext uri="{FF2B5EF4-FFF2-40B4-BE49-F238E27FC236}">
                <a16:creationId xmlns:a16="http://schemas.microsoft.com/office/drawing/2014/main" xmlns=""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08033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5099466E-4D0C-4234-B85E-F90EDA503E1A}"/>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91337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085989A-6D77-4586-9AFC-D81A7D47EBD8}"/>
              </a:ext>
            </a:extLst>
          </p:cNvPr>
          <p:cNvSpPr>
            <a:spLocks noGrp="1"/>
          </p:cNvSpPr>
          <p:nvPr>
            <p:ph type="dt" sz="half" idx="10"/>
          </p:nvPr>
        </p:nvSpPr>
        <p:spPr/>
        <p:txBody>
          <a:bodyPr/>
          <a:lstStyle/>
          <a:p>
            <a:fld id="{A527CEBE-BCDE-45B2-8097-EC2E8529C77A}" type="datetimeFigureOut">
              <a:rPr lang="zh-CN" altLang="en-US" smtClean="0"/>
              <a:t>2026/1/30</a:t>
            </a:fld>
            <a:endParaRPr lang="zh-CN" altLang="en-US"/>
          </a:p>
        </p:txBody>
      </p:sp>
      <p:sp>
        <p:nvSpPr>
          <p:cNvPr id="6" name="页脚占位符 5">
            <a:extLst>
              <a:ext uri="{FF2B5EF4-FFF2-40B4-BE49-F238E27FC236}">
                <a16:creationId xmlns:a16="http://schemas.microsoft.com/office/drawing/2014/main" xmlns=""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5012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2026/1/30</a:t>
            </a:fld>
            <a:endParaRPr lang="zh-CN" altLang="en-US"/>
          </a:p>
        </p:txBody>
      </p:sp>
      <p:sp>
        <p:nvSpPr>
          <p:cNvPr id="5" name="页脚占位符 4">
            <a:extLst>
              <a:ext uri="{FF2B5EF4-FFF2-40B4-BE49-F238E27FC236}">
                <a16:creationId xmlns:a16="http://schemas.microsoft.com/office/drawing/2014/main" xmlns=""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xmlns="" id="{C9EFEF57-9A8C-EA75-D105-7E0ABEB1C2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60028" y="91607"/>
            <a:ext cx="1697780" cy="1697780"/>
          </a:xfrm>
          <a:prstGeom prst="rect">
            <a:avLst/>
          </a:prstGeom>
        </p:spPr>
      </p:pic>
      <p:pic>
        <p:nvPicPr>
          <p:cNvPr id="9" name="Picture 8" descr="A round pink circle with white text and a black background&#10;&#10;AI-generated content may be incorrect.">
            <a:extLst>
              <a:ext uri="{FF2B5EF4-FFF2-40B4-BE49-F238E27FC236}">
                <a16:creationId xmlns:a16="http://schemas.microsoft.com/office/drawing/2014/main" xmlns="" id="{3CB09777-8DB4-F0DE-D93E-FC6BB3142A0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65269" y="4621566"/>
            <a:ext cx="1697780" cy="1697780"/>
          </a:xfrm>
          <a:prstGeom prst="rect">
            <a:avLst/>
          </a:prstGeom>
        </p:spPr>
      </p:pic>
    </p:spTree>
    <p:extLst>
      <p:ext uri="{BB962C8B-B14F-4D97-AF65-F5344CB8AC3E}">
        <p14:creationId xmlns:p14="http://schemas.microsoft.com/office/powerpoint/2010/main" val="259414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smtClean="0"/>
              <a:t>‹#›</a:t>
            </a:fld>
            <a:endParaRPr lang="en-GB"/>
          </a:p>
        </p:txBody>
      </p:sp>
      <p:pic>
        <p:nvPicPr>
          <p:cNvPr id="2" name="Picture 1" descr="A round pink circle with white text and a black background&#10;&#10;AI-generated content may be incorrect.">
            <a:extLst>
              <a:ext uri="{FF2B5EF4-FFF2-40B4-BE49-F238E27FC236}">
                <a16:creationId xmlns:a16="http://schemas.microsoft.com/office/drawing/2014/main" xmlns="" id="{E23A8C6F-386B-0117-3E58-EACB4FFC4E8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2465269" y="4621566"/>
            <a:ext cx="1697780" cy="1697780"/>
          </a:xfrm>
          <a:prstGeom prst="rect">
            <a:avLst/>
          </a:prstGeom>
        </p:spPr>
      </p:pic>
    </p:spTree>
    <p:extLst>
      <p:ext uri="{BB962C8B-B14F-4D97-AF65-F5344CB8AC3E}">
        <p14:creationId xmlns:p14="http://schemas.microsoft.com/office/powerpoint/2010/main" val="214083060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1/30/2026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xmlns="" id="{37745934-F775-0F9A-F968-54B94B3C8B3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65269" y="4621566"/>
            <a:ext cx="1697780" cy="1697780"/>
          </a:xfrm>
          <a:prstGeom prst="rect">
            <a:avLst/>
          </a:prstGeom>
        </p:spPr>
      </p:pic>
    </p:spTree>
    <p:extLst>
      <p:ext uri="{BB962C8B-B14F-4D97-AF65-F5344CB8AC3E}">
        <p14:creationId xmlns:p14="http://schemas.microsoft.com/office/powerpoint/2010/main" val="377080094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5" Type="http://schemas.openxmlformats.org/officeDocument/2006/relationships/image" Target="../media/image41.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6.png"/><Relationship Id="rId3" Type="http://schemas.openxmlformats.org/officeDocument/2006/relationships/notesSlide" Target="../notesSlides/notesSlide3.xml"/><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18" Type="http://schemas.openxmlformats.org/officeDocument/2006/relationships/image" Target="../media/image43.jpeg"/><Relationship Id="rId3" Type="http://schemas.openxmlformats.org/officeDocument/2006/relationships/tags" Target="../tags/tag3.xml"/><Relationship Id="rId7" Type="http://schemas.openxmlformats.org/officeDocument/2006/relationships/notesSlide" Target="../notesSlides/notesSlide4.xml"/><Relationship Id="rId12" Type="http://schemas.openxmlformats.org/officeDocument/2006/relationships/image" Target="../media/image11.svg"/><Relationship Id="rId17" Type="http://schemas.openxmlformats.org/officeDocument/2006/relationships/image" Target="../media/image42.png"/><Relationship Id="rId2" Type="http://schemas.openxmlformats.org/officeDocument/2006/relationships/tags" Target="../tags/tag2.xml"/><Relationship Id="rId16" Type="http://schemas.openxmlformats.org/officeDocument/2006/relationships/image" Target="../media/image15.svg"/><Relationship Id="rId1" Type="http://schemas.openxmlformats.org/officeDocument/2006/relationships/themeOverride" Target="../theme/themeOverride12.xml"/><Relationship Id="rId6" Type="http://schemas.openxmlformats.org/officeDocument/2006/relationships/slideLayout" Target="../slideLayouts/slideLayout7.xml"/><Relationship Id="rId11" Type="http://schemas.openxmlformats.org/officeDocument/2006/relationships/image" Target="../media/image6.png"/><Relationship Id="rId5" Type="http://schemas.openxmlformats.org/officeDocument/2006/relationships/tags" Target="../tags/tag5.xml"/><Relationship Id="rId15" Type="http://schemas.openxmlformats.org/officeDocument/2006/relationships/image" Target="../media/image8.png"/><Relationship Id="rId10" Type="http://schemas.openxmlformats.org/officeDocument/2006/relationships/image" Target="../media/image9.svg"/><Relationship Id="rId19" Type="http://schemas.openxmlformats.org/officeDocument/2006/relationships/image" Target="../media/image44.jpeg"/><Relationship Id="rId4" Type="http://schemas.openxmlformats.org/officeDocument/2006/relationships/tags" Target="../tags/tag4.xml"/><Relationship Id="rId9" Type="http://schemas.openxmlformats.org/officeDocument/2006/relationships/image" Target="../media/image5.png"/><Relationship Id="rId14" Type="http://schemas.openxmlformats.org/officeDocument/2006/relationships/image" Target="../media/image13.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microsoft.com/office/2007/relationships/hdphoto" Target="../media/hdphoto4.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31.gif"/><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49.png"/><Relationship Id="rId2" Type="http://schemas.openxmlformats.org/officeDocument/2006/relationships/slideLayout" Target="../slideLayouts/slideLayout7.xml"/><Relationship Id="rId16" Type="http://schemas.openxmlformats.org/officeDocument/2006/relationships/image" Target="../media/image53.png"/><Relationship Id="rId1" Type="http://schemas.openxmlformats.org/officeDocument/2006/relationships/themeOverride" Target="../theme/themeOverride15.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52.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5.GIF"/></Relationships>
</file>

<file path=ppt/slides/_rels/slide1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5.GI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3.png"/><Relationship Id="rId7" Type="http://schemas.openxmlformats.org/officeDocument/2006/relationships/image" Target="../media/image9.svg"/><Relationship Id="rId12" Type="http://schemas.openxmlformats.org/officeDocument/2006/relationships/image" Target="../media/image8.png"/><Relationship Id="rId17" Type="http://schemas.openxmlformats.org/officeDocument/2006/relationships/image" Target="../media/image19.svg"/><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22.svg"/><Relationship Id="rId1" Type="http://schemas.openxmlformats.org/officeDocument/2006/relationships/themeOverride" Target="../theme/themeOverride1.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5.GIF"/></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5.GIF"/></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54.jpeg"/><Relationship Id="rId1" Type="http://schemas.openxmlformats.org/officeDocument/2006/relationships/slideLayout" Target="../slideLayouts/slideLayout14.xml"/><Relationship Id="rId4" Type="http://schemas.openxmlformats.org/officeDocument/2006/relationships/image" Target="../media/image55.GIF"/></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56.png"/><Relationship Id="rId7" Type="http://schemas.openxmlformats.org/officeDocument/2006/relationships/image" Target="../media/image9.svg"/><Relationship Id="rId12" Type="http://schemas.openxmlformats.org/officeDocument/2006/relationships/image" Target="../media/image8.png"/><Relationship Id="rId17" Type="http://schemas.openxmlformats.org/officeDocument/2006/relationships/image" Target="../media/image19.svg"/><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22.svg"/><Relationship Id="rId1" Type="http://schemas.openxmlformats.org/officeDocument/2006/relationships/themeOverride" Target="../theme/themeOverride1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60.jpeg"/><Relationship Id="rId1" Type="http://schemas.openxmlformats.org/officeDocument/2006/relationships/themeOverride" Target="../theme/themeOverride18.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59.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6.png"/><Relationship Id="rId3" Type="http://schemas.openxmlformats.org/officeDocument/2006/relationships/notesSlide" Target="../notesSlides/notesSlide5.xml"/><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hemeOverride" Target="../theme/themeOverride20.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8.png"/><Relationship Id="rId18" Type="http://schemas.openxmlformats.org/officeDocument/2006/relationships/image" Target="../media/image22.svg"/><Relationship Id="rId3" Type="http://schemas.openxmlformats.org/officeDocument/2006/relationships/notesSlide" Target="../notesSlides/notesSlide6.xml"/><Relationship Id="rId21" Type="http://schemas.openxmlformats.org/officeDocument/2006/relationships/image" Target="../media/image61.png"/><Relationship Id="rId7" Type="http://schemas.openxmlformats.org/officeDocument/2006/relationships/image" Target="../media/image5.png"/><Relationship Id="rId12" Type="http://schemas.openxmlformats.org/officeDocument/2006/relationships/image" Target="../media/image13.svg"/><Relationship Id="rId17" Type="http://schemas.openxmlformats.org/officeDocument/2006/relationships/image" Target="../media/image12.png"/><Relationship Id="rId2" Type="http://schemas.openxmlformats.org/officeDocument/2006/relationships/slideLayout" Target="../slideLayouts/slideLayout7.xml"/><Relationship Id="rId16" Type="http://schemas.openxmlformats.org/officeDocument/2006/relationships/image" Target="../media/image17.svg"/><Relationship Id="rId20" Type="http://schemas.openxmlformats.org/officeDocument/2006/relationships/image" Target="../media/image19.svg"/><Relationship Id="rId1" Type="http://schemas.openxmlformats.org/officeDocument/2006/relationships/themeOverride" Target="../theme/themeOverride21.xml"/><Relationship Id="rId6" Type="http://schemas.openxmlformats.org/officeDocument/2006/relationships/image" Target="../media/image7.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1.svg"/><Relationship Id="rId19"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5.svg"/><Relationship Id="rId22"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svg"/><Relationship Id="rId18" Type="http://schemas.openxmlformats.org/officeDocument/2006/relationships/image" Target="../media/image25.png"/><Relationship Id="rId3" Type="http://schemas.openxmlformats.org/officeDocument/2006/relationships/image" Target="../media/image30.svg"/><Relationship Id="rId21" Type="http://schemas.openxmlformats.org/officeDocument/2006/relationships/image" Target="../media/image27.png"/><Relationship Id="rId7" Type="http://schemas.openxmlformats.org/officeDocument/2006/relationships/image" Target="../media/image18.png"/><Relationship Id="rId12" Type="http://schemas.openxmlformats.org/officeDocument/2006/relationships/image" Target="../media/image21.png"/><Relationship Id="rId17" Type="http://schemas.openxmlformats.org/officeDocument/2006/relationships/image" Target="../media/image24.png"/><Relationship Id="rId2" Type="http://schemas.openxmlformats.org/officeDocument/2006/relationships/image" Target="../media/image16.png"/><Relationship Id="rId16" Type="http://schemas.openxmlformats.org/officeDocument/2006/relationships/image" Target="../media/image42.svg"/><Relationship Id="rId20" Type="http://schemas.openxmlformats.org/officeDocument/2006/relationships/image" Target="../media/image26.png"/><Relationship Id="rId1" Type="http://schemas.openxmlformats.org/officeDocument/2006/relationships/slideLayout" Target="../slideLayouts/slideLayout26.xml"/><Relationship Id="rId6" Type="http://schemas.openxmlformats.org/officeDocument/2006/relationships/image" Target="../media/image32.svg"/><Relationship Id="rId11" Type="http://schemas.openxmlformats.org/officeDocument/2006/relationships/image" Target="../media/image37.svg"/><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20.png"/><Relationship Id="rId19" Type="http://schemas.openxmlformats.org/officeDocument/2006/relationships/image" Target="../media/image45.sv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22.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31.gi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32.png"/><Relationship Id="rId2" Type="http://schemas.openxmlformats.org/officeDocument/2006/relationships/slideLayout" Target="../slideLayouts/slideLayout7.xml"/><Relationship Id="rId16" Type="http://schemas.openxmlformats.org/officeDocument/2006/relationships/image" Target="../media/image35.png"/><Relationship Id="rId1" Type="http://schemas.openxmlformats.org/officeDocument/2006/relationships/themeOverride" Target="../theme/themeOverride4.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34.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36.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1.sv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9.svg"/><Relationship Id="rId15" Type="http://schemas.microsoft.com/office/2007/relationships/hdphoto" Target="../media/hdphoto3.wdp"/><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3.sv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8" y="10458"/>
            <a:ext cx="12298016" cy="6956180"/>
          </a:xfrm>
          <a:prstGeom prst="rect">
            <a:avLst/>
          </a:prstGeom>
          <a:solidFill>
            <a:schemeClr val="bg1"/>
          </a:solidFill>
        </p:spPr>
      </p:pic>
      <p:sp>
        <p:nvSpPr>
          <p:cNvPr id="3" name="TextBox 2"/>
          <p:cNvSpPr txBox="1"/>
          <p:nvPr/>
        </p:nvSpPr>
        <p:spPr>
          <a:xfrm>
            <a:off x="2347683" y="1056713"/>
            <a:ext cx="8107758" cy="461665"/>
          </a:xfrm>
          <a:prstGeom prst="rect">
            <a:avLst/>
          </a:prstGeom>
          <a:noFill/>
        </p:spPr>
        <p:txBody>
          <a:bodyPr wrap="square" rtlCol="0">
            <a:spAutoFit/>
          </a:bodyPr>
          <a:lstStyle/>
          <a:p>
            <a:pPr algn="ctr"/>
            <a:r>
              <a:rPr lang="en-US" sz="2400" b="1" dirty="0" err="1">
                <a:solidFill>
                  <a:schemeClr val="tx2">
                    <a:lumMod val="50000"/>
                  </a:schemeClr>
                </a:solidFill>
                <a:latin typeface="SVN-Genica Pro" panose="00000900000000000000" pitchFamily="50" charset="0"/>
                <a:cs typeface="Times New Roman" panose="02020603050405020304" pitchFamily="18" charset="0"/>
              </a:rPr>
              <a:t>Trường</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Tiểu</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học</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Đa</a:t>
            </a:r>
            <a:r>
              <a:rPr lang="en-US" sz="2400" b="1" dirty="0">
                <a:solidFill>
                  <a:schemeClr val="tx2">
                    <a:lumMod val="50000"/>
                  </a:schemeClr>
                </a:solidFill>
                <a:latin typeface="SVN-Genica Pro" panose="00000900000000000000" pitchFamily="50" charset="0"/>
                <a:cs typeface="Times New Roman" panose="02020603050405020304" pitchFamily="18" charset="0"/>
              </a:rPr>
              <a:t> </a:t>
            </a:r>
            <a:r>
              <a:rPr lang="en-US" sz="2400" b="1" dirty="0" err="1">
                <a:solidFill>
                  <a:schemeClr val="tx2">
                    <a:lumMod val="50000"/>
                  </a:schemeClr>
                </a:solidFill>
                <a:latin typeface="SVN-Genica Pro" panose="00000900000000000000" pitchFamily="50" charset="0"/>
                <a:cs typeface="Times New Roman" panose="02020603050405020304" pitchFamily="18" charset="0"/>
              </a:rPr>
              <a:t>Phúc</a:t>
            </a:r>
            <a:endParaRPr lang="en-US" sz="2400" b="1" dirty="0">
              <a:solidFill>
                <a:schemeClr val="tx2">
                  <a:lumMod val="50000"/>
                </a:schemeClr>
              </a:solidFill>
              <a:latin typeface="SVN-Genica Pro" panose="00000900000000000000" pitchFamily="50" charset="0"/>
              <a:cs typeface="Times New Roman" panose="02020603050405020304" pitchFamily="18" charset="0"/>
            </a:endParaRPr>
          </a:p>
        </p:txBody>
      </p:sp>
      <p:cxnSp>
        <p:nvCxnSpPr>
          <p:cNvPr id="5" name="Straight Connector 4"/>
          <p:cNvCxnSpPr/>
          <p:nvPr/>
        </p:nvCxnSpPr>
        <p:spPr>
          <a:xfrm>
            <a:off x="5873308" y="1504196"/>
            <a:ext cx="119269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19129" y="4701878"/>
            <a:ext cx="8107758" cy="584775"/>
          </a:xfrm>
          <a:prstGeom prst="rect">
            <a:avLst/>
          </a:prstGeom>
          <a:noFill/>
        </p:spPr>
        <p:txBody>
          <a:bodyPr wrap="square" rtlCol="0">
            <a:spAutoFit/>
          </a:bodyPr>
          <a:lstStyle/>
          <a:p>
            <a:pPr algn="ctr"/>
            <a:r>
              <a:rPr lang="en-US" sz="3200" b="1" i="1" dirty="0" err="1">
                <a:solidFill>
                  <a:srgbClr val="0070C0"/>
                </a:solidFill>
                <a:latin typeface="HP001 4 hàng" panose="020B0603050302020204" pitchFamily="34" charset="0"/>
                <a:cs typeface="Times New Roman" panose="02020603050405020304" pitchFamily="18" charset="0"/>
              </a:rPr>
              <a:t>Giáo</a:t>
            </a:r>
            <a:r>
              <a:rPr lang="en-US" sz="3200" b="1" i="1" dirty="0">
                <a:solidFill>
                  <a:srgbClr val="0070C0"/>
                </a:solidFill>
                <a:latin typeface="HP001 4 hàng" panose="020B0603050302020204" pitchFamily="34" charset="0"/>
                <a:cs typeface="Times New Roman" panose="02020603050405020304" pitchFamily="18" charset="0"/>
              </a:rPr>
              <a:t> </a:t>
            </a:r>
            <a:r>
              <a:rPr lang="en-US" sz="3200" b="1" i="1" dirty="0" err="1">
                <a:solidFill>
                  <a:srgbClr val="0070C0"/>
                </a:solidFill>
                <a:latin typeface="HP001 4 hàng" panose="020B0603050302020204" pitchFamily="34" charset="0"/>
                <a:cs typeface="Times New Roman" panose="02020603050405020304" pitchFamily="18" charset="0"/>
              </a:rPr>
              <a:t>viên</a:t>
            </a:r>
            <a:r>
              <a:rPr lang="en-US" sz="3200" b="1" i="1" dirty="0">
                <a:solidFill>
                  <a:srgbClr val="0070C0"/>
                </a:solidFill>
                <a:latin typeface="HP001 4 hàng" panose="020B0603050302020204" pitchFamily="34" charset="0"/>
                <a:cs typeface="Times New Roman" panose="02020603050405020304" pitchFamily="18" charset="0"/>
              </a:rPr>
              <a:t>: Nguyễn Hồng Nhung </a:t>
            </a:r>
          </a:p>
        </p:txBody>
      </p:sp>
      <p:sp>
        <p:nvSpPr>
          <p:cNvPr id="10" name="Title 1"/>
          <p:cNvSpPr txBox="1"/>
          <p:nvPr/>
        </p:nvSpPr>
        <p:spPr>
          <a:xfrm>
            <a:off x="1315361" y="1354263"/>
            <a:ext cx="10308590" cy="283718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Chào</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mừng</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thầy</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cô</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và</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các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em</a:t>
            </a:r>
            <a:r>
              <a:rPr lang="en-US"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sz="4600" b="1" dirty="0" err="1">
                <a:solidFill>
                  <a:srgbClr val="FF0000"/>
                </a:solidFill>
                <a:latin typeface="Lobster" panose="00000500000000000000" pitchFamily="2" charset="0"/>
                <a:cs typeface="Times New Roman" panose="02020603050405020304" pitchFamily="18" charset="0"/>
                <a:sym typeface="+mn-ea"/>
              </a:rPr>
              <a:t>học</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sinh</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đến</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với</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sz="4600" b="1" dirty="0" err="1">
                <a:solidFill>
                  <a:srgbClr val="FF0000"/>
                </a:solidFill>
                <a:latin typeface="Lobster" panose="00000500000000000000" pitchFamily="2" charset="0"/>
                <a:cs typeface="Times New Roman" panose="02020603050405020304" pitchFamily="18" charset="0"/>
                <a:sym typeface="+mn-ea"/>
              </a:rPr>
              <a:t>tiết</a:t>
            </a:r>
            <a:r>
              <a:rPr lang="en-US" sz="4600" b="1" dirty="0">
                <a:solidFill>
                  <a:srgbClr val="FF0000"/>
                </a:solidFill>
                <a:latin typeface="Lobster" panose="00000500000000000000" pitchFamily="2" charset="0"/>
                <a:cs typeface="Times New Roman" panose="02020603050405020304" pitchFamily="18" charset="0"/>
                <a:sym typeface="+mn-ea"/>
              </a:rPr>
              <a:t>  </a:t>
            </a:r>
            <a:r>
              <a:rPr lang="en-US" altLang="vi-VN" sz="4600" b="1" dirty="0">
                <a:solidFill>
                  <a:srgbClr val="FF0000"/>
                </a:solidFill>
                <a:latin typeface="Lobster" panose="00000500000000000000" pitchFamily="2" charset="0"/>
                <a:cs typeface="Times New Roman" panose="02020603050405020304" pitchFamily="18" charset="0"/>
                <a:sym typeface="+mn-ea"/>
              </a:rPr>
              <a:t> </a:t>
            </a:r>
          </a:p>
          <a:p>
            <a:pPr algn="ctr">
              <a:lnSpc>
                <a:spcPct val="150000"/>
              </a:lnSpc>
            </a:pPr>
            <a:r>
              <a:rPr lang="en-US" altLang="vi-VN" sz="4600" b="1" dirty="0" err="1">
                <a:solidFill>
                  <a:srgbClr val="FF0000"/>
                </a:solidFill>
                <a:latin typeface="Lobster" panose="00000500000000000000" pitchFamily="2" charset="0"/>
                <a:cs typeface="Times New Roman" panose="02020603050405020304" pitchFamily="18" charset="0"/>
                <a:sym typeface="+mn-ea"/>
              </a:rPr>
              <a:t>Tiếng</a:t>
            </a:r>
            <a:r>
              <a:rPr lang="en-US" altLang="vi-VN" sz="4600" b="1" dirty="0">
                <a:solidFill>
                  <a:srgbClr val="FF0000"/>
                </a:solidFill>
                <a:latin typeface="Lobster" panose="00000500000000000000" pitchFamily="2" charset="0"/>
                <a:cs typeface="Times New Roman" panose="02020603050405020304" pitchFamily="18" charset="0"/>
                <a:sym typeface="+mn-ea"/>
              </a:rPr>
              <a:t> Việt – </a:t>
            </a:r>
            <a:r>
              <a:rPr lang="en-US" altLang="vi-VN" sz="4600" b="1" dirty="0" err="1">
                <a:solidFill>
                  <a:srgbClr val="FF0000"/>
                </a:solidFill>
                <a:latin typeface="Lobster" panose="00000500000000000000" pitchFamily="2" charset="0"/>
                <a:cs typeface="Times New Roman" panose="02020603050405020304" pitchFamily="18" charset="0"/>
                <a:sym typeface="+mn-ea"/>
              </a:rPr>
              <a:t>Lớp</a:t>
            </a:r>
            <a:r>
              <a:rPr lang="en-US" altLang="vi-VN" sz="4600"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extLst>
      <p:ext uri="{BB962C8B-B14F-4D97-AF65-F5344CB8AC3E}">
        <p14:creationId xmlns:p14="http://schemas.microsoft.com/office/powerpoint/2010/main" val="2497281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pic>
        <p:nvPicPr>
          <p:cNvPr id="12" name="Picture 11">
            <a:extLst>
              <a:ext uri="{FF2B5EF4-FFF2-40B4-BE49-F238E27FC236}">
                <a16:creationId xmlns:a16="http://schemas.microsoft.com/office/drawing/2014/main" xmlns="" id="{2C308F8D-51DC-4DB9-81A7-BC0BEE43885A}"/>
              </a:ext>
            </a:extLst>
          </p:cNvPr>
          <p:cNvPicPr>
            <a:picLocks noChangeAspect="1"/>
          </p:cNvPicPr>
          <p:nvPr/>
        </p:nvPicPr>
        <p:blipFill>
          <a:blip r:embed="rId12"/>
          <a:stretch>
            <a:fillRect/>
          </a:stretch>
        </p:blipFill>
        <p:spPr>
          <a:xfrm>
            <a:off x="949795" y="855052"/>
            <a:ext cx="957155" cy="762066"/>
          </a:xfrm>
          <a:prstGeom prst="rect">
            <a:avLst/>
          </a:prstGeom>
        </p:spPr>
      </p:pic>
      <p:sp>
        <p:nvSpPr>
          <p:cNvPr id="13" name="TextBox 12">
            <a:extLst>
              <a:ext uri="{FF2B5EF4-FFF2-40B4-BE49-F238E27FC236}">
                <a16:creationId xmlns:a16="http://schemas.microsoft.com/office/drawing/2014/main" xmlns="" id="{E83DD8B0-355C-408F-8E17-FB5F9FB0959F}"/>
              </a:ext>
            </a:extLst>
          </p:cNvPr>
          <p:cNvSpPr txBox="1"/>
          <p:nvPr/>
        </p:nvSpPr>
        <p:spPr>
          <a:xfrm>
            <a:off x="1833378" y="891091"/>
            <a:ext cx="4338822"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đọc</a:t>
            </a:r>
            <a:r>
              <a:rPr lang="en-US" sz="3600" b="1" dirty="0">
                <a:solidFill>
                  <a:prstClr val="black">
                    <a:lumMod val="95000"/>
                    <a:lumOff val="5000"/>
                  </a:prstClr>
                </a:solidFill>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4" name="TextBox 13">
            <a:extLst>
              <a:ext uri="{FF2B5EF4-FFF2-40B4-BE49-F238E27FC236}">
                <a16:creationId xmlns:a16="http://schemas.microsoft.com/office/drawing/2014/main" xmlns="" id="{D8ACA6F8-957B-4AE4-BCB4-3EA6081FCA55}"/>
              </a:ext>
            </a:extLst>
          </p:cNvPr>
          <p:cNvSpPr txBox="1"/>
          <p:nvPr/>
        </p:nvSpPr>
        <p:spPr>
          <a:xfrm>
            <a:off x="1233837" y="2052884"/>
            <a:ext cx="9691337" cy="1468864"/>
          </a:xfrm>
          <a:prstGeom prst="rect">
            <a:avLst/>
          </a:prstGeom>
          <a:solidFill>
            <a:schemeClr val="accent4">
              <a:lumMod val="20000"/>
              <a:lumOff val="80000"/>
            </a:schemeClr>
          </a:solidFill>
        </p:spPr>
        <p:txBody>
          <a:bodyPr wrap="square">
            <a:spAutoFit/>
          </a:bodyPr>
          <a:lstStyle/>
          <a:p>
            <a:pPr lvl="0" algn="just">
              <a:lnSpc>
                <a:spcPct val="150000"/>
              </a:lnSpc>
            </a:pPr>
            <a:r>
              <a:rPr lang="vi-VN"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Gà trống bay đến cây chò cao nhất,</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r>
              <a:rPr lang="vi-VN"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nhìn lên</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thấy mây bồng bềnh và sao nhấp nháy.</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5" name="TextBox 14">
            <a:extLst>
              <a:ext uri="{FF2B5EF4-FFF2-40B4-BE49-F238E27FC236}">
                <a16:creationId xmlns:a16="http://schemas.microsoft.com/office/drawing/2014/main" xmlns="" id="{73D5938E-4380-40FC-B872-13FFACC65096}"/>
              </a:ext>
            </a:extLst>
          </p:cNvPr>
          <p:cNvSpPr txBox="1"/>
          <p:nvPr/>
        </p:nvSpPr>
        <p:spPr>
          <a:xfrm>
            <a:off x="1205262" y="4062659"/>
            <a:ext cx="9929463"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Mặt trời</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 vươn những cánh tay ánh sáng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rPr>
              <a:t> đính lên đầu gà trống một cụm lửa hồng…</a:t>
            </a:r>
            <a:r>
              <a:rPr lang="en-US" sz="36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endParaRPr lang="vi-VN" sz="3600" b="1" dirty="0">
              <a:solidFill>
                <a:prstClr val="black"/>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Trời đất ơi…. ơi…!</a:t>
            </a:r>
          </a:p>
        </p:txBody>
      </p:sp>
      <p:sp>
        <p:nvSpPr>
          <p:cNvPr id="13" name="Rectangle: Rounded Corners 12">
            <a:extLst>
              <a:ext uri="{FF2B5EF4-FFF2-40B4-BE49-F238E27FC236}">
                <a16:creationId xmlns:a16="http://schemas.microsoft.com/office/drawing/2014/main" xmlns="" id="{BCC3EA28-6095-46C2-A987-EEB28CEE8103}"/>
              </a:ext>
            </a:extLst>
          </p:cNvPr>
          <p:cNvSpPr/>
          <p:nvPr/>
        </p:nvSpPr>
        <p:spPr>
          <a:xfrm>
            <a:off x="287991" y="303184"/>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Cùng</a:t>
            </a:r>
            <a:r>
              <a:rPr kumimoji="0" lang="en-US" sz="36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chia </a:t>
            </a:r>
            <a:r>
              <a:rPr kumimoji="0" lang="en-US" sz="36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đoạn</a:t>
            </a:r>
            <a:endPar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4" name="Group 13">
            <a:extLst>
              <a:ext uri="{FF2B5EF4-FFF2-40B4-BE49-F238E27FC236}">
                <a16:creationId xmlns:a16="http://schemas.microsoft.com/office/drawing/2014/main" xmlns=""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xmlns=""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xmlns="" id="{57ADB14B-CF6F-47BF-A468-D77B1F79950C}"/>
                </a:ext>
              </a:extLst>
            </p:cNvPr>
            <p:cNvSpPr txBox="1"/>
            <p:nvPr/>
          </p:nvSpPr>
          <p:spPr>
            <a:xfrm>
              <a:off x="297634" y="1015865"/>
              <a:ext cx="397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xmlns=""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xmlns=""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xmlns="" id="{C5004F0C-49DB-4E44-9B20-1F9E336667EA}"/>
                </a:ext>
              </a:extLst>
            </p:cNvPr>
            <p:cNvSpPr txBox="1"/>
            <p:nvPr/>
          </p:nvSpPr>
          <p:spPr>
            <a:xfrm>
              <a:off x="297634" y="1015865"/>
              <a:ext cx="397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xmlns="" id="{B05EF6A2-908D-43EB-8B56-09E43B30C86C}"/>
              </a:ext>
            </a:extLst>
          </p:cNvPr>
          <p:cNvGrpSpPr/>
          <p:nvPr/>
        </p:nvGrpSpPr>
        <p:grpSpPr>
          <a:xfrm>
            <a:off x="3686979" y="4182354"/>
            <a:ext cx="851094" cy="584333"/>
            <a:chOff x="47097" y="972081"/>
            <a:chExt cx="851094" cy="584333"/>
          </a:xfrm>
        </p:grpSpPr>
        <p:pic>
          <p:nvPicPr>
            <p:cNvPr id="24" name="Picture 23">
              <a:extLst>
                <a:ext uri="{FF2B5EF4-FFF2-40B4-BE49-F238E27FC236}">
                  <a16:creationId xmlns:a16="http://schemas.microsoft.com/office/drawing/2014/main" xmlns=""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xmlns="" id="{0525392A-DE87-437A-B294-0F594D6EBC07}"/>
                </a:ext>
              </a:extLst>
            </p:cNvPr>
            <p:cNvSpPr txBox="1"/>
            <p:nvPr/>
          </p:nvSpPr>
          <p:spPr>
            <a:xfrm>
              <a:off x="297634" y="1015865"/>
              <a:ext cx="397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3</a:t>
              </a:r>
            </a:p>
          </p:txBody>
        </p:sp>
      </p:grpSp>
    </p:spTree>
    <p:extLst>
      <p:ext uri="{BB962C8B-B14F-4D97-AF65-F5344CB8AC3E}">
        <p14:creationId xmlns:p14="http://schemas.microsoft.com/office/powerpoint/2010/main" val="272365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02030" y="741045"/>
            <a:ext cx="10106025" cy="5016758"/>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xmlns=""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xmlns=""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xmlns="" id="{4DA816EA-C408-4CC4-B9F1-C24321B11508}"/>
                </a:ext>
              </a:extLst>
            </p:cNvPr>
            <p:cNvSpPr txBox="1"/>
            <p:nvPr/>
          </p:nvSpPr>
          <p:spPr>
            <a:xfrm>
              <a:off x="297634" y="1015865"/>
              <a:ext cx="39786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ea typeface="Cambria" panose="02040503050406030204" pitchFamily="18" charset="0"/>
                  <a:cs typeface="Arial-Rounded" panose="020B0500000000000000" pitchFamily="34" charset="0"/>
                </a:rPr>
                <a:t>4</a:t>
              </a:r>
            </a:p>
          </p:txBody>
        </p:sp>
      </p:grpSp>
    </p:spTree>
    <p:extLst>
      <p:ext uri="{BB962C8B-B14F-4D97-AF65-F5344CB8AC3E}">
        <p14:creationId xmlns:p14="http://schemas.microsoft.com/office/powerpoint/2010/main" val="886117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2" name="Rectangle: Rounded Corners 31">
            <a:extLst>
              <a:ext uri="{FF2B5EF4-FFF2-40B4-BE49-F238E27FC236}">
                <a16:creationId xmlns:a16="http://schemas.microsoft.com/office/drawing/2014/main" xmlns="" id="{132BC0F2-DFB3-48A7-BC83-9D776EBB0246}"/>
              </a:ext>
            </a:extLst>
          </p:cNvPr>
          <p:cNvSpPr/>
          <p:nvPr/>
        </p:nvSpPr>
        <p:spPr>
          <a:xfrm>
            <a:off x="3743324" y="1419784"/>
            <a:ext cx="6144895" cy="2304491"/>
          </a:xfrm>
          <a:prstGeom prst="round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xmlns="" id="{4A8996C0-8857-40E8-B6B9-A24CFA2E8642}"/>
              </a:ext>
            </a:extLst>
          </p:cNvPr>
          <p:cNvSpPr txBox="1"/>
          <p:nvPr/>
        </p:nvSpPr>
        <p:spPr>
          <a:xfrm>
            <a:off x="3933826" y="1575790"/>
            <a:ext cx="5962650" cy="208980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tìm</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mặt</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Cambria" panose="02040503050406030204" pitchFamily="18" charset="0"/>
                <a:ea typeface="Cambria" panose="02040503050406030204" pitchFamily="18" charset="0"/>
                <a:cs typeface="Arial-Rounded" panose="020B0500000000000000" pitchFamily="34" charset="0"/>
              </a:rPr>
              <a:t>trời</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nào</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chưa</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hiểu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nghĩa</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pic>
        <p:nvPicPr>
          <p:cNvPr id="34" name="Picture 33">
            <a:extLst>
              <a:ext uri="{FF2B5EF4-FFF2-40B4-BE49-F238E27FC236}">
                <a16:creationId xmlns:a16="http://schemas.microsoft.com/office/drawing/2014/main" xmlns="" id="{80185EB7-4458-4403-A650-7BF600825000}"/>
              </a:ext>
            </a:extLst>
          </p:cNvPr>
          <p:cNvPicPr>
            <a:picLocks noChangeAspect="1"/>
          </p:cNvPicPr>
          <p:nvPr/>
        </p:nvPicPr>
        <p:blipFill>
          <a:blip r:embed="rId13"/>
          <a:stretch>
            <a:fillRect/>
          </a:stretch>
        </p:blipFill>
        <p:spPr>
          <a:xfrm>
            <a:off x="847724" y="2666512"/>
            <a:ext cx="2657475" cy="3448537"/>
          </a:xfrm>
          <a:prstGeom prst="rect">
            <a:avLst/>
          </a:prstGeom>
        </p:spPr>
      </p:pic>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11">
              <a:extLst>
                <a:ext uri="{96DAC541-7B7A-43D3-8B79-37D633B846F1}">
                  <asvg:svgBlip xmlns:asvg="http://schemas.microsoft.com/office/drawing/2016/SVG/main" xmlns="" r:embed="rId12"/>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5">
              <a:extLst>
                <a:ext uri="{96DAC541-7B7A-43D3-8B79-37D633B846F1}">
                  <asvg:svgBlip xmlns:asvg="http://schemas.microsoft.com/office/drawing/2016/SVG/main" xmlns="" r:embed="rId16"/>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2" name="Group 11">
            <a:extLst>
              <a:ext uri="{FF2B5EF4-FFF2-40B4-BE49-F238E27FC236}">
                <a16:creationId xmlns:a16="http://schemas.microsoft.com/office/drawing/2014/main" xmlns="" id="{57AABC85-3248-41D3-8DED-59C402E4CAA1}"/>
              </a:ext>
            </a:extLst>
          </p:cNvPr>
          <p:cNvGrpSpPr/>
          <p:nvPr/>
        </p:nvGrpSpPr>
        <p:grpSpPr>
          <a:xfrm>
            <a:off x="4164965" y="-75565"/>
            <a:ext cx="4055745" cy="1303020"/>
            <a:chOff x="6559" y="-119"/>
            <a:chExt cx="6387" cy="2052"/>
          </a:xfrm>
        </p:grpSpPr>
        <p:pic>
          <p:nvPicPr>
            <p:cNvPr id="13" name="Picture 12" descr="Picture1">
              <a:extLst>
                <a:ext uri="{FF2B5EF4-FFF2-40B4-BE49-F238E27FC236}">
                  <a16:creationId xmlns:a16="http://schemas.microsoft.com/office/drawing/2014/main" xmlns="" id="{AE431206-2A2B-441B-969E-C5BBC081BC91}"/>
                </a:ext>
              </a:extLst>
            </p:cNvPr>
            <p:cNvPicPr>
              <a:picLocks noChangeAspect="1"/>
            </p:cNvPicPr>
            <p:nvPr/>
          </p:nvPicPr>
          <p:blipFill>
            <a:blip r:embed="rId17"/>
            <a:stretch>
              <a:fillRect/>
            </a:stretch>
          </p:blipFill>
          <p:spPr>
            <a:xfrm>
              <a:off x="6559" y="-119"/>
              <a:ext cx="6190" cy="2052"/>
            </a:xfrm>
            <a:prstGeom prst="rect">
              <a:avLst/>
            </a:prstGeom>
          </p:spPr>
        </p:pic>
        <p:sp>
          <p:nvSpPr>
            <p:cNvPr id="14" name="文本框 14">
              <a:extLst>
                <a:ext uri="{FF2B5EF4-FFF2-40B4-BE49-F238E27FC236}">
                  <a16:creationId xmlns:a16="http://schemas.microsoft.com/office/drawing/2014/main" xmlns="" id="{DB821C28-9D0F-4671-8EAC-1415F32D8AB7}"/>
                </a:ext>
              </a:extLst>
            </p:cNvPr>
            <p:cNvSpPr txBox="1"/>
            <p:nvPr/>
          </p:nvSpPr>
          <p:spPr>
            <a:xfrm>
              <a:off x="6947" y="234"/>
              <a:ext cx="5999" cy="13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white"/>
                    </a:solidFill>
                  </a:ln>
                  <a:solidFill>
                    <a:srgbClr val="F8077A"/>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Calibri" panose="020F0502020204030204" pitchFamily="34" charset="0"/>
                </a:rPr>
                <a:t>Giải nghĩa từ</a:t>
              </a:r>
            </a:p>
          </p:txBody>
        </p:sp>
      </p:grpSp>
      <p:sp>
        <p:nvSpPr>
          <p:cNvPr id="15" name="矩形 39">
            <a:extLst>
              <a:ext uri="{FF2B5EF4-FFF2-40B4-BE49-F238E27FC236}">
                <a16:creationId xmlns:a16="http://schemas.microsoft.com/office/drawing/2014/main" xmlns="" id="{88E27ED9-6423-4862-B6D1-B3D9E545D850}"/>
              </a:ext>
            </a:extLst>
          </p:cNvPr>
          <p:cNvSpPr/>
          <p:nvPr/>
        </p:nvSpPr>
        <p:spPr>
          <a:xfrm>
            <a:off x="4695467" y="1390920"/>
            <a:ext cx="6610707" cy="1938992"/>
          </a:xfrm>
          <a:prstGeom prst="rect">
            <a:avLst/>
          </a:prstGeom>
        </p:spPr>
        <p:txBody>
          <a:bodyPr wrap="square">
            <a:spAutoFit/>
            <a:scene3d>
              <a:camera prst="orthographicFront"/>
              <a:lightRig rig="threePt" dir="t"/>
            </a:scene3d>
            <a:sp3d contourW="12700"/>
          </a:bodyPr>
          <a:lstStyle/>
          <a:p>
            <a:pPr lvl="0" algn="just"/>
            <a:r>
              <a:rPr lang="en-US" altLang="zh-CN" sz="4000" b="1" dirty="0">
                <a:solidFill>
                  <a:prstClr val="black"/>
                </a:solidFill>
                <a:latin typeface="Cambria" panose="02040503050406030204" pitchFamily="18" charset="0"/>
                <a:ea typeface="Cambria" panose="02040503050406030204" pitchFamily="18" charset="0"/>
                <a:cs typeface="Calibri" panose="020F0502020204030204" pitchFamily="34" charset="0"/>
              </a:rPr>
              <a:t>L</a:t>
            </a:r>
            <a:r>
              <a:rPr lang="vi-VN" altLang="zh-CN" sz="4000" b="1" dirty="0">
                <a:solidFill>
                  <a:prstClr val="black"/>
                </a:solidFill>
                <a:latin typeface="Cambria" panose="02040503050406030204" pitchFamily="18" charset="0"/>
                <a:ea typeface="Cambria" panose="02040503050406030204" pitchFamily="18" charset="0"/>
                <a:cs typeface="Calibri" panose="020F0502020204030204" pitchFamily="34" charset="0"/>
              </a:rPr>
              <a:t>oài chim nhỏ, lông màu xám, tiếng hót nghe như tên gọi của nó.</a:t>
            </a:r>
          </a:p>
        </p:txBody>
      </p:sp>
      <p:grpSp>
        <p:nvGrpSpPr>
          <p:cNvPr id="17" name="组合 1">
            <a:extLst>
              <a:ext uri="{FF2B5EF4-FFF2-40B4-BE49-F238E27FC236}">
                <a16:creationId xmlns:a16="http://schemas.microsoft.com/office/drawing/2014/main" xmlns="" id="{EDF1A58A-DF5A-46D6-82FB-36084FE261DC}"/>
              </a:ext>
            </a:extLst>
          </p:cNvPr>
          <p:cNvGrpSpPr/>
          <p:nvPr/>
        </p:nvGrpSpPr>
        <p:grpSpPr>
          <a:xfrm>
            <a:off x="262890" y="802640"/>
            <a:ext cx="4298950" cy="2348230"/>
            <a:chOff x="990601" y="1808324"/>
            <a:chExt cx="4298951" cy="2347913"/>
          </a:xfrm>
        </p:grpSpPr>
        <p:sp>
          <p:nvSpPr>
            <p:cNvPr id="24" name="MH_Text_1">
              <a:extLst>
                <a:ext uri="{FF2B5EF4-FFF2-40B4-BE49-F238E27FC236}">
                  <a16:creationId xmlns:a16="http://schemas.microsoft.com/office/drawing/2014/main" xmlns="" id="{5EB18E6B-3362-4ECF-9E69-25305A6E6EBA}"/>
                </a:ext>
              </a:extLst>
            </p:cNvPr>
            <p:cNvSpPr/>
            <p:nvPr>
              <p:custDataLst>
                <p:tags r:id="rId4"/>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Cambria" panose="02040503050406030204" pitchFamily="18" charset="0"/>
                <a:ea typeface="Microsoft YaHei" panose="020B0503020204020204" charset="-122"/>
              </a:endParaRPr>
            </a:p>
          </p:txBody>
        </p:sp>
        <p:sp>
          <p:nvSpPr>
            <p:cNvPr id="25" name="MH_Other_1">
              <a:extLst>
                <a:ext uri="{FF2B5EF4-FFF2-40B4-BE49-F238E27FC236}">
                  <a16:creationId xmlns:a16="http://schemas.microsoft.com/office/drawing/2014/main" xmlns="" id="{5844FE4B-562A-4FAB-B26C-C8D48C607358}"/>
                </a:ext>
              </a:extLst>
            </p:cNvPr>
            <p:cNvSpPr/>
            <p:nvPr>
              <p:custDataLst>
                <p:tags r:id="rId5"/>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mbria" panose="02040503050406030204" pitchFamily="18" charset="0"/>
                <a:ea typeface="Microsoft YaHei" panose="020B0503020204020204" charset="-122"/>
              </a:endParaRPr>
            </a:p>
          </p:txBody>
        </p:sp>
        <p:sp>
          <p:nvSpPr>
            <p:cNvPr id="26" name="矩形 39">
              <a:extLst>
                <a:ext uri="{FF2B5EF4-FFF2-40B4-BE49-F238E27FC236}">
                  <a16:creationId xmlns:a16="http://schemas.microsoft.com/office/drawing/2014/main" xmlns="" id="{0459FFCD-311A-4022-A711-61A2F6F89AAA}"/>
                </a:ext>
              </a:extLst>
            </p:cNvPr>
            <p:cNvSpPr/>
            <p:nvPr/>
          </p:nvSpPr>
          <p:spPr>
            <a:xfrm>
              <a:off x="3323591" y="2659835"/>
              <a:ext cx="1937385" cy="62880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200" b="1" i="0"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Liếu</a:t>
              </a:r>
              <a:r>
                <a:rPr lang="en-US" sz="3200" b="1" i="0" dirty="0">
                  <a:solidFill>
                    <a:schemeClr val="bg1"/>
                  </a:solidFill>
                  <a:effectLst/>
                  <a:latin typeface="Cambria" panose="02040503050406030204" pitchFamily="18" charset="0"/>
                  <a:ea typeface="Cambria" panose="02040503050406030204" pitchFamily="18" charset="0"/>
                  <a:cs typeface="Arial-Rounded" panose="020B0500000000000000" pitchFamily="34" charset="0"/>
                </a:rPr>
                <a:t> </a:t>
              </a:r>
              <a:r>
                <a:rPr lang="en-US" sz="3200" b="1" i="0"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điếu</a:t>
              </a:r>
              <a:endParaRPr kumimoji="0" lang="en-US" altLang="zh-C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5" name="Picture 4" descr="A bird on a branch&#10;&#10;Description automatically generated with medium confidence">
            <a:extLst>
              <a:ext uri="{FF2B5EF4-FFF2-40B4-BE49-F238E27FC236}">
                <a16:creationId xmlns:a16="http://schemas.microsoft.com/office/drawing/2014/main" xmlns="" id="{B7F0FD72-D769-41B0-B0B6-57951EA0F52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6225" y="923925"/>
            <a:ext cx="2362199" cy="2152649"/>
          </a:xfrm>
          <a:prstGeom prst="ellipse">
            <a:avLst/>
          </a:prstGeom>
          <a:ln>
            <a:noFill/>
          </a:ln>
          <a:effectLst>
            <a:softEdge rad="112500"/>
          </a:effectLst>
        </p:spPr>
      </p:pic>
      <p:sp>
        <p:nvSpPr>
          <p:cNvPr id="27" name="矩形 39">
            <a:extLst>
              <a:ext uri="{FF2B5EF4-FFF2-40B4-BE49-F238E27FC236}">
                <a16:creationId xmlns:a16="http://schemas.microsoft.com/office/drawing/2014/main" xmlns="" id="{A1378B8A-2B35-4A7B-851D-E8D3FBED1815}"/>
              </a:ext>
            </a:extLst>
          </p:cNvPr>
          <p:cNvSpPr/>
          <p:nvPr/>
        </p:nvSpPr>
        <p:spPr>
          <a:xfrm>
            <a:off x="4838342" y="3953145"/>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cây</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rừng</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to,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thân</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tròn</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và</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thẳng</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tán</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lá</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altLang="zh-CN" sz="3500" b="1" dirty="0" err="1">
                <a:solidFill>
                  <a:prstClr val="black"/>
                </a:solidFill>
                <a:latin typeface="Cambria" panose="02040503050406030204" pitchFamily="18" charset="0"/>
                <a:ea typeface="Cambria" panose="02040503050406030204" pitchFamily="18" charset="0"/>
                <a:cs typeface="Calibri" panose="020F0502020204030204" pitchFamily="34" charset="0"/>
              </a:rPr>
              <a:t>gọn</a:t>
            </a:r>
            <a:r>
              <a:rPr lang="en-US" altLang="zh-CN" sz="35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p:txBody>
      </p:sp>
      <p:grpSp>
        <p:nvGrpSpPr>
          <p:cNvPr id="28" name="组合 1">
            <a:extLst>
              <a:ext uri="{FF2B5EF4-FFF2-40B4-BE49-F238E27FC236}">
                <a16:creationId xmlns:a16="http://schemas.microsoft.com/office/drawing/2014/main" xmlns="" id="{E8E4A5A3-8945-4479-94F5-8F76844E93BC}"/>
              </a:ext>
            </a:extLst>
          </p:cNvPr>
          <p:cNvGrpSpPr/>
          <p:nvPr/>
        </p:nvGrpSpPr>
        <p:grpSpPr>
          <a:xfrm>
            <a:off x="405765" y="3364865"/>
            <a:ext cx="4298950" cy="2348230"/>
            <a:chOff x="990601" y="1808324"/>
            <a:chExt cx="4298951" cy="2347913"/>
          </a:xfrm>
        </p:grpSpPr>
        <p:sp>
          <p:nvSpPr>
            <p:cNvPr id="29" name="MH_Text_1">
              <a:extLst>
                <a:ext uri="{FF2B5EF4-FFF2-40B4-BE49-F238E27FC236}">
                  <a16:creationId xmlns:a16="http://schemas.microsoft.com/office/drawing/2014/main" xmlns="" id="{39740C7E-2C8B-4894-83D7-1BCC58F86E97}"/>
                </a:ext>
              </a:extLst>
            </p:cNvPr>
            <p:cNvSpPr/>
            <p:nvPr>
              <p:custDataLst>
                <p:tags r:id="rId2"/>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Cambria" panose="02040503050406030204" pitchFamily="18" charset="0"/>
                <a:ea typeface="Microsoft YaHei" panose="020B0503020204020204" charset="-122"/>
              </a:endParaRPr>
            </a:p>
          </p:txBody>
        </p:sp>
        <p:sp>
          <p:nvSpPr>
            <p:cNvPr id="30" name="MH_Other_1">
              <a:extLst>
                <a:ext uri="{FF2B5EF4-FFF2-40B4-BE49-F238E27FC236}">
                  <a16:creationId xmlns:a16="http://schemas.microsoft.com/office/drawing/2014/main" xmlns="" id="{F6E24A6D-0441-4485-B859-598183180C8D}"/>
                </a:ext>
              </a:extLst>
            </p:cNvPr>
            <p:cNvSpPr/>
            <p:nvPr>
              <p:custDataLst>
                <p:tags r:id="rId3"/>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mbria" panose="02040503050406030204" pitchFamily="18" charset="0"/>
                <a:ea typeface="Microsoft YaHei" panose="020B0503020204020204" charset="-122"/>
              </a:endParaRPr>
            </a:p>
          </p:txBody>
        </p:sp>
        <p:sp>
          <p:nvSpPr>
            <p:cNvPr id="31" name="矩形 39">
              <a:extLst>
                <a:ext uri="{FF2B5EF4-FFF2-40B4-BE49-F238E27FC236}">
                  <a16:creationId xmlns:a16="http://schemas.microsoft.com/office/drawing/2014/main" xmlns="" id="{6D4A3A74-F5F8-4FA0-9A00-6FE4CEF6E8AD}"/>
                </a:ext>
              </a:extLst>
            </p:cNvPr>
            <p:cNvSpPr/>
            <p:nvPr/>
          </p:nvSpPr>
          <p:spPr>
            <a:xfrm>
              <a:off x="3323591" y="2659835"/>
              <a:ext cx="1937385" cy="695866"/>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Cambria" panose="02040503050406030204" pitchFamily="18" charset="0"/>
                  <a:ea typeface="Cambria" panose="02040503050406030204" pitchFamily="18" charset="0"/>
                  <a:cs typeface="Arial-Rounded" panose="020B0500000000000000" pitchFamily="34" charset="0"/>
                </a:rPr>
                <a:t>chò</a:t>
              </a:r>
              <a:endParaRPr kumimoji="0" lang="en-US" altLang="zh-CN" sz="36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1026" name="Picture 2" descr="Mùa chò nâu - Những &quot;vũ điệu&quot; quyến rũ người Sài Gòn khắp mọi nẻo đường">
            <a:extLst>
              <a:ext uri="{FF2B5EF4-FFF2-40B4-BE49-F238E27FC236}">
                <a16:creationId xmlns:a16="http://schemas.microsoft.com/office/drawing/2014/main" xmlns="" id="{81683245-D063-4656-B4DD-560064B55B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0050" y="3381375"/>
            <a:ext cx="2343149" cy="2257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31" name="Rectangle 30">
            <a:extLst>
              <a:ext uri="{FF2B5EF4-FFF2-40B4-BE49-F238E27FC236}">
                <a16:creationId xmlns:a16="http://schemas.microsoft.com/office/drawing/2014/main" xmlns="" id="{01F230D2-9548-4E39-9533-1494EBFCFB73}"/>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Luyện</a:t>
            </a:r>
            <a:r>
              <a:rPr lang="en-US" altLang="zh-CN" sz="3600" b="1" dirty="0">
                <a:solidFill>
                  <a:srgbClr val="0070C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đọc</a:t>
            </a:r>
            <a:r>
              <a:rPr lang="en-US" altLang="zh-CN" sz="3600" b="1" dirty="0">
                <a:solidFill>
                  <a:srgbClr val="0070C0"/>
                </a:solidFill>
                <a:latin typeface="Cambria" panose="02040503050406030204" pitchFamily="18" charset="0"/>
                <a:ea typeface="Cambria" panose="02040503050406030204" pitchFamily="18" charset="0"/>
                <a:cs typeface="Arial-Rounded" panose="020B0500000000000000" pitchFamily="34" charset="0"/>
              </a:rPr>
              <a:t> </a:t>
            </a:r>
            <a:r>
              <a:rPr lang="en-US" altLang="zh-CN" sz="3600" b="1" dirty="0" err="1">
                <a:solidFill>
                  <a:srgbClr val="0070C0"/>
                </a:solidFill>
                <a:latin typeface="Cambria" panose="02040503050406030204" pitchFamily="18" charset="0"/>
                <a:ea typeface="Cambria" panose="02040503050406030204" pitchFamily="18" charset="0"/>
                <a:cs typeface="Arial-Rounded" panose="020B0500000000000000" pitchFamily="34" charset="0"/>
              </a:rPr>
              <a:t>nhóm</a:t>
            </a:r>
            <a:endParaRPr lang="zh-CN" altLang="en-US" sz="3600" b="1" dirty="0">
              <a:solidFill>
                <a:srgbClr val="0070C0"/>
              </a:solidFill>
              <a:latin typeface="Cambria" panose="02040503050406030204" pitchFamily="18"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xmlns="" id="{D802DF7B-40C2-4B94-BD24-67262F6B84A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Yêu</a:t>
            </a:r>
            <a:r>
              <a:rPr lang="zh-CN" altLang="en-US" sz="3300" b="1" kern="1200" dirty="0">
                <a:solidFill>
                  <a:srgbClr val="FF000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cầu</a:t>
            </a:r>
            <a:endParaRPr lang="zh-CN" altLang="en-US" sz="3300" b="1" kern="1200" dirty="0">
              <a:solidFill>
                <a:srgbClr val="FF0000"/>
              </a:solidFill>
              <a:latin typeface="Cambria" panose="02040503050406030204" pitchFamily="18"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Phân</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công</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đọc</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theo</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đoạn</a:t>
            </a:r>
            <a:endPar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Tất</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cả</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thành</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viên</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đều</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đọc</a:t>
            </a:r>
            <a:endPar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Giải</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nghĩa</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từ</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cùng</a:t>
            </a:r>
            <a:r>
              <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Cambria" panose="02040503050406030204" pitchFamily="18" charset="0"/>
                <a:ea typeface="Cambria" panose="02040503050406030204" pitchFamily="18" charset="0"/>
                <a:cs typeface="Arial-Rounded" panose="020B0500000000000000" pitchFamily="34" charset="0"/>
              </a:rPr>
              <a:t>nhau</a:t>
            </a:r>
            <a:endParaRPr lang="zh-CN" altLang="en-US" sz="3300" b="1" kern="1200" dirty="0">
              <a:solidFill>
                <a:srgbClr val="00B050"/>
              </a:solidFill>
              <a:latin typeface="Cambria" panose="02040503050406030204" pitchFamily="18"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xmlns="" id="{8A75B742-A3FB-4A3E-B6BA-C6759CD1CE5E}"/>
              </a:ext>
            </a:extLst>
          </p:cNvPr>
          <p:cNvPicPr>
            <a:picLocks noChangeAspect="1"/>
          </p:cNvPicPr>
          <p:nvPr/>
        </p:nvPicPr>
        <p:blipFill>
          <a:blip r:embed="rId12"/>
          <a:stretch>
            <a:fillRect/>
          </a:stretch>
        </p:blipFill>
        <p:spPr>
          <a:xfrm rot="16200000">
            <a:off x="1093007" y="863856"/>
            <a:ext cx="511318" cy="511318"/>
          </a:xfrm>
          <a:prstGeom prst="rect">
            <a:avLst/>
          </a:prstGeom>
        </p:spPr>
      </p:pic>
      <p:pic>
        <p:nvPicPr>
          <p:cNvPr id="34" name="Picture 33">
            <a:extLst>
              <a:ext uri="{FF2B5EF4-FFF2-40B4-BE49-F238E27FC236}">
                <a16:creationId xmlns:a16="http://schemas.microsoft.com/office/drawing/2014/main" xmlns="" id="{53577FC3-68BE-4074-8195-5D14B4931AAF}"/>
              </a:ext>
            </a:extLst>
          </p:cNvPr>
          <p:cNvPicPr>
            <a:picLocks noChangeAspect="1"/>
          </p:cNvPicPr>
          <p:nvPr/>
        </p:nvPicPr>
        <p:blipFill>
          <a:blip r:embed="rId13"/>
          <a:stretch>
            <a:fillRect/>
          </a:stretch>
        </p:blipFill>
        <p:spPr>
          <a:xfrm>
            <a:off x="7078457" y="1298001"/>
            <a:ext cx="4637808" cy="2333262"/>
          </a:xfrm>
          <a:prstGeom prst="rect">
            <a:avLst/>
          </a:prstGeom>
        </p:spPr>
      </p:pic>
      <p:pic>
        <p:nvPicPr>
          <p:cNvPr id="35" name="Picture 34">
            <a:extLst>
              <a:ext uri="{FF2B5EF4-FFF2-40B4-BE49-F238E27FC236}">
                <a16:creationId xmlns:a16="http://schemas.microsoft.com/office/drawing/2014/main" xmlns="" id="{087BDEE3-E3B3-49E3-86F2-13A492D52BDE}"/>
              </a:ext>
            </a:extLst>
          </p:cNvPr>
          <p:cNvPicPr>
            <a:picLocks noChangeAspect="1"/>
          </p:cNvPicPr>
          <p:nvPr/>
        </p:nvPicPr>
        <p:blipFill>
          <a:blip r:embed="rId14">
            <a:clrChange>
              <a:clrFrom>
                <a:srgbClr val="E0E0E0"/>
              </a:clrFrom>
              <a:clrTo>
                <a:srgbClr val="E0E0E0">
                  <a:alpha val="0"/>
                </a:srgbClr>
              </a:clrTo>
            </a:clrChange>
            <a:extLst>
              <a:ext uri="{BEBA8EAE-BF5A-486C-A8C5-ECC9F3942E4B}">
                <a14:imgProps xmlns:a14="http://schemas.microsoft.com/office/drawing/2010/main">
                  <a14:imgLayer r:embed="rId15">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Picture 6" descr="å¯ç±çå°èèï¼ cute little bee. | Caras graciosas, Imagenes gif, Emoticonos">
            <a:extLst>
              <a:ext uri="{FF2B5EF4-FFF2-40B4-BE49-F238E27FC236}">
                <a16:creationId xmlns:a16="http://schemas.microsoft.com/office/drawing/2014/main" xmlns="" id="{DFB19830-AC7F-4EEC-BF0E-F2C7057E8433}"/>
              </a:ext>
            </a:extLst>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xmlns="" id="{9409C3BE-8BE7-49BC-8B87-0CE1238566D0}"/>
              </a:ext>
            </a:extLst>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 name="图片 79">
            <a:extLst>
              <a:ext uri="{FF2B5EF4-FFF2-40B4-BE49-F238E27FC236}">
                <a16:creationId xmlns:a16="http://schemas.microsoft.com/office/drawing/2014/main" xmlns="" id="{F145E22E-7299-4DF2-9AF6-1EACC5E35C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23" name="Rounded Rectangle 27">
            <a:extLst>
              <a:ext uri="{FF2B5EF4-FFF2-40B4-BE49-F238E27FC236}">
                <a16:creationId xmlns:a16="http://schemas.microsoft.com/office/drawing/2014/main" xmlns="" id="{282681BE-AA12-4066-B097-48889F0D590C}"/>
              </a:ext>
            </a:extLst>
          </p:cNvPr>
          <p:cNvSpPr/>
          <p:nvPr/>
        </p:nvSpPr>
        <p:spPr>
          <a:xfrm>
            <a:off x="2666177" y="1777347"/>
            <a:ext cx="6504535" cy="32399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xmlns="" id="{5A17059F-E375-489D-9EE6-AEBC83A60010}"/>
              </a:ext>
            </a:extLst>
          </p:cNvPr>
          <p:cNvPicPr>
            <a:picLocks noChangeAspect="1"/>
          </p:cNvPicPr>
          <p:nvPr/>
        </p:nvPicPr>
        <p:blipFill rotWithShape="1">
          <a:blip r:embed="rId1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6175608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grpSp>
        <p:nvGrpSpPr>
          <p:cNvPr id="18" name="Group 17">
            <a:extLst>
              <a:ext uri="{FF2B5EF4-FFF2-40B4-BE49-F238E27FC236}">
                <a16:creationId xmlns:a16="http://schemas.microsoft.com/office/drawing/2014/main" xmlns="" id="{7A7AA777-4B7C-496F-BE14-5D1B53001530}"/>
              </a:ext>
            </a:extLst>
          </p:cNvPr>
          <p:cNvGrpSpPr/>
          <p:nvPr/>
        </p:nvGrpSpPr>
        <p:grpSpPr>
          <a:xfrm>
            <a:off x="918784" y="1286301"/>
            <a:ext cx="10415966" cy="5133549"/>
            <a:chOff x="76504" y="514663"/>
            <a:chExt cx="7485060" cy="5687287"/>
          </a:xfrm>
          <a:solidFill>
            <a:schemeClr val="bg1"/>
          </a:solidFill>
        </p:grpSpPr>
        <p:sp>
          <p:nvSpPr>
            <p:cNvPr id="25" name="Rectangle: Rounded Corners 24">
              <a:extLst>
                <a:ext uri="{FF2B5EF4-FFF2-40B4-BE49-F238E27FC236}">
                  <a16:creationId xmlns:a16="http://schemas.microsoft.com/office/drawing/2014/main" xmlns="" id="{46E3B92F-D053-4819-85F9-EA7B730500FF}"/>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xmlns="" id="{413218E6-2A52-4E58-ACD3-F53DEE1EC962}"/>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Cambria" panose="02040503050406030204" pitchFamily="18" charset="0"/>
                <a:ea typeface="Cambria" panose="02040503050406030204" pitchFamily="18"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xmlns="" id="{AA1FE7E8-2853-4AA2-BDB5-6F3D75B30D8B}"/>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Cambria" panose="02040503050406030204" pitchFamily="18" charset="0"/>
                <a:ea typeface="Cambria" panose="02040503050406030204" pitchFamily="18"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xmlns="" id="{60683A14-7FDA-4984-BDF3-1B4685DC1541}"/>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Cambria" panose="02040503050406030204" pitchFamily="18" charset="0"/>
                <a:ea typeface="Cambria" panose="02040503050406030204" pitchFamily="18" charset="0"/>
                <a:cs typeface="Arial-Rounded" panose="020B0500000000000000" pitchFamily="34" charset="0"/>
              </a:endParaRPr>
            </a:p>
          </p:txBody>
        </p:sp>
      </p:grpSp>
      <p:sp>
        <p:nvSpPr>
          <p:cNvPr id="29" name="Content Placeholder 2">
            <a:extLst>
              <a:ext uri="{FF2B5EF4-FFF2-40B4-BE49-F238E27FC236}">
                <a16:creationId xmlns:a16="http://schemas.microsoft.com/office/drawing/2014/main" xmlns="" id="{D8EE098E-64B0-4679-81F7-5A26620705B6}"/>
              </a:ext>
            </a:extLst>
          </p:cNvPr>
          <p:cNvSpPr txBox="1">
            <a:spLocks/>
          </p:cNvSpPr>
          <p:nvPr/>
        </p:nvSpPr>
        <p:spPr>
          <a:xfrm>
            <a:off x="1834082" y="1750638"/>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err="1">
                <a:latin typeface="Cambria" panose="02040503050406030204" pitchFamily="18" charset="0"/>
                <a:ea typeface="Cambria" panose="02040503050406030204" pitchFamily="18" charset="0"/>
                <a:cs typeface="Arial-Rounded" panose="020B0500000000000000" pitchFamily="34" charset="0"/>
              </a:rPr>
              <a:t>Vì</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sao</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gõ</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kiến</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phải</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đi</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các</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nhà</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hỏi</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xem</a:t>
            </a:r>
            <a:r>
              <a:rPr lang="en-US" sz="2800" b="1" dirty="0">
                <a:latin typeface="Cambria" panose="02040503050406030204" pitchFamily="18" charset="0"/>
                <a:ea typeface="Cambria" panose="02040503050406030204" pitchFamily="18" charset="0"/>
                <a:cs typeface="Arial-Rounded" panose="020B0500000000000000" pitchFamily="34" charset="0"/>
              </a:rPr>
              <a:t> ai </a:t>
            </a:r>
            <a:r>
              <a:rPr lang="en-US" sz="2800" b="1" dirty="0" err="1">
                <a:latin typeface="Cambria" panose="02040503050406030204" pitchFamily="18" charset="0"/>
                <a:ea typeface="Cambria" panose="02040503050406030204" pitchFamily="18" charset="0"/>
                <a:cs typeface="Arial-Rounded" panose="020B0500000000000000" pitchFamily="34" charset="0"/>
              </a:rPr>
              <a:t>có</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thể</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đi</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tìm</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mặt</a:t>
            </a:r>
            <a:r>
              <a:rPr lang="en-US" sz="2800" b="1" dirty="0">
                <a:latin typeface="Cambria" panose="02040503050406030204" pitchFamily="18" charset="0"/>
                <a:ea typeface="Cambria" panose="02040503050406030204" pitchFamily="18" charset="0"/>
                <a:cs typeface="Arial-Rounded" panose="020B0500000000000000" pitchFamily="34" charset="0"/>
              </a:rPr>
              <a:t> </a:t>
            </a:r>
            <a:r>
              <a:rPr lang="en-US" sz="2800" b="1" dirty="0" err="1">
                <a:latin typeface="Cambria" panose="02040503050406030204" pitchFamily="18" charset="0"/>
                <a:ea typeface="Cambria" panose="02040503050406030204" pitchFamily="18" charset="0"/>
                <a:cs typeface="Arial-Rounded" panose="020B0500000000000000" pitchFamily="34" charset="0"/>
              </a:rPr>
              <a:t>trời</a:t>
            </a:r>
            <a:r>
              <a:rPr lang="en-US" sz="2800" b="1" dirty="0">
                <a:latin typeface="Cambria" panose="02040503050406030204" pitchFamily="18" charset="0"/>
                <a:ea typeface="Cambria" panose="02040503050406030204" pitchFamily="18" charset="0"/>
                <a:cs typeface="Arial-Rounded" panose="020B0500000000000000" pitchFamily="34" charset="0"/>
              </a:rPr>
              <a:t>?</a:t>
            </a:r>
          </a:p>
        </p:txBody>
      </p:sp>
      <p:sp>
        <p:nvSpPr>
          <p:cNvPr id="30" name="Content Placeholder 2">
            <a:extLst>
              <a:ext uri="{FF2B5EF4-FFF2-40B4-BE49-F238E27FC236}">
                <a16:creationId xmlns:a16="http://schemas.microsoft.com/office/drawing/2014/main" xmlns="" id="{C72224AA-BF0E-4F1C-89FA-53B8DCDE08EA}"/>
              </a:ext>
            </a:extLst>
          </p:cNvPr>
          <p:cNvSpPr txBox="1">
            <a:spLocks/>
          </p:cNvSpPr>
          <p:nvPr/>
        </p:nvSpPr>
        <p:spPr>
          <a:xfrm>
            <a:off x="1882865" y="2903864"/>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Cambria" panose="02040503050406030204" pitchFamily="18" charset="0"/>
                <a:ea typeface="Cambria" panose="02040503050406030204" pitchFamily="18" charset="0"/>
                <a:cs typeface="Arial-Rounded" panose="020B0500000000000000" pitchFamily="34" charset="0"/>
              </a:rPr>
              <a:t>Gõ kiến đã gặp những ai để nhờ đi tìm mặt trời? Kết quả ra sao?</a:t>
            </a:r>
          </a:p>
        </p:txBody>
      </p:sp>
      <p:sp>
        <p:nvSpPr>
          <p:cNvPr id="31" name="Content Placeholder 2">
            <a:extLst>
              <a:ext uri="{FF2B5EF4-FFF2-40B4-BE49-F238E27FC236}">
                <a16:creationId xmlns:a16="http://schemas.microsoft.com/office/drawing/2014/main" xmlns="" id="{397DE938-10F6-4DC6-91CB-28FEE04C6071}"/>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Cambria" panose="02040503050406030204" pitchFamily="18" charset="0"/>
                <a:ea typeface="Cambria" panose="02040503050406030204" pitchFamily="18" charset="0"/>
                <a:cs typeface="Arial-Rounded" panose="020B0500000000000000" pitchFamily="34" charset="0"/>
              </a:rPr>
              <a:t>Kể lại hành trình đi tìm mặt trời gian nan của gà trống?</a:t>
            </a:r>
            <a:endParaRPr lang="en-US" b="1" dirty="0">
              <a:latin typeface="Cambria" panose="02040503050406030204" pitchFamily="18" charset="0"/>
              <a:ea typeface="Cambria" panose="02040503050406030204" pitchFamily="18" charset="0"/>
              <a:cs typeface="Arial-Rounded" panose="020B0500000000000000" pitchFamily="34" charset="0"/>
            </a:endParaRPr>
          </a:p>
        </p:txBody>
      </p:sp>
      <p:sp>
        <p:nvSpPr>
          <p:cNvPr id="32" name="Content Placeholder 2">
            <a:extLst>
              <a:ext uri="{FF2B5EF4-FFF2-40B4-BE49-F238E27FC236}">
                <a16:creationId xmlns:a16="http://schemas.microsoft.com/office/drawing/2014/main" xmlns="" id="{2147168F-C843-41C1-A3D0-78EA87581DD3}"/>
              </a:ext>
            </a:extLst>
          </p:cNvPr>
          <p:cNvSpPr txBox="1">
            <a:spLocks/>
          </p:cNvSpPr>
          <p:nvPr/>
        </p:nvSpPr>
        <p:spPr>
          <a:xfrm>
            <a:off x="1929332" y="4452945"/>
            <a:ext cx="919586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Cambria" panose="02040503050406030204" pitchFamily="18" charset="0"/>
                <a:ea typeface="Cambria" panose="02040503050406030204" pitchFamily="18" charset="0"/>
                <a:cs typeface="Arial-Rounded" panose="020B0500000000000000" pitchFamily="34" charset="0"/>
              </a:rPr>
              <a:t>Theo em, vì sao gà trống được mặt trời tặng một cụm lửa hồng?</a:t>
            </a:r>
            <a:endParaRPr lang="en-US" b="1" dirty="0">
              <a:latin typeface="Cambria" panose="02040503050406030204" pitchFamily="18" charset="0"/>
              <a:ea typeface="Cambria" panose="02040503050406030204" pitchFamily="18" charset="0"/>
              <a:cs typeface="Arial-Rounded" panose="020B0500000000000000" pitchFamily="34" charset="0"/>
            </a:endParaRPr>
          </a:p>
        </p:txBody>
      </p:sp>
      <p:pic>
        <p:nvPicPr>
          <p:cNvPr id="33" name="Picture 32" descr="A picture containing text&#10;&#10;Description automatically generated">
            <a:extLst>
              <a:ext uri="{FF2B5EF4-FFF2-40B4-BE49-F238E27FC236}">
                <a16:creationId xmlns:a16="http://schemas.microsoft.com/office/drawing/2014/main" xmlns="" id="{A0902836-6884-4104-8556-0D78C72541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xmlns="" id="{1D3C4F88-3D72-4241-918D-E4A6619F1F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35" name="Picture 34" descr="A picture containing text, clipart, vector graphics&#10;&#10;Description automatically generated">
            <a:extLst>
              <a:ext uri="{FF2B5EF4-FFF2-40B4-BE49-F238E27FC236}">
                <a16:creationId xmlns:a16="http://schemas.microsoft.com/office/drawing/2014/main" xmlns="" id="{55150D85-A4C8-47D4-AE50-7106A56BE8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6" name="Picture 35" descr="A picture containing text, clipart, vector graphics&#10;&#10;Description automatically generated">
            <a:extLst>
              <a:ext uri="{FF2B5EF4-FFF2-40B4-BE49-F238E27FC236}">
                <a16:creationId xmlns:a16="http://schemas.microsoft.com/office/drawing/2014/main" xmlns="" id="{D9C8F92D-204B-49E1-AADD-76C563E957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pic>
        <p:nvPicPr>
          <p:cNvPr id="37" name="Picture 4" descr="Số 5 có ý nghĩa gì? - Ý nghĩa của số 5 - HoaTieu.vn">
            <a:extLst>
              <a:ext uri="{FF2B5EF4-FFF2-40B4-BE49-F238E27FC236}">
                <a16:creationId xmlns:a16="http://schemas.microsoft.com/office/drawing/2014/main" xmlns="" id="{BF7C6200-6EDD-4BA7-B626-CF869C5FF8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80" y="5238214"/>
            <a:ext cx="863340" cy="8633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xmlns="" id="{CCBD5ED4-7E0A-4DE0-95F6-ADF413CC266B}"/>
              </a:ext>
            </a:extLst>
          </p:cNvPr>
          <p:cNvSpPr txBox="1">
            <a:spLocks/>
          </p:cNvSpPr>
          <p:nvPr/>
        </p:nvSpPr>
        <p:spPr>
          <a:xfrm>
            <a:off x="2164296" y="5521192"/>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Cambria" panose="02040503050406030204" pitchFamily="18" charset="0"/>
                <a:ea typeface="Cambria" panose="02040503050406030204" pitchFamily="18" charset="0"/>
                <a:cs typeface="Arial-Rounded" panose="020B0500000000000000" pitchFamily="34" charset="0"/>
              </a:rPr>
              <a:t>Câu chuyện muốn nói điều gì?</a:t>
            </a:r>
            <a:endParaRPr lang="en-US" b="1" dirty="0" err="1">
              <a:latin typeface="Cambria" panose="02040503050406030204" pitchFamily="18" charset="0"/>
              <a:ea typeface="Cambria" panose="02040503050406030204" pitchFamily="18" charset="0"/>
              <a:cs typeface="Arial-Rounded" panose="020B0500000000000000" pitchFamily="34" charset="0"/>
            </a:endParaRPr>
          </a:p>
        </p:txBody>
      </p:sp>
      <p:sp>
        <p:nvSpPr>
          <p:cNvPr id="40" name="TextBox 39">
            <a:extLst>
              <a:ext uri="{FF2B5EF4-FFF2-40B4-BE49-F238E27FC236}">
                <a16:creationId xmlns:a16="http://schemas.microsoft.com/office/drawing/2014/main" xmlns="" id="{B6F7BC9C-DA8B-4CEF-9077-117BD447E655}"/>
              </a:ext>
            </a:extLst>
          </p:cNvPr>
          <p:cNvSpPr txBox="1"/>
          <p:nvPr/>
        </p:nvSpPr>
        <p:spPr>
          <a:xfrm>
            <a:off x="3389853" y="220356"/>
            <a:ext cx="5306062"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CÙNG TÌM HIỂU</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8" grpId="0"/>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1.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Vì</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sao</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gõ</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kiến</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phải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các</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nhà</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hỏi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xem</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ai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có</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thể</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tìm</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mặt</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trời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p:txBody>
      </p:sp>
      <p:sp>
        <p:nvSpPr>
          <p:cNvPr id="5" name="Rectangle 4"/>
          <p:cNvSpPr/>
          <p:nvPr/>
        </p:nvSpPr>
        <p:spPr>
          <a:xfrm>
            <a:off x="1419225" y="3486150"/>
            <a:ext cx="9277349" cy="268605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Đáp</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án</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vi-VN"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Muôn loài trong rừng lâu nay phải sống trong cảnh tối tăm ẩm ướt. Cuộc sống vô cùng hổ sở khi không có ánh sáng, không nhìn thấy nhau....Vì thế, gõ kiến được giao nhiệm vụ đến các nhà hỏi xem ai có thể đi tìm mặt trời</a:t>
            </a:r>
            <a:endPar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376EEFE-8EBF-4648-84BD-EBC7E8F09932}"/>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EB85533A-C9C0-465D-A364-22BF04913B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4980824B-7145-4CA0-85A8-62D7C3CEEA2D}"/>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2.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Gõ</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kiến</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đã</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gặp</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những</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ai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để</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nhờ</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tìm</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mặt</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trời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Kết</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quả</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ra</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sao</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xmlns="" id="{D5B6652E-C61C-42EC-9ED0-C0180FD8AD4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Đáp</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án</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vi-VN"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Gõ kiến gõ cửa rất nhiều nhà như liếu điếu, chích chòe và nhiều nhà khác nhưng không ai đi, chỉ có gà trống sẵn sàng đi tìm mặt trời.</a:t>
            </a:r>
            <a:endPar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sp>
        <p:nvSpPr>
          <p:cNvPr id="3" name="Freeform 3">
            <a:extLst>
              <a:ext uri="{FF2B5EF4-FFF2-40B4-BE49-F238E27FC236}">
                <a16:creationId xmlns:a16="http://schemas.microsoft.com/office/drawing/2014/main" xmlns="" id="{57BEAB88-A54F-A5C8-96B4-CF6D48B3CC28}"/>
              </a:ext>
            </a:extLst>
          </p:cNvPr>
          <p:cNvSpPr/>
          <p:nvPr/>
        </p:nvSpPr>
        <p:spPr>
          <a:xfrm>
            <a:off x="212044" y="-172312"/>
            <a:ext cx="2725466" cy="2744062"/>
          </a:xfrm>
          <a:custGeom>
            <a:avLst/>
            <a:gdLst/>
            <a:ahLst/>
            <a:cxnLst/>
            <a:rect l="l" t="t" r="r" b="b"/>
            <a:pathLst>
              <a:path w="6822532" h="6822532">
                <a:moveTo>
                  <a:pt x="0" y="0"/>
                </a:moveTo>
                <a:lnTo>
                  <a:pt x="6822532" y="0"/>
                </a:lnTo>
                <a:lnTo>
                  <a:pt x="6822532" y="6822533"/>
                </a:lnTo>
                <a:lnTo>
                  <a:pt x="0" y="6822533"/>
                </a:lnTo>
                <a:lnTo>
                  <a:pt x="0" y="0"/>
                </a:lnTo>
                <a:close/>
              </a:path>
            </a:pathLst>
          </a:custGeom>
          <a:blipFill>
            <a:blip r:embed="rId18"/>
            <a:stretch>
              <a:fillRect/>
            </a:stretch>
          </a:blipFill>
        </p:spPr>
        <p:txBody>
          <a:bodyPr/>
          <a:lstStyle/>
          <a:p>
            <a:endParaRPr lang="en-US"/>
          </a:p>
        </p:txBody>
      </p:sp>
      <p:pic>
        <p:nvPicPr>
          <p:cNvPr id="9" name="图形 15">
            <a:extLst>
              <a:ext uri="{FF2B5EF4-FFF2-40B4-BE49-F238E27FC236}">
                <a16:creationId xmlns:a16="http://schemas.microsoft.com/office/drawing/2014/main" xmlns="" id="{9816B3FD-0898-47FB-9D0D-0EF30D728C6E}"/>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11" name="Picture 10" descr="A red and green text on a black background&#10;&#10;AI-generated content may be incorrect.">
            <a:extLst>
              <a:ext uri="{FF2B5EF4-FFF2-40B4-BE49-F238E27FC236}">
                <a16:creationId xmlns:a16="http://schemas.microsoft.com/office/drawing/2014/main" xmlns="" id="{FE9D4ECC-70F3-5ADE-E5ED-13116E25C57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741620" y="780809"/>
            <a:ext cx="7200000" cy="5547841"/>
          </a:xfrm>
          <a:prstGeom prst="rect">
            <a:avLst/>
          </a:prstGeom>
        </p:spPr>
      </p:pic>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9FD1EE-0159-4F94-92BE-7E9CF4E52469}"/>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C11F87A3-A6F1-465C-80E8-2310EB2B1F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26311F6F-3508-41FB-9681-12C9FF573AE7}"/>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3.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Kể</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lại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hành</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trình</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tìm</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mặt</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trời</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gian</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nan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của</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gà</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44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trống</a:t>
            </a: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xmlns="" id="{C14CA774-86C1-4113-A964-8CD1E1F9F8F6}"/>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Đáp</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2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án</a:t>
            </a:r>
            <a:r>
              <a:rPr lang="en-US"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vi-VN" sz="32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Gà trống bay từ bụi mây lên rừng nứa. Từ rừng nứa lên rừng lim. Từ rừng lim lên rừng chò. Gà trống bay lên cây chò cao nhất, nhìn lên thấy mây bồng bềnh và sao nhấp nháy.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64F3971-BB14-4C9D-95CF-9B44E5832C05}"/>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6EE2677F-6716-41C9-A284-8E4D00D320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61F4CF66-F1F5-43FD-ADEC-2937DAF2433F}"/>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4. </a:t>
            </a:r>
            <a:r>
              <a:rPr lang="vi-VN"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Theo em, vì sao gà trống được mặt trời tặng một cụm lửa hồng?</a:t>
            </a:r>
            <a:endParaRPr lang="en-US" sz="44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endParaRPr>
          </a:p>
        </p:txBody>
      </p:sp>
      <p:sp>
        <p:nvSpPr>
          <p:cNvPr id="9" name="Rectangle 8">
            <a:extLst>
              <a:ext uri="{FF2B5EF4-FFF2-40B4-BE49-F238E27FC236}">
                <a16:creationId xmlns:a16="http://schemas.microsoft.com/office/drawing/2014/main" xmlns="" id="{4A18A3FB-2F68-48EF-BCAB-45522F6B9FE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Đáp</a:t>
            </a:r>
            <a:r>
              <a:rPr lang="en-US" sz="36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án</a:t>
            </a:r>
            <a:r>
              <a:rPr lang="en-US" sz="36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vi-VN" sz="3600" b="1" kern="0" dirty="0">
                <a:solidFill>
                  <a:srgbClr val="FF000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Gà trống được mặt trời tặng cho một cụm lửa hồng vì gà trống đã rất cố gắng, nỗ lực để đi tìm mặt trời xin ánh sáng về cho khu rừng.</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7F7BB7F-65D8-4AC8-B929-C369F6ED71CC}"/>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xmlns="" id="{61ABAA34-E5B9-4966-8678-9E6CFF5B1E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FE41ECF-CDE1-435B-9BA9-7899B7A3DCD9}"/>
              </a:ext>
            </a:extLst>
          </p:cNvPr>
          <p:cNvSpPr/>
          <p:nvPr/>
        </p:nvSpPr>
        <p:spPr>
          <a:xfrm>
            <a:off x="1600200" y="533399"/>
            <a:ext cx="8443118" cy="517207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5.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Câu</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chuyện</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muốn</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nói</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lên</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điều</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b="1"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gì</a:t>
            </a:r>
            <a:r>
              <a:rPr lang="en-US" sz="3600" b="1"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Giải</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thích</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lí</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do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gà</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trống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có</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chiếc</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mào</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đỏ</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trên</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đầu</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b.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Mặt</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trời</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thức</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dậy</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chiếu</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sáng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là</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nhờ</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tiếng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gáy</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của</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gà</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trống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 Ca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ngợi</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việc</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làm</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cao</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đẹp</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vì</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cộng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đồng</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d.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Nêu</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ý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kiến</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khác</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của</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 </a:t>
            </a:r>
            <a:r>
              <a:rPr lang="en-US" sz="3600" kern="0" dirty="0" err="1">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em</a:t>
            </a:r>
            <a:r>
              <a:rPr lang="en-US" sz="3600" kern="0" dirty="0">
                <a:solidFill>
                  <a:srgbClr val="002060"/>
                </a:solidFill>
                <a:latin typeface="Cambria" panose="02040503050406030204" pitchFamily="18" charset="0"/>
                <a:ea typeface="Cambria" panose="02040503050406030204" pitchFamily="18" charset="0"/>
                <a:cs typeface="Arial-Rounded" panose="020B0500000000000000" pitchFamily="34" charset="0"/>
                <a:sym typeface="Arial" panose="020B0604020202020204"/>
              </a:rPr>
              <a:t>.</a:t>
            </a:r>
          </a:p>
        </p:txBody>
      </p:sp>
      <p:sp>
        <p:nvSpPr>
          <p:cNvPr id="10" name="Oval 9">
            <a:extLst>
              <a:ext uri="{FF2B5EF4-FFF2-40B4-BE49-F238E27FC236}">
                <a16:creationId xmlns:a16="http://schemas.microsoft.com/office/drawing/2014/main" xmlns="" id="{AF9FC15A-4E5D-493C-9643-70B24E8162DA}"/>
              </a:ext>
            </a:extLst>
          </p:cNvPr>
          <p:cNvSpPr/>
          <p:nvPr/>
        </p:nvSpPr>
        <p:spPr>
          <a:xfrm>
            <a:off x="1571625" y="4048125"/>
            <a:ext cx="4572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13" name="Rectangle: Rounded Corners 12">
            <a:extLst>
              <a:ext uri="{FF2B5EF4-FFF2-40B4-BE49-F238E27FC236}">
                <a16:creationId xmlns:a16="http://schemas.microsoft.com/office/drawing/2014/main" xmlns="" id="{6FF68EA6-232F-4282-AAD5-E8CDB27E2314}"/>
              </a:ext>
            </a:extLst>
          </p:cNvPr>
          <p:cNvSpPr/>
          <p:nvPr/>
        </p:nvSpPr>
        <p:spPr>
          <a:xfrm>
            <a:off x="2286000" y="702231"/>
            <a:ext cx="8343900" cy="4918111"/>
          </a:xfrm>
          <a:prstGeom prst="roundRect">
            <a:avLst/>
          </a:prstGeom>
          <a:noFill/>
          <a:ln w="76200">
            <a:solidFill>
              <a:schemeClr val="accent4"/>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xmlns="" id="{24B5D1D2-7DB4-409D-8075-5C5C47FE1996}"/>
              </a:ext>
            </a:extLst>
          </p:cNvPr>
          <p:cNvSpPr txBox="1"/>
          <p:nvPr/>
        </p:nvSpPr>
        <p:spPr>
          <a:xfrm>
            <a:off x="3233843" y="932364"/>
            <a:ext cx="6683040" cy="1631216"/>
          </a:xfrm>
          <a:prstGeom prst="rect">
            <a:avLst/>
          </a:prstGeom>
          <a:noFill/>
        </p:spPr>
        <p:txBody>
          <a:bodyPr wrap="square" rtlCol="0">
            <a:spAutoFit/>
          </a:bodyPr>
          <a:lstStyle/>
          <a:p>
            <a:pPr algn="ctr"/>
            <a:r>
              <a:rPr lang="en-US" sz="5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NỘI DUNG CHÍNH CỦA BÀI ĐỌC LÀ GÌ?</a:t>
            </a:r>
          </a:p>
        </p:txBody>
      </p:sp>
      <p:sp>
        <p:nvSpPr>
          <p:cNvPr id="15" name="TextBox 14">
            <a:extLst>
              <a:ext uri="{FF2B5EF4-FFF2-40B4-BE49-F238E27FC236}">
                <a16:creationId xmlns:a16="http://schemas.microsoft.com/office/drawing/2014/main" xmlns="" id="{63DF59EE-AE51-443A-925E-C916437E2456}"/>
              </a:ext>
            </a:extLst>
          </p:cNvPr>
          <p:cNvSpPr txBox="1"/>
          <p:nvPr/>
        </p:nvSpPr>
        <p:spPr>
          <a:xfrm>
            <a:off x="2485459" y="2899982"/>
            <a:ext cx="8144441" cy="2667077"/>
          </a:xfrm>
          <a:prstGeom prst="rect">
            <a:avLst/>
          </a:prstGeom>
          <a:noFill/>
        </p:spPr>
        <p:txBody>
          <a:bodyPr wrap="square">
            <a:spAutoFit/>
          </a:bodyPr>
          <a:lstStyle/>
          <a:p>
            <a:pPr algn="ctr">
              <a:lnSpc>
                <a:spcPct val="107000"/>
              </a:lnSpc>
              <a:spcAft>
                <a:spcPts val="800"/>
              </a:spcAft>
            </a:pPr>
            <a:r>
              <a:rPr lang="vi-VN" sz="4000" dirty="0">
                <a:solidFill>
                  <a:srgbClr val="0070C0"/>
                </a:solidFill>
                <a:latin typeface="Cambria" panose="02040503050406030204" pitchFamily="18" charset="0"/>
                <a:ea typeface="Cambria" panose="02040503050406030204" pitchFamily="18" charset="0"/>
                <a:cs typeface="Arial-Rounded" panose="020B0500000000000000" pitchFamily="34" charset="0"/>
              </a:rPr>
              <a:t>Bài đọc kể về hành trình đi tìm mặt trời của gà trống. Nhờ có sự dũng cảm, kiên trì của gà trống mà cả khu rừng đã có được ánh nắng mặt trời</a:t>
            </a:r>
            <a:r>
              <a:rPr lang="en-US" sz="4000" dirty="0">
                <a:solidFill>
                  <a:srgbClr val="0070C0"/>
                </a:solidFill>
                <a:latin typeface="Cambria" panose="02040503050406030204" pitchFamily="18" charset="0"/>
                <a:ea typeface="Cambria" panose="02040503050406030204" pitchFamily="18" charset="0"/>
                <a:cs typeface="Arial-Rounded" panose="020B0500000000000000" pitchFamily="34" charset="0"/>
              </a:rPr>
              <a:t>.</a:t>
            </a:r>
            <a:endParaRPr lang="vi-VN" sz="4000" dirty="0">
              <a:solidFill>
                <a:srgbClr val="0070C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6" name="Picture 15" descr="Icon&#10;&#10;Description automatically generated">
            <a:extLst>
              <a:ext uri="{FF2B5EF4-FFF2-40B4-BE49-F238E27FC236}">
                <a16:creationId xmlns:a16="http://schemas.microsoft.com/office/drawing/2014/main" xmlns="" id="{955DE4D2-E677-447F-B5F1-5629DF4CE75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421" y="0"/>
            <a:ext cx="2189252" cy="2189252"/>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xmlns="" id="{518A52D8-94C1-029C-58B4-C20E64FB5E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465269" y="4621566"/>
            <a:ext cx="1697780" cy="1697780"/>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6" presetClass="emph" presetSubtype="0" fill="hold" grpId="0" nodeType="with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5B6C6422-6926-EE30-CB2F-EF5F847E489C}"/>
            </a:ext>
          </a:extLst>
        </p:cNvPr>
        <p:cNvGrpSpPr/>
        <p:nvPr/>
      </p:nvGrpSpPr>
      <p:grpSpPr>
        <a:xfrm>
          <a:off x="0" y="0"/>
          <a:ext cx="0" cy="0"/>
          <a:chOff x="0" y="0"/>
          <a:chExt cx="0" cy="0"/>
        </a:xfrm>
      </p:grpSpPr>
      <p:pic>
        <p:nvPicPr>
          <p:cNvPr id="24" name="图形 23">
            <a:extLst>
              <a:ext uri="{FF2B5EF4-FFF2-40B4-BE49-F238E27FC236}">
                <a16:creationId xmlns:a16="http://schemas.microsoft.com/office/drawing/2014/main" xmlns="" id="{4A9A60B9-B343-7D5E-20B2-E7B7651C16B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28955869-7B72-2541-AD00-3FCC9C9908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A092794A-BB42-3488-B478-3BCF2A3B40D9}"/>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C7C555D3-A753-0F07-CC99-B75F7C78D89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1B50E719-45CD-3EA3-4B00-6242036326E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95F871C-A650-5005-30D9-1FD31D67F91F}"/>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CE1B1BC0-07C4-628C-08F6-68C3367F5EB4}"/>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A973D95E-C1B3-A70C-F1CB-B7E83F54E2F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7" name="图形 6">
            <a:extLst>
              <a:ext uri="{FF2B5EF4-FFF2-40B4-BE49-F238E27FC236}">
                <a16:creationId xmlns:a16="http://schemas.microsoft.com/office/drawing/2014/main" xmlns="" id="{64FDC941-4A2F-4F25-BC43-AE821DAB0BD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sp>
        <p:nvSpPr>
          <p:cNvPr id="3" name="Freeform 3">
            <a:extLst>
              <a:ext uri="{FF2B5EF4-FFF2-40B4-BE49-F238E27FC236}">
                <a16:creationId xmlns:a16="http://schemas.microsoft.com/office/drawing/2014/main" xmlns="" id="{38B98FE2-124C-8582-861A-6EBDBA9BDC15}"/>
              </a:ext>
            </a:extLst>
          </p:cNvPr>
          <p:cNvSpPr/>
          <p:nvPr/>
        </p:nvSpPr>
        <p:spPr>
          <a:xfrm>
            <a:off x="212044" y="-172312"/>
            <a:ext cx="2725466" cy="2744062"/>
          </a:xfrm>
          <a:custGeom>
            <a:avLst/>
            <a:gdLst/>
            <a:ahLst/>
            <a:cxnLst/>
            <a:rect l="l" t="t" r="r" b="b"/>
            <a:pathLst>
              <a:path w="6822532" h="6822532">
                <a:moveTo>
                  <a:pt x="0" y="0"/>
                </a:moveTo>
                <a:lnTo>
                  <a:pt x="6822532" y="0"/>
                </a:lnTo>
                <a:lnTo>
                  <a:pt x="6822532" y="6822533"/>
                </a:lnTo>
                <a:lnTo>
                  <a:pt x="0" y="6822533"/>
                </a:lnTo>
                <a:lnTo>
                  <a:pt x="0" y="0"/>
                </a:lnTo>
                <a:close/>
              </a:path>
            </a:pathLst>
          </a:custGeom>
          <a:blipFill>
            <a:blip r:embed="rId18"/>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9" name="图形 15">
            <a:extLst>
              <a:ext uri="{FF2B5EF4-FFF2-40B4-BE49-F238E27FC236}">
                <a16:creationId xmlns:a16="http://schemas.microsoft.com/office/drawing/2014/main" xmlns="" id="{FDEB56F6-9A05-6248-2D0C-9EC220F48B30}"/>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10" name="Picture 9">
            <a:extLst>
              <a:ext uri="{FF2B5EF4-FFF2-40B4-BE49-F238E27FC236}">
                <a16:creationId xmlns:a16="http://schemas.microsoft.com/office/drawing/2014/main" xmlns="" id="{329A32CE-06E7-A901-8689-928B8CA81FBF}"/>
              </a:ext>
            </a:extLst>
          </p:cNvPr>
          <p:cNvPicPr>
            <a:picLocks noChangeAspect="1"/>
          </p:cNvPicPr>
          <p:nvPr/>
        </p:nvPicPr>
        <p:blipFill>
          <a:blip r:embed="rId21"/>
          <a:stretch>
            <a:fillRect/>
          </a:stretch>
        </p:blipFill>
        <p:spPr>
          <a:xfrm>
            <a:off x="1557010" y="1908810"/>
            <a:ext cx="6952408" cy="3623030"/>
          </a:xfrm>
          <a:prstGeom prst="rect">
            <a:avLst/>
          </a:prstGeom>
        </p:spPr>
      </p:pic>
    </p:spTree>
    <p:extLst>
      <p:ext uri="{BB962C8B-B14F-4D97-AF65-F5344CB8AC3E}">
        <p14:creationId xmlns:p14="http://schemas.microsoft.com/office/powerpoint/2010/main" val="16616055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3" name="Group 22">
            <a:extLst>
              <a:ext uri="{FF2B5EF4-FFF2-40B4-BE49-F238E27FC236}">
                <a16:creationId xmlns:a16="http://schemas.microsoft.com/office/drawing/2014/main" xmlns="" id="{3F2FCBBE-E9D8-4D96-9823-98FD427CC4F5}"/>
              </a:ext>
            </a:extLst>
          </p:cNvPr>
          <p:cNvGrpSpPr/>
          <p:nvPr/>
        </p:nvGrpSpPr>
        <p:grpSpPr>
          <a:xfrm>
            <a:off x="2444039" y="1058094"/>
            <a:ext cx="4712153" cy="625703"/>
            <a:chOff x="1053394" y="206467"/>
            <a:chExt cx="2880723" cy="432581"/>
          </a:xfrm>
        </p:grpSpPr>
        <p:sp>
          <p:nvSpPr>
            <p:cNvPr id="24" name="Rectangle: Rounded Corners 43">
              <a:extLst>
                <a:ext uri="{FF2B5EF4-FFF2-40B4-BE49-F238E27FC236}">
                  <a16:creationId xmlns:a16="http://schemas.microsoft.com/office/drawing/2014/main" xmlns="" id="{464099CF-0421-4FCE-9F9C-1B5E9A7B443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5" name="Rectangle 24">
              <a:extLst>
                <a:ext uri="{FF2B5EF4-FFF2-40B4-BE49-F238E27FC236}">
                  <a16:creationId xmlns:a16="http://schemas.microsoft.com/office/drawing/2014/main" xmlns="" id="{28B7808D-9B67-4F37-8359-F22A5788503C}"/>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6" name="Picture 25">
            <a:extLst>
              <a:ext uri="{FF2B5EF4-FFF2-40B4-BE49-F238E27FC236}">
                <a16:creationId xmlns:a16="http://schemas.microsoft.com/office/drawing/2014/main" xmlns="" id="{025EAB4F-598F-4DBF-9D88-A0C01B2C8D3C}"/>
              </a:ext>
            </a:extLst>
          </p:cNvPr>
          <p:cNvPicPr>
            <a:picLocks noChangeAspect="1"/>
          </p:cNvPicPr>
          <p:nvPr/>
        </p:nvPicPr>
        <p:blipFill>
          <a:blip r:embed="rId12">
            <a:clrChange>
              <a:clrFrom>
                <a:srgbClr val="F3FFD5"/>
              </a:clrFrom>
              <a:clrTo>
                <a:srgbClr val="F3FFD5">
                  <a:alpha val="0"/>
                </a:srgbClr>
              </a:clrTo>
            </a:clrChange>
            <a:extLst>
              <a:ext uri="{BEBA8EAE-BF5A-486C-A8C5-ECC9F3942E4B}">
                <a14:imgProps xmlns:a14="http://schemas.microsoft.com/office/drawing/2010/main">
                  <a14:imgLayer r:embed="rId13">
                    <a14:imgEffect>
                      <a14:backgroundRemoval t="9375" b="88542" l="2326" r="98837"/>
                    </a14:imgEffect>
                  </a14:imgLayer>
                </a14:imgProps>
              </a:ext>
            </a:extLst>
          </a:blip>
          <a:stretch>
            <a:fillRect/>
          </a:stretch>
        </p:blipFill>
        <p:spPr>
          <a:xfrm>
            <a:off x="1887152" y="1005458"/>
            <a:ext cx="667016" cy="744576"/>
          </a:xfrm>
          <a:prstGeom prst="rect">
            <a:avLst/>
          </a:prstGeom>
        </p:spPr>
      </p:pic>
      <p:pic>
        <p:nvPicPr>
          <p:cNvPr id="27" name="Picture 26">
            <a:extLst>
              <a:ext uri="{FF2B5EF4-FFF2-40B4-BE49-F238E27FC236}">
                <a16:creationId xmlns:a16="http://schemas.microsoft.com/office/drawing/2014/main" xmlns="" id="{AC7FF2D7-A925-44AE-B779-68DA1EBE39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V="1">
            <a:off x="2672234" y="4560234"/>
            <a:ext cx="918316" cy="710199"/>
          </a:xfrm>
          <a:prstGeom prst="rect">
            <a:avLst/>
          </a:prstGeom>
        </p:spPr>
      </p:pic>
      <p:pic>
        <p:nvPicPr>
          <p:cNvPr id="28" name="Picture 27">
            <a:extLst>
              <a:ext uri="{FF2B5EF4-FFF2-40B4-BE49-F238E27FC236}">
                <a16:creationId xmlns:a16="http://schemas.microsoft.com/office/drawing/2014/main" xmlns="" id="{83EE7BE0-0B33-4626-9CCD-180DB204AD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flipV="1">
            <a:off x="9409812" y="4635684"/>
            <a:ext cx="820756" cy="634749"/>
          </a:xfrm>
          <a:prstGeom prst="rect">
            <a:avLst/>
          </a:prstGeom>
        </p:spPr>
      </p:pic>
      <p:sp>
        <p:nvSpPr>
          <p:cNvPr id="29" name="Rounded Rectangle 31">
            <a:extLst>
              <a:ext uri="{FF2B5EF4-FFF2-40B4-BE49-F238E27FC236}">
                <a16:creationId xmlns:a16="http://schemas.microsoft.com/office/drawing/2014/main" xmlns="" id="{757AED38-23BD-4797-81CA-B65C363643FA}"/>
              </a:ext>
            </a:extLst>
          </p:cNvPr>
          <p:cNvSpPr/>
          <p:nvPr/>
        </p:nvSpPr>
        <p:spPr>
          <a:xfrm>
            <a:off x="1577046" y="2975121"/>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0" name="Rectangle 29">
            <a:extLst>
              <a:ext uri="{FF2B5EF4-FFF2-40B4-BE49-F238E27FC236}">
                <a16:creationId xmlns:a16="http://schemas.microsoft.com/office/drawing/2014/main" xmlns="" id="{51CB6845-1262-4A1D-A3BB-B2036E3E9F20}"/>
              </a:ext>
            </a:extLst>
          </p:cNvPr>
          <p:cNvSpPr/>
          <p:nvPr/>
        </p:nvSpPr>
        <p:spPr>
          <a:xfrm>
            <a:off x="2784889" y="1906166"/>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1" name="Rectangle 30">
            <a:extLst>
              <a:ext uri="{FF2B5EF4-FFF2-40B4-BE49-F238E27FC236}">
                <a16:creationId xmlns:a16="http://schemas.microsoft.com/office/drawing/2014/main" xmlns="" id="{85CBEDAF-9693-48C5-9A3A-734BE481605A}"/>
              </a:ext>
            </a:extLst>
          </p:cNvPr>
          <p:cNvSpPr/>
          <p:nvPr/>
        </p:nvSpPr>
        <p:spPr>
          <a:xfrm>
            <a:off x="2311112" y="2906729"/>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2" name="Oval 31">
            <a:extLst>
              <a:ext uri="{FF2B5EF4-FFF2-40B4-BE49-F238E27FC236}">
                <a16:creationId xmlns:a16="http://schemas.microsoft.com/office/drawing/2014/main" xmlns="" id="{4BAAE609-EE9A-4062-A09C-75726DBBCFE8}"/>
              </a:ext>
            </a:extLst>
          </p:cNvPr>
          <p:cNvSpPr/>
          <p:nvPr/>
        </p:nvSpPr>
        <p:spPr>
          <a:xfrm>
            <a:off x="1669359" y="3020913"/>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3" name="Group 32">
            <a:extLst>
              <a:ext uri="{FF2B5EF4-FFF2-40B4-BE49-F238E27FC236}">
                <a16:creationId xmlns:a16="http://schemas.microsoft.com/office/drawing/2014/main" xmlns="" id="{48C8282D-D851-4BB8-B980-BC8CCF383FB3}"/>
              </a:ext>
            </a:extLst>
          </p:cNvPr>
          <p:cNvGrpSpPr/>
          <p:nvPr/>
        </p:nvGrpSpPr>
        <p:grpSpPr>
          <a:xfrm>
            <a:off x="1577046" y="3595913"/>
            <a:ext cx="3645680" cy="643894"/>
            <a:chOff x="1717199" y="4363552"/>
            <a:chExt cx="3645680" cy="643894"/>
          </a:xfrm>
        </p:grpSpPr>
        <p:sp>
          <p:nvSpPr>
            <p:cNvPr id="34" name="Rounded Rectangle 36">
              <a:extLst>
                <a:ext uri="{FF2B5EF4-FFF2-40B4-BE49-F238E27FC236}">
                  <a16:creationId xmlns:a16="http://schemas.microsoft.com/office/drawing/2014/main" xmlns="" id="{BE3C30AF-56EA-4FBF-8DA7-4B3B5677ADD1}"/>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5" name="Rectangle 34">
              <a:extLst>
                <a:ext uri="{FF2B5EF4-FFF2-40B4-BE49-F238E27FC236}">
                  <a16:creationId xmlns:a16="http://schemas.microsoft.com/office/drawing/2014/main" xmlns="" id="{98EBE568-8D2C-466A-9776-1DBE5B854CDE}"/>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6" name="Oval 35">
              <a:extLst>
                <a:ext uri="{FF2B5EF4-FFF2-40B4-BE49-F238E27FC236}">
                  <a16:creationId xmlns:a16="http://schemas.microsoft.com/office/drawing/2014/main" xmlns="" id="{7B10AD9E-20FF-4564-B29E-5A32439888B7}"/>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7" name="Group 36">
            <a:extLst>
              <a:ext uri="{FF2B5EF4-FFF2-40B4-BE49-F238E27FC236}">
                <a16:creationId xmlns:a16="http://schemas.microsoft.com/office/drawing/2014/main" xmlns="" id="{3DD447AB-CDD3-49B4-914E-ADF350E76162}"/>
              </a:ext>
            </a:extLst>
          </p:cNvPr>
          <p:cNvGrpSpPr/>
          <p:nvPr/>
        </p:nvGrpSpPr>
        <p:grpSpPr>
          <a:xfrm>
            <a:off x="1577046" y="4334381"/>
            <a:ext cx="5119273" cy="643894"/>
            <a:chOff x="1717199" y="5199333"/>
            <a:chExt cx="5119273" cy="643894"/>
          </a:xfrm>
        </p:grpSpPr>
        <p:sp>
          <p:nvSpPr>
            <p:cNvPr id="38" name="Rounded Rectangle 40">
              <a:extLst>
                <a:ext uri="{FF2B5EF4-FFF2-40B4-BE49-F238E27FC236}">
                  <a16:creationId xmlns:a16="http://schemas.microsoft.com/office/drawing/2014/main" xmlns="" id="{29B65898-6744-4246-B556-2AC4A371CD0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9" name="Rectangle 38">
              <a:extLst>
                <a:ext uri="{FF2B5EF4-FFF2-40B4-BE49-F238E27FC236}">
                  <a16:creationId xmlns:a16="http://schemas.microsoft.com/office/drawing/2014/main" xmlns="" id="{96CDDB1C-6E55-4031-A70F-8A6B0D28C8A8}"/>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0" name="Oval 39">
              <a:extLst>
                <a:ext uri="{FF2B5EF4-FFF2-40B4-BE49-F238E27FC236}">
                  <a16:creationId xmlns:a16="http://schemas.microsoft.com/office/drawing/2014/main" xmlns="" id="{21A0F776-8E0C-4D8E-A0FC-11A17D787A0F}"/>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2" descr="Star Cartoon Images, Stock Photos &amp;amp; Vectors | Shutterstock">
            <a:extLst>
              <a:ext uri="{FF2B5EF4-FFF2-40B4-BE49-F238E27FC236}">
                <a16:creationId xmlns:a16="http://schemas.microsoft.com/office/drawing/2014/main" xmlns="" id="{40E09BF2-4130-459B-A259-3BF6CDF82393}"/>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15039" y="297512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ar Cartoon Images, Stock Photos &amp;amp; Vectors | Shutterstock">
            <a:extLst>
              <a:ext uri="{FF2B5EF4-FFF2-40B4-BE49-F238E27FC236}">
                <a16:creationId xmlns:a16="http://schemas.microsoft.com/office/drawing/2014/main" xmlns="" id="{EF72285B-D14F-4D4F-9E0B-29C5D974A8DC}"/>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68300" y="362400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ar Cartoon Images, Stock Photos &amp;amp; Vectors | Shutterstock">
            <a:extLst>
              <a:ext uri="{FF2B5EF4-FFF2-40B4-BE49-F238E27FC236}">
                <a16:creationId xmlns:a16="http://schemas.microsoft.com/office/drawing/2014/main" xmlns="" id="{AC3B2C29-1CC1-459E-89A1-BA94A0F5279D}"/>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96319" y="4371373"/>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xmlns="" id="{1A556E8F-E2BC-494D-A057-BE0F9B5E1C22}"/>
              </a:ext>
            </a:extLst>
          </p:cNvPr>
          <p:cNvGrpSpPr/>
          <p:nvPr/>
        </p:nvGrpSpPr>
        <p:grpSpPr>
          <a:xfrm>
            <a:off x="1577046" y="5022153"/>
            <a:ext cx="8097635" cy="643894"/>
            <a:chOff x="1717199" y="5199333"/>
            <a:chExt cx="8097635" cy="643894"/>
          </a:xfrm>
        </p:grpSpPr>
        <p:sp>
          <p:nvSpPr>
            <p:cNvPr id="45" name="Rounded Rectangle 47">
              <a:extLst>
                <a:ext uri="{FF2B5EF4-FFF2-40B4-BE49-F238E27FC236}">
                  <a16:creationId xmlns:a16="http://schemas.microsoft.com/office/drawing/2014/main" xmlns="" id="{3B88BE92-E8E2-441F-B861-D0F16679BB7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xmlns="" id="{54E5AE4F-60CA-4476-90B6-7C92894E877C}"/>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Oval 46">
              <a:extLst>
                <a:ext uri="{FF2B5EF4-FFF2-40B4-BE49-F238E27FC236}">
                  <a16:creationId xmlns:a16="http://schemas.microsoft.com/office/drawing/2014/main" xmlns="" id="{3E972F33-DD3C-4A45-AFFB-26CB46E83C4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2" descr="Star Cartoon Images, Stock Photos &amp;amp; Vectors | Shutterstock">
            <a:extLst>
              <a:ext uri="{FF2B5EF4-FFF2-40B4-BE49-F238E27FC236}">
                <a16:creationId xmlns:a16="http://schemas.microsoft.com/office/drawing/2014/main" xmlns="" id="{54C5A2F4-22C5-4728-9F32-FF8AFD37D177}"/>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817446" y="5059145"/>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9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xmlns="" id="{31FE1BE9-4268-C78E-15BD-E91A5005A1D4}"/>
            </a:ext>
          </a:extLst>
        </p:cNvPr>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ACFE9E91-8A4C-FF76-92F8-C920E0CDBAE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BCAF6B0D-3BE5-4B0D-31AB-7312C8CCD69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3AA58CA4-8AAA-8E31-A103-0C996094609A}"/>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42B1731E-2823-E96F-AA39-915A3261032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EAB11718-917E-0991-1B73-7851277F50EC}"/>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9F5FB6EE-361B-002E-0951-4A2924EB6BF4}"/>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4" name="TextBox 3">
            <a:extLst>
              <a:ext uri="{FF2B5EF4-FFF2-40B4-BE49-F238E27FC236}">
                <a16:creationId xmlns:a16="http://schemas.microsoft.com/office/drawing/2014/main" xmlns="" id="{DD4763B3-B2AE-CB4D-8BF7-49EA53989F39}"/>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xmlns="" id="{37463334-8BBE-608D-3CC2-F96A2640FB5D}"/>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06FF6AF-F5DA-9AA7-0FB4-D3391E6C7730}"/>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7196EB39-7555-F060-EF1C-9040B5A4C8F0}"/>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CEAE1CAA-42D1-9CF0-0890-8D585C863B9A}"/>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Trời đất ơi…. ơi…!</a:t>
            </a:r>
          </a:p>
        </p:txBody>
      </p:sp>
    </p:spTree>
    <p:extLst>
      <p:ext uri="{BB962C8B-B14F-4D97-AF65-F5344CB8AC3E}">
        <p14:creationId xmlns:p14="http://schemas.microsoft.com/office/powerpoint/2010/main" val="1833580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xmlns="" id="{71EAF2D2-1076-5D12-D2B2-B6050E174EBD}"/>
            </a:ext>
          </a:extLst>
        </p:cNvPr>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FE78F0C0-13CB-4015-744E-9C9D00E1C174}"/>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6B72B91C-3CBB-D870-EB34-B21A956E122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CD8CF8A3-8737-68FE-DCBE-2D2BF6B5E32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3D024028-C9B8-3773-CCC5-AE8FAD9BAD4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8294478D-B3DF-C1AA-4964-CA8ACED5E2BC}"/>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21B5A483-3754-4158-4199-46EB33C64DF3}"/>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6" name="TextBox 5">
            <a:extLst>
              <a:ext uri="{FF2B5EF4-FFF2-40B4-BE49-F238E27FC236}">
                <a16:creationId xmlns:a16="http://schemas.microsoft.com/office/drawing/2014/main" xmlns="" id="{23492269-33D8-6C0E-84BD-A711D2A76418}"/>
              </a:ext>
            </a:extLst>
          </p:cNvPr>
          <p:cNvSpPr txBox="1"/>
          <p:nvPr/>
        </p:nvSpPr>
        <p:spPr>
          <a:xfrm>
            <a:off x="1036320" y="569595"/>
            <a:ext cx="10106025"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Vũ Tú Nam)</a:t>
            </a:r>
          </a:p>
        </p:txBody>
      </p:sp>
    </p:spTree>
    <p:extLst>
      <p:ext uri="{BB962C8B-B14F-4D97-AF65-F5344CB8AC3E}">
        <p14:creationId xmlns:p14="http://schemas.microsoft.com/office/powerpoint/2010/main" val="3842975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xmlns="" id="{EE674AA9-7014-4733-B969-3B7AF8C982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xmlns="" id="{E2C24CD3-479A-4412-8E1B-0A8457B766A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xmlns=""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xmlns="" id="{0136BB94-21FF-437D-9A87-B2BC7FBB56E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xmlns="" id="{A32C13A6-CE34-41E7-994C-59E35AD739B3}"/>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xmlns="" id="{6B26EA02-B081-45A8-81A8-5FA19E88090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xmlns="" id="{40F167AE-54D9-4A8B-8405-EBD8F212D7AC}"/>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xmlns="" id="{1CF801EC-6D00-419D-B848-C58E52B919C1}"/>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xmlns="" id="{9816B3FD-0898-47FB-9D0D-0EF30D728C6E}"/>
              </a:ext>
            </a:extLst>
          </p:cNvPr>
          <p:cNvPicPr>
            <a:picLocks noChangeAspect="1"/>
          </p:cNvPicPr>
          <p:nvPr/>
        </p:nvPicPr>
        <p:blipFill>
          <a:blip r:embed="rId17">
            <a:extLst>
              <a:ext uri="{96DAC541-7B7A-43D3-8B79-37D633B846F1}">
                <asvg:svgBlip xmlns:asvg="http://schemas.microsoft.com/office/drawing/2016/SVG/main" xmlns=""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xmlns="" id="{C6281ACA-CF0B-4565-A983-DDF253614A23}"/>
              </a:ext>
            </a:extLst>
          </p:cNvPr>
          <p:cNvPicPr>
            <a:picLocks noChangeAspect="1"/>
          </p:cNvPicPr>
          <p:nvPr/>
        </p:nvPicPr>
        <p:blipFill>
          <a:blip r:embed="rId19">
            <a:extLst>
              <a:ext uri="{96DAC541-7B7A-43D3-8B79-37D633B846F1}">
                <asvg:svgBlip xmlns:asvg="http://schemas.microsoft.com/office/drawing/2016/SVG/main" xmlns=""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9" name="Picture 8" descr="A group of blue and pink letters&#10;&#10;AI-generated content may be incorrect.">
            <a:extLst>
              <a:ext uri="{FF2B5EF4-FFF2-40B4-BE49-F238E27FC236}">
                <a16:creationId xmlns:a16="http://schemas.microsoft.com/office/drawing/2014/main" xmlns="" id="{A50D3018-0FD3-A517-EFD8-8DCDFD3DA14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68052" y="2098423"/>
            <a:ext cx="9510584" cy="2889754"/>
          </a:xfrm>
          <a:prstGeom prst="rect">
            <a:avLst/>
          </a:prstGeom>
        </p:spPr>
      </p:pic>
      <p:pic>
        <p:nvPicPr>
          <p:cNvPr id="10" name="Picture 9" descr="A round pink circle with white text and a black background&#10;&#10;AI-generated content may be incorrect.">
            <a:extLst>
              <a:ext uri="{FF2B5EF4-FFF2-40B4-BE49-F238E27FC236}">
                <a16:creationId xmlns:a16="http://schemas.microsoft.com/office/drawing/2014/main" xmlns="" id="{112CA99F-FC36-8B2A-597A-8363D8BB9C8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465269" y="4621566"/>
            <a:ext cx="1697780" cy="1697780"/>
          </a:xfrm>
          <a:prstGeom prst="rect">
            <a:avLst/>
          </a:prstGeom>
        </p:spPr>
      </p:pic>
    </p:spTree>
    <p:extLst>
      <p:ext uri="{BB962C8B-B14F-4D97-AF65-F5344CB8AC3E}">
        <p14:creationId xmlns:p14="http://schemas.microsoft.com/office/powerpoint/2010/main" val="4146114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xmlns="" id="{1756ECC9-83DE-457C-950A-C9F50CF37529}"/>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7132320" y="1403634"/>
            <a:ext cx="3993173" cy="4050732"/>
          </a:xfrm>
          <a:prstGeom prst="rect">
            <a:avLst/>
          </a:prstGeom>
          <a:effectLst>
            <a:outerShdw blurRad="25400" dist="254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xmlns="" id="{41B31721-CCAC-4D35-AA19-DE0F1D2C63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871" y="542818"/>
            <a:ext cx="2189252" cy="2189252"/>
          </a:xfrm>
          <a:prstGeom prst="rect">
            <a:avLst/>
          </a:prstGeom>
        </p:spPr>
      </p:pic>
      <p:sp>
        <p:nvSpPr>
          <p:cNvPr id="6" name="Rectangle: Rounded Corners 5">
            <a:extLst>
              <a:ext uri="{FF2B5EF4-FFF2-40B4-BE49-F238E27FC236}">
                <a16:creationId xmlns:a16="http://schemas.microsoft.com/office/drawing/2014/main" xmlns="" id="{DA60F29E-1E02-4063-8AB1-F415C30BC30B}"/>
              </a:ext>
            </a:extLst>
          </p:cNvPr>
          <p:cNvSpPr/>
          <p:nvPr/>
        </p:nvSpPr>
        <p:spPr>
          <a:xfrm>
            <a:off x="1314450" y="2676525"/>
            <a:ext cx="5762625" cy="150495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Hãy</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tưởng</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tượng</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không</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có</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mặt</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trời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điều</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gì</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sẽ</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xảy</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ra</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a:t>
            </a: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E5"/>
        </a:solidFill>
        <a:effectLst/>
      </p:bgPr>
    </p:bg>
    <p:spTree>
      <p:nvGrpSpPr>
        <p:cNvPr id="1" name=""/>
        <p:cNvGrpSpPr/>
        <p:nvPr/>
      </p:nvGrpSpPr>
      <p:grpSpPr>
        <a:xfrm>
          <a:off x="0" y="0"/>
          <a:ext cx="0" cy="0"/>
          <a:chOff x="0" y="0"/>
          <a:chExt cx="0" cy="0"/>
        </a:xfrm>
      </p:grpSpPr>
      <p:sp>
        <p:nvSpPr>
          <p:cNvPr id="2" name="Freeform 2"/>
          <p:cNvSpPr/>
          <p:nvPr/>
        </p:nvSpPr>
        <p:spPr>
          <a:xfrm>
            <a:off x="8239459" y="2681666"/>
            <a:ext cx="1470903" cy="631151"/>
          </a:xfrm>
          <a:custGeom>
            <a:avLst/>
            <a:gdLst/>
            <a:ahLst/>
            <a:cxnLst/>
            <a:rect l="l" t="t" r="r" b="b"/>
            <a:pathLst>
              <a:path w="2206355" h="946727">
                <a:moveTo>
                  <a:pt x="0" y="0"/>
                </a:moveTo>
                <a:lnTo>
                  <a:pt x="2206355" y="0"/>
                </a:lnTo>
                <a:lnTo>
                  <a:pt x="2206355" y="946727"/>
                </a:lnTo>
                <a:lnTo>
                  <a:pt x="0" y="9467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3821823" y="2681665"/>
            <a:ext cx="4548355" cy="4548355"/>
          </a:xfrm>
          <a:custGeom>
            <a:avLst/>
            <a:gdLst/>
            <a:ahLst/>
            <a:cxnLst/>
            <a:rect l="l" t="t" r="r" b="b"/>
            <a:pathLst>
              <a:path w="6822532" h="6822532">
                <a:moveTo>
                  <a:pt x="0" y="0"/>
                </a:moveTo>
                <a:lnTo>
                  <a:pt x="6822532" y="0"/>
                </a:lnTo>
                <a:lnTo>
                  <a:pt x="6822532" y="6822533"/>
                </a:lnTo>
                <a:lnTo>
                  <a:pt x="0" y="6822533"/>
                </a:lnTo>
                <a:lnTo>
                  <a:pt x="0" y="0"/>
                </a:lnTo>
                <a:close/>
              </a:path>
            </a:pathLst>
          </a:custGeom>
          <a:blipFill>
            <a:blip r:embed="rId4"/>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03056" y="4226502"/>
            <a:ext cx="12559691" cy="2055222"/>
          </a:xfrm>
          <a:custGeom>
            <a:avLst/>
            <a:gdLst/>
            <a:ahLst/>
            <a:cxnLst/>
            <a:rect l="l" t="t" r="r" b="b"/>
            <a:pathLst>
              <a:path w="18839537" h="3082833">
                <a:moveTo>
                  <a:pt x="0" y="0"/>
                </a:moveTo>
                <a:lnTo>
                  <a:pt x="18839536" y="0"/>
                </a:lnTo>
                <a:lnTo>
                  <a:pt x="18839536" y="3082834"/>
                </a:lnTo>
                <a:lnTo>
                  <a:pt x="0" y="308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9980" y="5586603"/>
            <a:ext cx="12691959" cy="4362861"/>
          </a:xfrm>
          <a:custGeom>
            <a:avLst/>
            <a:gdLst/>
            <a:ahLst/>
            <a:cxnLst/>
            <a:rect l="l" t="t" r="r" b="b"/>
            <a:pathLst>
              <a:path w="19037939" h="6544292">
                <a:moveTo>
                  <a:pt x="0" y="0"/>
                </a:moveTo>
                <a:lnTo>
                  <a:pt x="19037940" y="0"/>
                </a:lnTo>
                <a:lnTo>
                  <a:pt x="19037940" y="6544292"/>
                </a:lnTo>
                <a:lnTo>
                  <a:pt x="0" y="65442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8685368" y="5537986"/>
            <a:ext cx="2049987" cy="1268429"/>
          </a:xfrm>
          <a:custGeom>
            <a:avLst/>
            <a:gdLst/>
            <a:ahLst/>
            <a:cxnLst/>
            <a:rect l="l" t="t" r="r" b="b"/>
            <a:pathLst>
              <a:path w="3074980" h="1902644">
                <a:moveTo>
                  <a:pt x="0" y="0"/>
                </a:moveTo>
                <a:lnTo>
                  <a:pt x="3074980" y="0"/>
                </a:lnTo>
                <a:lnTo>
                  <a:pt x="3074980" y="1902644"/>
                </a:lnTo>
                <a:lnTo>
                  <a:pt x="0" y="1902644"/>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7380726" y="4878372"/>
            <a:ext cx="1304642" cy="1928043"/>
          </a:xfrm>
          <a:custGeom>
            <a:avLst/>
            <a:gdLst/>
            <a:ahLst/>
            <a:cxnLst/>
            <a:rect l="l" t="t" r="r" b="b"/>
            <a:pathLst>
              <a:path w="1956963" h="2892064">
                <a:moveTo>
                  <a:pt x="0" y="0"/>
                </a:moveTo>
                <a:lnTo>
                  <a:pt x="1956963" y="0"/>
                </a:lnTo>
                <a:lnTo>
                  <a:pt x="1956963" y="2892064"/>
                </a:lnTo>
                <a:lnTo>
                  <a:pt x="0" y="289206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a:off x="2456573" y="5999539"/>
            <a:ext cx="892286" cy="564371"/>
          </a:xfrm>
          <a:custGeom>
            <a:avLst/>
            <a:gdLst/>
            <a:ahLst/>
            <a:cxnLst/>
            <a:rect l="l" t="t" r="r" b="b"/>
            <a:pathLst>
              <a:path w="1338429" h="846557">
                <a:moveTo>
                  <a:pt x="0" y="0"/>
                </a:moveTo>
                <a:lnTo>
                  <a:pt x="1338429" y="0"/>
                </a:lnTo>
                <a:lnTo>
                  <a:pt x="1338429" y="846557"/>
                </a:lnTo>
                <a:lnTo>
                  <a:pt x="0" y="84655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pPr defTabSz="609630"/>
            <a:endParaRPr lang="en-US" sz="1200">
              <a:solidFill>
                <a:prstClr val="black"/>
              </a:solidFill>
              <a:latin typeface="Calibri"/>
            </a:endParaRPr>
          </a:p>
        </p:txBody>
      </p:sp>
      <p:sp>
        <p:nvSpPr>
          <p:cNvPr id="9" name="Freeform 9"/>
          <p:cNvSpPr/>
          <p:nvPr/>
        </p:nvSpPr>
        <p:spPr>
          <a:xfrm>
            <a:off x="1506884" y="5537986"/>
            <a:ext cx="949689" cy="1017069"/>
          </a:xfrm>
          <a:custGeom>
            <a:avLst/>
            <a:gdLst/>
            <a:ahLst/>
            <a:cxnLst/>
            <a:rect l="l" t="t" r="r" b="b"/>
            <a:pathLst>
              <a:path w="1424533" h="1525604">
                <a:moveTo>
                  <a:pt x="0" y="0"/>
                </a:moveTo>
                <a:lnTo>
                  <a:pt x="1424533" y="0"/>
                </a:lnTo>
                <a:lnTo>
                  <a:pt x="1424533" y="1525604"/>
                </a:lnTo>
                <a:lnTo>
                  <a:pt x="0" y="1525604"/>
                </a:lnTo>
                <a:lnTo>
                  <a:pt x="0" y="0"/>
                </a:lnTo>
                <a:close/>
              </a:path>
            </a:pathLst>
          </a:custGeom>
          <a:blipFill>
            <a:blip r:embed="rId14"/>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flipH="1">
            <a:off x="-993665" y="3429000"/>
            <a:ext cx="3282889" cy="3196713"/>
          </a:xfrm>
          <a:custGeom>
            <a:avLst/>
            <a:gdLst/>
            <a:ahLst/>
            <a:cxnLst/>
            <a:rect l="l" t="t" r="r" b="b"/>
            <a:pathLst>
              <a:path w="4924333" h="4795069">
                <a:moveTo>
                  <a:pt x="4924333" y="0"/>
                </a:moveTo>
                <a:lnTo>
                  <a:pt x="0" y="0"/>
                </a:lnTo>
                <a:lnTo>
                  <a:pt x="0" y="4795069"/>
                </a:lnTo>
                <a:lnTo>
                  <a:pt x="4924333" y="4795069"/>
                </a:lnTo>
                <a:lnTo>
                  <a:pt x="4924333" y="0"/>
                </a:lnTo>
                <a:close/>
              </a:path>
            </a:pathLst>
          </a:custGeom>
          <a:blipFill>
            <a:blip r:embed="rId15">
              <a:extLst>
                <a:ext uri="{96DAC541-7B7A-43D3-8B79-37D633B846F1}">
                  <asvg:svgBlip xmlns:asvg="http://schemas.microsoft.com/office/drawing/2016/SVG/main" xmlns="" r:embed="rId16"/>
                </a:ext>
              </a:extLst>
            </a:blip>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9265847" y="164715"/>
            <a:ext cx="2852371" cy="1223927"/>
          </a:xfrm>
          <a:custGeom>
            <a:avLst/>
            <a:gdLst/>
            <a:ahLst/>
            <a:cxnLst/>
            <a:rect l="l" t="t" r="r" b="b"/>
            <a:pathLst>
              <a:path w="4278556" h="1835890">
                <a:moveTo>
                  <a:pt x="0" y="0"/>
                </a:moveTo>
                <a:lnTo>
                  <a:pt x="4278556" y="0"/>
                </a:lnTo>
                <a:lnTo>
                  <a:pt x="4278556" y="1835889"/>
                </a:lnTo>
                <a:lnTo>
                  <a:pt x="0" y="18358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flipH="1">
            <a:off x="9014315" y="1215414"/>
            <a:ext cx="4306824" cy="5486400"/>
          </a:xfrm>
          <a:custGeom>
            <a:avLst/>
            <a:gdLst/>
            <a:ahLst/>
            <a:cxnLst/>
            <a:rect l="l" t="t" r="r" b="b"/>
            <a:pathLst>
              <a:path w="6460236" h="8229600">
                <a:moveTo>
                  <a:pt x="6460236" y="0"/>
                </a:moveTo>
                <a:lnTo>
                  <a:pt x="0" y="0"/>
                </a:lnTo>
                <a:lnTo>
                  <a:pt x="0" y="8229600"/>
                </a:lnTo>
                <a:lnTo>
                  <a:pt x="6460236" y="8229600"/>
                </a:lnTo>
                <a:lnTo>
                  <a:pt x="6460236" y="0"/>
                </a:lnTo>
                <a:close/>
              </a:path>
            </a:pathLst>
          </a:custGeom>
          <a:blipFill>
            <a:blip r:embed="rId17"/>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flipH="1">
            <a:off x="10211893" y="3690057"/>
            <a:ext cx="2588614" cy="3297598"/>
          </a:xfrm>
          <a:custGeom>
            <a:avLst/>
            <a:gdLst/>
            <a:ahLst/>
            <a:cxnLst/>
            <a:rect l="l" t="t" r="r" b="b"/>
            <a:pathLst>
              <a:path w="3882921" h="4946397">
                <a:moveTo>
                  <a:pt x="3882922" y="0"/>
                </a:moveTo>
                <a:lnTo>
                  <a:pt x="0" y="0"/>
                </a:lnTo>
                <a:lnTo>
                  <a:pt x="0" y="4946397"/>
                </a:lnTo>
                <a:lnTo>
                  <a:pt x="3882922" y="4946397"/>
                </a:lnTo>
                <a:lnTo>
                  <a:pt x="3882922" y="0"/>
                </a:lnTo>
                <a:close/>
              </a:path>
            </a:pathLst>
          </a:custGeom>
          <a:blipFill>
            <a:blip r:embed="rId17"/>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a:off x="261180" y="1732009"/>
            <a:ext cx="2651950" cy="1137927"/>
          </a:xfrm>
          <a:custGeom>
            <a:avLst/>
            <a:gdLst/>
            <a:ahLst/>
            <a:cxnLst/>
            <a:rect l="l" t="t" r="r" b="b"/>
            <a:pathLst>
              <a:path w="3977925" h="1706891">
                <a:moveTo>
                  <a:pt x="0" y="0"/>
                </a:moveTo>
                <a:lnTo>
                  <a:pt x="3977925" y="0"/>
                </a:lnTo>
                <a:lnTo>
                  <a:pt x="3977925" y="1706891"/>
                </a:lnTo>
                <a:lnTo>
                  <a:pt x="0" y="17068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5" name="Freeform 15"/>
          <p:cNvSpPr/>
          <p:nvPr/>
        </p:nvSpPr>
        <p:spPr>
          <a:xfrm rot="282757">
            <a:off x="-1667774" y="37018"/>
            <a:ext cx="3857908" cy="4914533"/>
          </a:xfrm>
          <a:custGeom>
            <a:avLst/>
            <a:gdLst/>
            <a:ahLst/>
            <a:cxnLst/>
            <a:rect l="l" t="t" r="r" b="b"/>
            <a:pathLst>
              <a:path w="5786862" h="7371799">
                <a:moveTo>
                  <a:pt x="0" y="0"/>
                </a:moveTo>
                <a:lnTo>
                  <a:pt x="5786862" y="0"/>
                </a:lnTo>
                <a:lnTo>
                  <a:pt x="5786862" y="7371799"/>
                </a:lnTo>
                <a:lnTo>
                  <a:pt x="0" y="7371799"/>
                </a:lnTo>
                <a:lnTo>
                  <a:pt x="0" y="0"/>
                </a:lnTo>
                <a:close/>
              </a:path>
            </a:pathLst>
          </a:custGeom>
          <a:blipFill>
            <a:blip r:embed="rId17"/>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a:off x="2167265" y="3004947"/>
            <a:ext cx="1470903" cy="631151"/>
          </a:xfrm>
          <a:custGeom>
            <a:avLst/>
            <a:gdLst/>
            <a:ahLst/>
            <a:cxnLst/>
            <a:rect l="l" t="t" r="r" b="b"/>
            <a:pathLst>
              <a:path w="2206355" h="946727">
                <a:moveTo>
                  <a:pt x="0" y="0"/>
                </a:moveTo>
                <a:lnTo>
                  <a:pt x="2206355" y="0"/>
                </a:lnTo>
                <a:lnTo>
                  <a:pt x="2206355" y="946727"/>
                </a:lnTo>
                <a:lnTo>
                  <a:pt x="0" y="94672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a:off x="5504962" y="2997241"/>
            <a:ext cx="1182077" cy="526024"/>
          </a:xfrm>
          <a:custGeom>
            <a:avLst/>
            <a:gdLst/>
            <a:ahLst/>
            <a:cxnLst/>
            <a:rect l="l" t="t" r="r" b="b"/>
            <a:pathLst>
              <a:path w="1773115" h="789036">
                <a:moveTo>
                  <a:pt x="0" y="0"/>
                </a:moveTo>
                <a:lnTo>
                  <a:pt x="1773116" y="0"/>
                </a:lnTo>
                <a:lnTo>
                  <a:pt x="1773116" y="789036"/>
                </a:lnTo>
                <a:lnTo>
                  <a:pt x="0" y="789036"/>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pPr defTabSz="609630"/>
            <a:endParaRPr lang="en-US" sz="1200">
              <a:solidFill>
                <a:prstClr val="black"/>
              </a:solidFill>
              <a:latin typeface="Calibri"/>
            </a:endParaRPr>
          </a:p>
        </p:txBody>
      </p:sp>
      <p:pic>
        <p:nvPicPr>
          <p:cNvPr id="36" name="Picture 35">
            <a:extLst>
              <a:ext uri="{FF2B5EF4-FFF2-40B4-BE49-F238E27FC236}">
                <a16:creationId xmlns:a16="http://schemas.microsoft.com/office/drawing/2014/main" xmlns="" id="{F2AC7DB6-85DB-AD32-E47E-A63C069583AA}"/>
              </a:ext>
            </a:extLst>
          </p:cNvPr>
          <p:cNvPicPr>
            <a:picLocks noChangeAspect="1"/>
          </p:cNvPicPr>
          <p:nvPr/>
        </p:nvPicPr>
        <p:blipFill>
          <a:blip r:embed="rId20"/>
          <a:stretch>
            <a:fillRect/>
          </a:stretch>
        </p:blipFill>
        <p:spPr>
          <a:xfrm>
            <a:off x="4509421" y="-120722"/>
            <a:ext cx="3158002" cy="1493649"/>
          </a:xfrm>
          <a:prstGeom prst="rect">
            <a:avLst/>
          </a:prstGeom>
        </p:spPr>
      </p:pic>
      <p:pic>
        <p:nvPicPr>
          <p:cNvPr id="42" name="Picture 41">
            <a:extLst>
              <a:ext uri="{FF2B5EF4-FFF2-40B4-BE49-F238E27FC236}">
                <a16:creationId xmlns:a16="http://schemas.microsoft.com/office/drawing/2014/main" xmlns="" id="{38B4D772-5423-7ABB-99EA-FF5F53F4ED75}"/>
              </a:ext>
            </a:extLst>
          </p:cNvPr>
          <p:cNvPicPr>
            <a:picLocks noChangeAspect="1"/>
          </p:cNvPicPr>
          <p:nvPr/>
        </p:nvPicPr>
        <p:blipFill>
          <a:blip r:embed="rId21"/>
          <a:stretch>
            <a:fillRect/>
          </a:stretch>
        </p:blipFill>
        <p:spPr>
          <a:xfrm>
            <a:off x="1671419" y="1524701"/>
            <a:ext cx="9443522" cy="1408298"/>
          </a:xfrm>
          <a:prstGeom prst="rect">
            <a:avLst/>
          </a:prstGeom>
        </p:spPr>
      </p:pic>
      <p:pic>
        <p:nvPicPr>
          <p:cNvPr id="43" name="Picture 42">
            <a:extLst>
              <a:ext uri="{FF2B5EF4-FFF2-40B4-BE49-F238E27FC236}">
                <a16:creationId xmlns:a16="http://schemas.microsoft.com/office/drawing/2014/main" xmlns="" id="{D8C792FC-28BE-BFDB-D49B-D2CB9A5C61FF}"/>
              </a:ext>
            </a:extLst>
          </p:cNvPr>
          <p:cNvPicPr>
            <a:picLocks noChangeAspect="1"/>
          </p:cNvPicPr>
          <p:nvPr/>
        </p:nvPicPr>
        <p:blipFill>
          <a:blip r:embed="rId22"/>
          <a:stretch>
            <a:fillRect/>
          </a:stretch>
        </p:blipFill>
        <p:spPr>
          <a:xfrm>
            <a:off x="2319287" y="535185"/>
            <a:ext cx="1579001" cy="676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arn(inVertical)">
                                      <p:cBhvr>
                                        <p:cTn id="12" dur="500"/>
                                        <p:tgtEl>
                                          <p:spTgt spid="43"/>
                                        </p:tgtEl>
                                      </p:cBhvr>
                                    </p:animEffect>
                                  </p:childTnLst>
                                </p:cTn>
                              </p:par>
                              <p:par>
                                <p:cTn id="13" presetID="16" presetClass="entr" presetSubtype="21"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xmlns="" id="{3BD66327-DE61-4465-82DB-13D2BBB2A073}"/>
              </a:ext>
            </a:extLst>
          </p:cNvPr>
          <p:cNvGrpSpPr/>
          <p:nvPr/>
        </p:nvGrpSpPr>
        <p:grpSpPr>
          <a:xfrm>
            <a:off x="2749707" y="888505"/>
            <a:ext cx="6504535" cy="4355855"/>
            <a:chOff x="2696657" y="669430"/>
            <a:chExt cx="6504535" cy="4355855"/>
          </a:xfrm>
        </p:grpSpPr>
        <p:pic>
          <p:nvPicPr>
            <p:cNvPr id="14" name="图片 78">
              <a:extLst>
                <a:ext uri="{FF2B5EF4-FFF2-40B4-BE49-F238E27FC236}">
                  <a16:creationId xmlns:a16="http://schemas.microsoft.com/office/drawing/2014/main" xmlns="" id="{9D123C90-3B44-4EE7-A5D9-2933D25B8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5" name="Rounded Rectangle 27">
              <a:extLst>
                <a:ext uri="{FF2B5EF4-FFF2-40B4-BE49-F238E27FC236}">
                  <a16:creationId xmlns:a16="http://schemas.microsoft.com/office/drawing/2014/main" xmlns="" id="{4D96BEAE-0EF3-4670-B358-E64DEDB84AB1}"/>
                </a:ext>
              </a:extLst>
            </p:cNvPr>
            <p:cNvSpPr/>
            <p:nvPr/>
          </p:nvSpPr>
          <p:spPr>
            <a:xfrm>
              <a:off x="2696657" y="1785307"/>
              <a:ext cx="6504535" cy="32399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xmlns="" id="{8252F502-6B7A-42E6-8E05-F4048AAD7531}"/>
                </a:ext>
              </a:extLst>
            </p:cNvPr>
            <p:cNvPicPr>
              <a:picLocks noChangeAspect="1"/>
            </p:cNvPicPr>
            <p:nvPr/>
          </p:nvPicPr>
          <p:blipFill>
            <a:blip r:embed="rId13"/>
            <a:stretch>
              <a:fillRect/>
            </a:stretch>
          </p:blipFill>
          <p:spPr>
            <a:xfrm>
              <a:off x="2964673" y="2115274"/>
              <a:ext cx="5968501" cy="2780017"/>
            </a:xfrm>
            <a:prstGeom prst="rect">
              <a:avLst/>
            </a:prstGeom>
          </p:spPr>
        </p:pic>
      </p:grpSp>
      <p:pic>
        <p:nvPicPr>
          <p:cNvPr id="17" name="Picture 6" descr="å¯ç±çå°èèï¼ cute little bee. | Caras graciosas, Imagenes gif, Emoticonos">
            <a:extLst>
              <a:ext uri="{FF2B5EF4-FFF2-40B4-BE49-F238E27FC236}">
                <a16:creationId xmlns:a16="http://schemas.microsoft.com/office/drawing/2014/main" xmlns="" id="{DFB19830-AC7F-4EEC-BF0E-F2C7057E8433}"/>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xmlns="" id="{9409C3BE-8BE7-49BC-8B87-0CE1238566D0}"/>
              </a:ext>
            </a:extLst>
          </p:cNvPr>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509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390525"/>
            <a:ext cx="10877550" cy="586104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TextBox 41">
            <a:extLst>
              <a:ext uri="{FF2B5EF4-FFF2-40B4-BE49-F238E27FC236}">
                <a16:creationId xmlns:a16="http://schemas.microsoft.com/office/drawing/2014/main" xmlns="" id="{26744F5E-017A-4266-8100-2BEE33608600}"/>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图片 14">
            <a:extLst>
              <a:ext uri="{FF2B5EF4-FFF2-40B4-BE49-F238E27FC236}">
                <a16:creationId xmlns:a16="http://schemas.microsoft.com/office/drawing/2014/main" xmlns="" id="{337CC83F-F394-4E10-BC3B-22CED97C8C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45" name="Rectangle 44">
            <a:extLst>
              <a:ext uri="{FF2B5EF4-FFF2-40B4-BE49-F238E27FC236}">
                <a16:creationId xmlns:a16="http://schemas.microsoft.com/office/drawing/2014/main" xmlns="" id="{33A6E342-3898-4CE0-997B-B154BA32D4F4}"/>
              </a:ext>
            </a:extLst>
          </p:cNvPr>
          <p:cNvSpPr/>
          <p:nvPr/>
        </p:nvSpPr>
        <p:spPr>
          <a:xfrm>
            <a:off x="2867046" y="348547"/>
            <a:ext cx="7304054" cy="707886"/>
          </a:xfrm>
          <a:prstGeom prst="rect">
            <a:avLst/>
          </a:prstGeom>
          <a:noFill/>
        </p:spPr>
        <p:txBody>
          <a:bodyPr wrap="squar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28">
            <a:extLst>
              <a:ext uri="{FF2B5EF4-FFF2-40B4-BE49-F238E27FC236}">
                <a16:creationId xmlns:a16="http://schemas.microsoft.com/office/drawing/2014/main" xmlns="" id="{A09DDC5C-A220-4894-9FAE-F57E689E04F6}"/>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7" name="TextBox 28">
            <a:extLst>
              <a:ext uri="{FF2B5EF4-FFF2-40B4-BE49-F238E27FC236}">
                <a16:creationId xmlns:a16="http://schemas.microsoft.com/office/drawing/2014/main" xmlns="" id="{3307D1AC-F836-49AC-B5F6-971129FB24E7}"/>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8" name="TextBox 28">
            <a:extLst>
              <a:ext uri="{FF2B5EF4-FFF2-40B4-BE49-F238E27FC236}">
                <a16:creationId xmlns:a16="http://schemas.microsoft.com/office/drawing/2014/main" xmlns="" id="{8F8D0649-3B23-4DA5-9292-7A64A5A6C85E}"/>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9" name="Picture 48">
            <a:extLst>
              <a:ext uri="{FF2B5EF4-FFF2-40B4-BE49-F238E27FC236}">
                <a16:creationId xmlns:a16="http://schemas.microsoft.com/office/drawing/2014/main" xmlns="" id="{006631BC-F5F2-4F12-80FA-090C63E4521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734133"/>
            <a:ext cx="3197829" cy="3918261"/>
          </a:xfrm>
          <a:prstGeom prst="rect">
            <a:avLst/>
          </a:prstGeom>
        </p:spPr>
      </p:pic>
      <p:pic>
        <p:nvPicPr>
          <p:cNvPr id="50" name="Picture 4" descr="Check out Arrow icon created by 4B Icons | Graphic design posters, Mini  drawings, Desktop wallpaper art">
            <a:extLst>
              <a:ext uri="{FF2B5EF4-FFF2-40B4-BE49-F238E27FC236}">
                <a16:creationId xmlns:a16="http://schemas.microsoft.com/office/drawing/2014/main" xmlns="" id="{3BA27DDF-ED16-432B-B853-2032CD4AA6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heck out Arrow icon created by 4B Icons | Graphic design posters, Mini  drawings, Desktop wallpaper art">
            <a:extLst>
              <a:ext uri="{FF2B5EF4-FFF2-40B4-BE49-F238E27FC236}">
                <a16:creationId xmlns:a16="http://schemas.microsoft.com/office/drawing/2014/main" xmlns="" id="{0DF61143-2A07-4AE2-AEAF-3620345F76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heck out Arrow icon created by 4B Icons | Graphic design posters, Mini  drawings, Desktop wallpaper art">
            <a:extLst>
              <a:ext uri="{FF2B5EF4-FFF2-40B4-BE49-F238E27FC236}">
                <a16:creationId xmlns:a16="http://schemas.microsoft.com/office/drawing/2014/main" xmlns="" id="{B512B562-B56B-4E74-A924-8A8BCB2FD0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xmlns="" id="{4473796B-5B51-451B-A3E2-255FF99D7ACE}"/>
              </a:ext>
            </a:extLst>
          </p:cNvPr>
          <p:cNvPicPr>
            <a:picLocks noChangeAspect="1"/>
          </p:cNvPicPr>
          <p:nvPr/>
        </p:nvPicPr>
        <p:blipFill>
          <a:blip r:embed="rId16"/>
          <a:stretch>
            <a:fillRect/>
          </a:stretch>
        </p:blipFill>
        <p:spPr>
          <a:xfrm rot="16200000">
            <a:off x="3668229" y="411180"/>
            <a:ext cx="513232" cy="513232"/>
          </a:xfrm>
          <a:prstGeom prst="rect">
            <a:avLst/>
          </a:prstGeom>
        </p:spPr>
      </p:pic>
    </p:spTree>
    <p:extLst>
      <p:ext uri="{BB962C8B-B14F-4D97-AF65-F5344CB8AC3E}">
        <p14:creationId xmlns:p14="http://schemas.microsoft.com/office/powerpoint/2010/main" val="40331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250"/>
                                        <p:tgtEl>
                                          <p:spTgt spid="44"/>
                                        </p:tgtEl>
                                      </p:cBhvr>
                                    </p:animEffect>
                                    <p:anim calcmode="lin" valueType="num">
                                      <p:cBhvr>
                                        <p:cTn id="8" dur="1250" fill="hold"/>
                                        <p:tgtEl>
                                          <p:spTgt spid="44"/>
                                        </p:tgtEl>
                                        <p:attrNameLst>
                                          <p:attrName>ppt_x</p:attrName>
                                        </p:attrNameLst>
                                      </p:cBhvr>
                                      <p:tavLst>
                                        <p:tav tm="0">
                                          <p:val>
                                            <p:strVal val="#ppt_x"/>
                                          </p:val>
                                        </p:tav>
                                        <p:tav tm="100000">
                                          <p:val>
                                            <p:strVal val="#ppt_x"/>
                                          </p:val>
                                        </p:tav>
                                      </p:tavLst>
                                    </p:anim>
                                    <p:anim calcmode="lin" valueType="num">
                                      <p:cBhvr>
                                        <p:cTn id="9" dur="125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par>
                                <p:cTn id="21" presetID="2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strVal val="#ppt_w*0.70"/>
                                          </p:val>
                                        </p:tav>
                                        <p:tav tm="100000">
                                          <p:val>
                                            <p:strVal val="#ppt_w"/>
                                          </p:val>
                                        </p:tav>
                                      </p:tavLst>
                                    </p:anim>
                                    <p:anim calcmode="lin" valueType="num">
                                      <p:cBhvr>
                                        <p:cTn id="28" dur="500" fill="hold"/>
                                        <p:tgtEl>
                                          <p:spTgt spid="47"/>
                                        </p:tgtEl>
                                        <p:attrNameLst>
                                          <p:attrName>ppt_h</p:attrName>
                                        </p:attrNameLst>
                                      </p:cBhvr>
                                      <p:tavLst>
                                        <p:tav tm="0">
                                          <p:val>
                                            <p:strVal val="#ppt_h"/>
                                          </p:val>
                                        </p:tav>
                                        <p:tav tm="100000">
                                          <p:val>
                                            <p:strVal val="#ppt_h"/>
                                          </p:val>
                                        </p:tav>
                                      </p:tavLst>
                                    </p:anim>
                                    <p:animEffect transition="in" filter="fade">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strVal val="#ppt_w*0.70"/>
                                          </p:val>
                                        </p:tav>
                                        <p:tav tm="100000">
                                          <p:val>
                                            <p:strVal val="#ppt_w"/>
                                          </p:val>
                                        </p:tav>
                                      </p:tavLst>
                                    </p:anim>
                                    <p:anim calcmode="lin" valueType="num">
                                      <p:cBhvr>
                                        <p:cTn id="37" dur="500" fill="hold"/>
                                        <p:tgtEl>
                                          <p:spTgt spid="48"/>
                                        </p:tgtEl>
                                        <p:attrNameLst>
                                          <p:attrName>ppt_h</p:attrName>
                                        </p:attrNameLst>
                                      </p:cBhvr>
                                      <p:tavLst>
                                        <p:tav tm="0">
                                          <p:val>
                                            <p:strVal val="#ppt_h"/>
                                          </p:val>
                                        </p:tav>
                                        <p:tav tm="100000">
                                          <p:val>
                                            <p:strVal val="#ppt_h"/>
                                          </p:val>
                                        </p:tav>
                                      </p:tavLst>
                                    </p:anim>
                                    <p:animEffect transition="in" filter="fade">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7">
              <a:extLst>
                <a:ext uri="{96DAC541-7B7A-43D3-8B79-37D633B846F1}">
                  <asvg:svgBlip xmlns:asvg="http://schemas.microsoft.com/office/drawing/2016/SVG/main" xmlns=""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1">
              <a:extLst>
                <a:ext uri="{96DAC541-7B7A-43D3-8B79-37D633B846F1}">
                  <asvg:svgBlip xmlns:asvg="http://schemas.microsoft.com/office/drawing/2016/SVG/main" xmlns=""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4" name="TextBox 3">
            <a:extLst>
              <a:ext uri="{FF2B5EF4-FFF2-40B4-BE49-F238E27FC236}">
                <a16:creationId xmlns:a16="http://schemas.microsoft.com/office/drawing/2014/main" xmlns="" id="{1A0155B8-B599-4AA6-BF3D-D6077BCE17E7}"/>
              </a:ext>
            </a:extLst>
          </p:cNvPr>
          <p:cNvSpPr txBox="1"/>
          <p:nvPr/>
        </p:nvSpPr>
        <p:spPr>
          <a:xfrm>
            <a:off x="4438650" y="361950"/>
            <a:ext cx="454342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tìm</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mặt</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trời</a:t>
            </a:r>
            <a:endPar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a:extLst>
              <a:ext uri="{FF2B5EF4-FFF2-40B4-BE49-F238E27FC236}">
                <a16:creationId xmlns:a16="http://schemas.microsoft.com/office/drawing/2014/main" xmlns="" id="{AEBCDBA7-35BD-476B-8BFB-F5338AB80E7B}"/>
              </a:ext>
            </a:extLst>
          </p:cNvPr>
          <p:cNvSpPr txBox="1"/>
          <p:nvPr/>
        </p:nvSpPr>
        <p:spPr>
          <a:xfrm>
            <a:off x="895350" y="1076325"/>
            <a:ext cx="10325100" cy="1938992"/>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Ngày xưa, muôn loài sống trong rừng già tối tăm, ẩm ướt. Gõ kiến được giao nhiệm vụ đến các nhà hỏi xem ai có thể đi tìm mặt trời.</a:t>
            </a:r>
          </a:p>
          <a:p>
            <a:pPr algn="just"/>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xmlns=""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xmlns=""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xmlns="" id="{8700C049-737F-4129-B31A-FA83074BFA10}"/>
              </a:ext>
            </a:extLst>
          </p:cNvPr>
          <p:cNvSpPr txBox="1"/>
          <p:nvPr/>
        </p:nvSpPr>
        <p:spPr>
          <a:xfrm>
            <a:off x="4210050" y="2781300"/>
            <a:ext cx="7105650" cy="341632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Trời đất ơi…. ơi…!</a:t>
            </a:r>
          </a:p>
        </p:txBody>
      </p:sp>
    </p:spTree>
    <p:extLst>
      <p:ext uri="{BB962C8B-B14F-4D97-AF65-F5344CB8AC3E}">
        <p14:creationId xmlns:p14="http://schemas.microsoft.com/office/powerpoint/2010/main" val="358817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6" name="TextBox 5">
            <a:extLst>
              <a:ext uri="{FF2B5EF4-FFF2-40B4-BE49-F238E27FC236}">
                <a16:creationId xmlns:a16="http://schemas.microsoft.com/office/drawing/2014/main" xmlns="" id="{8C889E33-0D86-46A3-870E-B7A3016D5C17}"/>
              </a:ext>
            </a:extLst>
          </p:cNvPr>
          <p:cNvSpPr txBox="1"/>
          <p:nvPr/>
        </p:nvSpPr>
        <p:spPr>
          <a:xfrm>
            <a:off x="1036320" y="569595"/>
            <a:ext cx="10106025" cy="5632311"/>
          </a:xfrm>
          <a:prstGeom prst="rect">
            <a:avLst/>
          </a:prstGeom>
          <a:noFill/>
        </p:spPr>
        <p:txBody>
          <a:bodyPr wrap="square" rtlCol="0">
            <a:spAutoFit/>
          </a:bodyPr>
          <a:lstStyle/>
          <a:p>
            <a:pPr algn="just"/>
            <a:r>
              <a:rPr lang="en-US" sz="3600" dirty="0">
                <a:latin typeface="Cambria" panose="02040503050406030204" pitchFamily="18" charset="0"/>
                <a:ea typeface="Cambria" panose="02040503050406030204" pitchFamily="18" charset="0"/>
                <a:cs typeface="Arial-Rounded" panose="020B0500000000000000" pitchFamily="34" charset="0"/>
              </a:rPr>
              <a:t>   </a:t>
            </a:r>
            <a:r>
              <a:rPr lang="vi-VN" sz="3600" dirty="0">
                <a:latin typeface="Cambria" panose="02040503050406030204" pitchFamily="18" charset="0"/>
                <a:ea typeface="Cambria" panose="02040503050406030204" pitchFamily="18"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r>
              <a:rPr lang="vi-VN" sz="3600" dirty="0">
                <a:latin typeface="Cambria" panose="02040503050406030204" pitchFamily="18" charset="0"/>
                <a:ea typeface="Cambria" panose="02040503050406030204" pitchFamily="18" charset="0"/>
                <a:cs typeface="Arial-Rounded" panose="020B0500000000000000" pitchFamily="34" charset="0"/>
              </a:rPr>
              <a:t>Gà trống vui sướng bay về. Bay tới đâu, ánh sáng theo đến đấy. Đất rừng sáng tươi như tranh vẽ.</a:t>
            </a:r>
          </a:p>
          <a:p>
            <a:pPr algn="just"/>
            <a:r>
              <a:rPr lang="en-US" sz="3600" dirty="0">
                <a:latin typeface="Cambria" panose="02040503050406030204" pitchFamily="18" charset="0"/>
                <a:ea typeface="Cambria" panose="02040503050406030204" pitchFamily="18" charset="0"/>
                <a:cs typeface="Arial-Rounded" panose="020B0500000000000000" pitchFamily="34" charset="0"/>
              </a:rPr>
              <a:t>   </a:t>
            </a:r>
            <a:r>
              <a:rPr lang="vi-VN" sz="3600" dirty="0">
                <a:latin typeface="Cambria" panose="02040503050406030204" pitchFamily="18" charset="0"/>
                <a:ea typeface="Cambria" panose="02040503050406030204" pitchFamily="18" charset="0"/>
                <a:cs typeface="Arial-Rounded" panose="020B0500000000000000" pitchFamily="34" charset="0"/>
              </a:rPr>
              <a:t>Từ đó, khi gà trống cất tiếng gáy là mặt trời hiện ra, chiếu ánh sáng cho mọi người, mọi vật.</a:t>
            </a:r>
          </a:p>
          <a:p>
            <a:pPr algn="r"/>
            <a:r>
              <a:rPr lang="vi-VN" sz="3600" dirty="0">
                <a:latin typeface="Cambria" panose="02040503050406030204" pitchFamily="18" charset="0"/>
                <a:ea typeface="Cambria" panose="02040503050406030204" pitchFamily="18" charset="0"/>
                <a:cs typeface="Arial-Rounded" panose="020B0500000000000000" pitchFamily="34" charset="0"/>
              </a:rPr>
              <a:t>(Theo Vũ Tú Nam)</a:t>
            </a:r>
          </a:p>
        </p:txBody>
      </p:sp>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xmlns="" id="{C7E67B6C-1A8B-4FF9-B3A5-41918125DBA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xmlns="" id="{68359D0F-DC2C-488D-BF45-12A131C87F19}"/>
                </a:ext>
              </a:extLst>
            </p:cNvPr>
            <p:cNvPicPr>
              <a:picLocks noChangeAspect="1"/>
            </p:cNvPicPr>
            <p:nvPr/>
          </p:nvPicPr>
          <p:blipFill>
            <a:blip r:embed="rId6">
              <a:extLst>
                <a:ext uri="{96DAC541-7B7A-43D3-8B79-37D633B846F1}">
                  <asvg:svgBlip xmlns:asvg="http://schemas.microsoft.com/office/drawing/2016/SVG/main" xmlns=""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xmlns="" id="{69B8EC36-E391-4A52-ACD9-AF2BA40B726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xmlns="" id="{D1796016-B941-4733-8ED7-617EA2703FA5}"/>
                </a:ext>
              </a:extLst>
            </p:cNvPr>
            <p:cNvPicPr>
              <a:picLocks noChangeAspect="1"/>
            </p:cNvPicPr>
            <p:nvPr/>
          </p:nvPicPr>
          <p:blipFill>
            <a:blip r:embed="rId10">
              <a:extLst>
                <a:ext uri="{96DAC541-7B7A-43D3-8B79-37D633B846F1}">
                  <asvg:svgBlip xmlns:asvg="http://schemas.microsoft.com/office/drawing/2016/SVG/main" xmlns=""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xmlns=""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pic>
        <p:nvPicPr>
          <p:cNvPr id="20" name="Picture 2" descr="cute bird PNG image with transparent background | TOPpng">
            <a:extLst>
              <a:ext uri="{FF2B5EF4-FFF2-40B4-BE49-F238E27FC236}">
                <a16:creationId xmlns:a16="http://schemas.microsoft.com/office/drawing/2014/main" xmlns="" id="{795C2590-5E3A-4BA4-B6CD-F57C51E3BCC5}"/>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6636" b="92782" l="3214" r="99524">
                        <a14:foregroundMark x1="12976" y1="41560" x2="8452" y2="52736"/>
                        <a14:foregroundMark x1="8452" y1="52736" x2="4643" y2="52969"/>
                        <a14:foregroundMark x1="7857" y1="43306" x2="6429" y2="38184"/>
                        <a14:foregroundMark x1="87381" y1="68219" x2="93452" y2="63912"/>
                        <a14:foregroundMark x1="90000" y1="73690" x2="99167" y2="72759"/>
                        <a14:foregroundMark x1="99167" y1="72759" x2="99524" y2="72759"/>
                        <a14:foregroundMark x1="3571" y1="21769" x2="4762" y2="19558"/>
                        <a14:foregroundMark x1="19048" y1="6868" x2="22024" y2="6868"/>
                        <a14:foregroundMark x1="23214" y1="16647" x2="24524" y2="16065"/>
                        <a14:foregroundMark x1="14405" y1="18859" x2="15833" y2="17462"/>
                        <a14:foregroundMark x1="15833" y1="17462" x2="16190" y2="14901"/>
                        <a14:foregroundMark x1="16786" y1="14086" x2="16429" y2="7218"/>
                        <a14:foregroundMark x1="34524" y1="6636" x2="35714" y2="7218"/>
                        <a14:foregroundMark x1="9048" y1="37485" x2="3214" y2="36321"/>
                        <a14:foregroundMark x1="41905" y1="87893" x2="43095" y2="92782"/>
                        <a14:foregroundMark x1="21905" y1="49243" x2="30119" y2="362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78282" y="1636223"/>
            <a:ext cx="1243390" cy="127164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xmlns="" id="{48881AE5-78C4-40B4-9323-E34217B16513}"/>
              </a:ext>
            </a:extLst>
          </p:cNvPr>
          <p:cNvGrpSpPr/>
          <p:nvPr/>
        </p:nvGrpSpPr>
        <p:grpSpPr>
          <a:xfrm>
            <a:off x="1791981" y="1925317"/>
            <a:ext cx="3696358" cy="1706531"/>
            <a:chOff x="456545" y="1944464"/>
            <a:chExt cx="5769876" cy="2663831"/>
          </a:xfrm>
        </p:grpSpPr>
        <p:grpSp>
          <p:nvGrpSpPr>
            <p:cNvPr id="24" name="Group 23">
              <a:extLst>
                <a:ext uri="{FF2B5EF4-FFF2-40B4-BE49-F238E27FC236}">
                  <a16:creationId xmlns:a16="http://schemas.microsoft.com/office/drawing/2014/main" xmlns="" id="{896517ED-1F3C-4B77-89E6-1E727397669D}"/>
                </a:ext>
              </a:extLst>
            </p:cNvPr>
            <p:cNvGrpSpPr/>
            <p:nvPr/>
          </p:nvGrpSpPr>
          <p:grpSpPr>
            <a:xfrm>
              <a:off x="1262322" y="2677464"/>
              <a:ext cx="4964099" cy="1930831"/>
              <a:chOff x="2692128" y="2809461"/>
              <a:chExt cx="4964099" cy="1930831"/>
            </a:xfrm>
          </p:grpSpPr>
          <p:sp>
            <p:nvSpPr>
              <p:cNvPr id="26" name="Rectangle: Rounded Corners 49">
                <a:extLst>
                  <a:ext uri="{FF2B5EF4-FFF2-40B4-BE49-F238E27FC236}">
                    <a16:creationId xmlns:a16="http://schemas.microsoft.com/office/drawing/2014/main" xmlns="" id="{E72F653C-22B3-47A6-AE6E-94B27C036859}"/>
                  </a:ext>
                </a:extLst>
              </p:cNvPr>
              <p:cNvSpPr/>
              <p:nvPr/>
            </p:nvSpPr>
            <p:spPr>
              <a:xfrm>
                <a:off x="2692128" y="2809461"/>
                <a:ext cx="4964099" cy="1930831"/>
              </a:xfrm>
              <a:prstGeom prst="roundRect">
                <a:avLst/>
              </a:prstGeom>
              <a:noFill/>
              <a:ln w="12700">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cs typeface="Arial-Rounded" panose="020B0500000000000000" pitchFamily="34" charset="0"/>
                </a:endParaRPr>
              </a:p>
            </p:txBody>
          </p:sp>
          <p:sp>
            <p:nvSpPr>
              <p:cNvPr id="27" name="TextBox 26">
                <a:extLst>
                  <a:ext uri="{FF2B5EF4-FFF2-40B4-BE49-F238E27FC236}">
                    <a16:creationId xmlns:a16="http://schemas.microsoft.com/office/drawing/2014/main" xmlns="" id="{4F28A900-2380-45DA-BE9A-4450266F84A0}"/>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Arial-Rounded" panose="020B0500000000000000" pitchFamily="34" charset="0"/>
                  </a:rPr>
                  <a:t>gõ</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cửa</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pic>
          <p:nvPicPr>
            <p:cNvPr id="25" name="Picture 24">
              <a:extLst>
                <a:ext uri="{FF2B5EF4-FFF2-40B4-BE49-F238E27FC236}">
                  <a16:creationId xmlns:a16="http://schemas.microsoft.com/office/drawing/2014/main" xmlns="" id="{488A6367-6849-450E-9EEB-343F1DA3A44D}"/>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37" name="Group 36">
            <a:extLst>
              <a:ext uri="{FF2B5EF4-FFF2-40B4-BE49-F238E27FC236}">
                <a16:creationId xmlns:a16="http://schemas.microsoft.com/office/drawing/2014/main" xmlns="" id="{5F63979B-AD20-4472-8DCC-9B8EAA6D7B72}"/>
              </a:ext>
            </a:extLst>
          </p:cNvPr>
          <p:cNvGrpSpPr/>
          <p:nvPr/>
        </p:nvGrpSpPr>
        <p:grpSpPr>
          <a:xfrm>
            <a:off x="5564925" y="1941199"/>
            <a:ext cx="3696358" cy="1706531"/>
            <a:chOff x="456545" y="1944464"/>
            <a:chExt cx="5769876" cy="2663831"/>
          </a:xfrm>
        </p:grpSpPr>
        <p:grpSp>
          <p:nvGrpSpPr>
            <p:cNvPr id="38" name="Group 37">
              <a:extLst>
                <a:ext uri="{FF2B5EF4-FFF2-40B4-BE49-F238E27FC236}">
                  <a16:creationId xmlns:a16="http://schemas.microsoft.com/office/drawing/2014/main" xmlns="" id="{B3BF31F5-E871-416B-843D-4998811F230B}"/>
                </a:ext>
              </a:extLst>
            </p:cNvPr>
            <p:cNvGrpSpPr/>
            <p:nvPr/>
          </p:nvGrpSpPr>
          <p:grpSpPr>
            <a:xfrm>
              <a:off x="1262322" y="2677464"/>
              <a:ext cx="4964099" cy="1930831"/>
              <a:chOff x="2692128" y="2809461"/>
              <a:chExt cx="4964099" cy="1930831"/>
            </a:xfrm>
          </p:grpSpPr>
          <p:sp>
            <p:nvSpPr>
              <p:cNvPr id="40" name="Rectangle: Rounded Corners 49">
                <a:extLst>
                  <a:ext uri="{FF2B5EF4-FFF2-40B4-BE49-F238E27FC236}">
                    <a16:creationId xmlns:a16="http://schemas.microsoft.com/office/drawing/2014/main" xmlns="" id="{75F73C32-E6CE-496D-8FD5-80B81651A6E8}"/>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cs typeface="Arial-Rounded" panose="020B0500000000000000" pitchFamily="34" charset="0"/>
                </a:endParaRPr>
              </a:p>
            </p:txBody>
          </p:sp>
          <p:sp>
            <p:nvSpPr>
              <p:cNvPr id="41" name="TextBox 40">
                <a:extLst>
                  <a:ext uri="{FF2B5EF4-FFF2-40B4-BE49-F238E27FC236}">
                    <a16:creationId xmlns:a16="http://schemas.microsoft.com/office/drawing/2014/main" xmlns="" id="{1DECCA94-0553-431D-8BD9-F57D96F5897C}"/>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Arial-Rounded" panose="020B0500000000000000" pitchFamily="34" charset="0"/>
                  </a:rPr>
                  <a:t>rừng</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nứa</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pic>
          <p:nvPicPr>
            <p:cNvPr id="39" name="Picture 38">
              <a:extLst>
                <a:ext uri="{FF2B5EF4-FFF2-40B4-BE49-F238E27FC236}">
                  <a16:creationId xmlns:a16="http://schemas.microsoft.com/office/drawing/2014/main" xmlns="" id="{A8E3E176-FA0A-4E50-BBA0-F87E33662E8E}"/>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2" name="Group 41">
            <a:extLst>
              <a:ext uri="{FF2B5EF4-FFF2-40B4-BE49-F238E27FC236}">
                <a16:creationId xmlns:a16="http://schemas.microsoft.com/office/drawing/2014/main" xmlns="" id="{2CBCF547-A3D9-457A-BADF-2D52156333AF}"/>
              </a:ext>
            </a:extLst>
          </p:cNvPr>
          <p:cNvGrpSpPr/>
          <p:nvPr/>
        </p:nvGrpSpPr>
        <p:grpSpPr>
          <a:xfrm>
            <a:off x="1910056" y="3702626"/>
            <a:ext cx="3696358" cy="1706531"/>
            <a:chOff x="456545" y="1944464"/>
            <a:chExt cx="5769876" cy="2663831"/>
          </a:xfrm>
        </p:grpSpPr>
        <p:grpSp>
          <p:nvGrpSpPr>
            <p:cNvPr id="43" name="Group 42">
              <a:extLst>
                <a:ext uri="{FF2B5EF4-FFF2-40B4-BE49-F238E27FC236}">
                  <a16:creationId xmlns:a16="http://schemas.microsoft.com/office/drawing/2014/main" xmlns="" id="{77FA55E4-B182-4A15-AEC2-DBA2155C2578}"/>
                </a:ext>
              </a:extLst>
            </p:cNvPr>
            <p:cNvGrpSpPr/>
            <p:nvPr/>
          </p:nvGrpSpPr>
          <p:grpSpPr>
            <a:xfrm>
              <a:off x="1262322" y="2677464"/>
              <a:ext cx="4964099" cy="1930831"/>
              <a:chOff x="2692128" y="2809461"/>
              <a:chExt cx="4964099" cy="1930831"/>
            </a:xfrm>
          </p:grpSpPr>
          <p:sp>
            <p:nvSpPr>
              <p:cNvPr id="45" name="Rectangle: Rounded Corners 49">
                <a:extLst>
                  <a:ext uri="{FF2B5EF4-FFF2-40B4-BE49-F238E27FC236}">
                    <a16:creationId xmlns:a16="http://schemas.microsoft.com/office/drawing/2014/main" xmlns="" id="{D7085EA8-4DE6-4153-8319-F094BCA3299D}"/>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cs typeface="Arial-Rounded" panose="020B0500000000000000" pitchFamily="34" charset="0"/>
                </a:endParaRPr>
              </a:p>
            </p:txBody>
          </p:sp>
          <p:sp>
            <p:nvSpPr>
              <p:cNvPr id="46" name="TextBox 45">
                <a:extLst>
                  <a:ext uri="{FF2B5EF4-FFF2-40B4-BE49-F238E27FC236}">
                    <a16:creationId xmlns:a16="http://schemas.microsoft.com/office/drawing/2014/main" xmlns="" id="{64FBDC1C-3D45-46DF-A1AA-B6418F79F470}"/>
                  </a:ext>
                </a:extLst>
              </p:cNvPr>
              <p:cNvSpPr txBox="1"/>
              <p:nvPr/>
            </p:nvSpPr>
            <p:spPr>
              <a:xfrm>
                <a:off x="3008384" y="3309693"/>
                <a:ext cx="4558631" cy="1008898"/>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Arial-Rounded" panose="020B0500000000000000" pitchFamily="34" charset="0"/>
                  </a:rPr>
                  <a:t>nhận</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lời</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pic>
          <p:nvPicPr>
            <p:cNvPr id="44" name="Picture 43">
              <a:extLst>
                <a:ext uri="{FF2B5EF4-FFF2-40B4-BE49-F238E27FC236}">
                  <a16:creationId xmlns:a16="http://schemas.microsoft.com/office/drawing/2014/main" xmlns="" id="{3655CB3A-F96F-405C-8ABC-A1DEA9F65BA2}"/>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7" name="Group 46">
            <a:extLst>
              <a:ext uri="{FF2B5EF4-FFF2-40B4-BE49-F238E27FC236}">
                <a16:creationId xmlns:a16="http://schemas.microsoft.com/office/drawing/2014/main" xmlns="" id="{6BDE4C47-9663-43FE-8D1F-B49792801FB7}"/>
              </a:ext>
            </a:extLst>
          </p:cNvPr>
          <p:cNvGrpSpPr/>
          <p:nvPr/>
        </p:nvGrpSpPr>
        <p:grpSpPr>
          <a:xfrm>
            <a:off x="5572159" y="3764526"/>
            <a:ext cx="5158701" cy="1706531"/>
            <a:chOff x="456545" y="1944464"/>
            <a:chExt cx="8052539" cy="2663831"/>
          </a:xfrm>
        </p:grpSpPr>
        <p:grpSp>
          <p:nvGrpSpPr>
            <p:cNvPr id="48" name="Group 47">
              <a:extLst>
                <a:ext uri="{FF2B5EF4-FFF2-40B4-BE49-F238E27FC236}">
                  <a16:creationId xmlns:a16="http://schemas.microsoft.com/office/drawing/2014/main" xmlns="" id="{4DC907D4-D9B2-4B09-B300-EC9DF2E01786}"/>
                </a:ext>
              </a:extLst>
            </p:cNvPr>
            <p:cNvGrpSpPr/>
            <p:nvPr/>
          </p:nvGrpSpPr>
          <p:grpSpPr>
            <a:xfrm>
              <a:off x="1262322" y="2677464"/>
              <a:ext cx="7246762" cy="1930831"/>
              <a:chOff x="2692128" y="2809461"/>
              <a:chExt cx="7246762" cy="1930831"/>
            </a:xfrm>
          </p:grpSpPr>
          <p:sp>
            <p:nvSpPr>
              <p:cNvPr id="50" name="Rectangle: Rounded Corners 49">
                <a:extLst>
                  <a:ext uri="{FF2B5EF4-FFF2-40B4-BE49-F238E27FC236}">
                    <a16:creationId xmlns:a16="http://schemas.microsoft.com/office/drawing/2014/main" xmlns="" id="{0BB1A589-AE14-425F-A382-819381F898B8}"/>
                  </a:ext>
                </a:extLst>
              </p:cNvPr>
              <p:cNvSpPr/>
              <p:nvPr/>
            </p:nvSpPr>
            <p:spPr>
              <a:xfrm>
                <a:off x="2692128" y="2809461"/>
                <a:ext cx="7045129" cy="1930831"/>
              </a:xfrm>
              <a:prstGeom prst="roundRect">
                <a:avLst/>
              </a:prstGeom>
              <a:solidFill>
                <a:schemeClr val="bg1"/>
              </a:solid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cs typeface="Arial-Rounded" panose="020B0500000000000000" pitchFamily="34" charset="0"/>
                </a:endParaRPr>
              </a:p>
            </p:txBody>
          </p:sp>
          <p:sp>
            <p:nvSpPr>
              <p:cNvPr id="51" name="TextBox 50">
                <a:extLst>
                  <a:ext uri="{FF2B5EF4-FFF2-40B4-BE49-F238E27FC236}">
                    <a16:creationId xmlns:a16="http://schemas.microsoft.com/office/drawing/2014/main" xmlns="" id="{30BD3380-EF5E-413E-B434-2797E92FA00E}"/>
                  </a:ext>
                </a:extLst>
              </p:cNvPr>
              <p:cNvSpPr txBox="1"/>
              <p:nvPr/>
            </p:nvSpPr>
            <p:spPr>
              <a:xfrm>
                <a:off x="2982238" y="2979623"/>
                <a:ext cx="6956652" cy="1008898"/>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Arial-Rounded" panose="020B0500000000000000" pitchFamily="34" charset="0"/>
                  </a:rPr>
                  <a:t>rừng</a:t>
                </a:r>
                <a:r>
                  <a:rPr lang="en-US" sz="3600" dirty="0">
                    <a:latin typeface="Cambria" panose="02040503050406030204" pitchFamily="18" charset="0"/>
                    <a:ea typeface="Cambria" panose="02040503050406030204" pitchFamily="18" charset="0"/>
                    <a:cs typeface="Arial-Rounded" panose="020B0500000000000000" pitchFamily="34" charset="0"/>
                  </a:rPr>
                  <a:t> </a:t>
                </a:r>
                <a:r>
                  <a:rPr lang="en-US" sz="3600" dirty="0" err="1">
                    <a:latin typeface="Cambria" panose="02040503050406030204" pitchFamily="18" charset="0"/>
                    <a:ea typeface="Cambria" panose="02040503050406030204" pitchFamily="18" charset="0"/>
                    <a:cs typeface="Arial-Rounded" panose="020B0500000000000000" pitchFamily="34" charset="0"/>
                  </a:rPr>
                  <a:t>lim</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grpSp>
        <p:pic>
          <p:nvPicPr>
            <p:cNvPr id="49" name="Picture 48">
              <a:extLst>
                <a:ext uri="{FF2B5EF4-FFF2-40B4-BE49-F238E27FC236}">
                  <a16:creationId xmlns:a16="http://schemas.microsoft.com/office/drawing/2014/main" xmlns="" id="{E63C267A-28B1-46CE-A3A3-7AD88E4D9E5B}"/>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sp>
        <p:nvSpPr>
          <p:cNvPr id="52" name="Rectangle: Rounded Corners 51">
            <a:extLst>
              <a:ext uri="{FF2B5EF4-FFF2-40B4-BE49-F238E27FC236}">
                <a16:creationId xmlns:a16="http://schemas.microsoft.com/office/drawing/2014/main" xmlns="" id="{56F2A910-8ECC-443D-A7CC-EB2DEED910F0}"/>
              </a:ext>
            </a:extLst>
          </p:cNvPr>
          <p:cNvSpPr/>
          <p:nvPr/>
        </p:nvSpPr>
        <p:spPr>
          <a:xfrm>
            <a:off x="3166342" y="838189"/>
            <a:ext cx="5587133" cy="800112"/>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92214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236</TotalTime>
  <Words>1607</Words>
  <Application>Microsoft Office PowerPoint</Application>
  <PresentationFormat>Widescreen</PresentationFormat>
  <Paragraphs>102</Paragraphs>
  <Slides>28</Slides>
  <Notes>6</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28</vt:i4>
      </vt:variant>
    </vt:vector>
  </HeadingPairs>
  <TitlesOfParts>
    <vt:vector size="47" baseType="lpstr">
      <vt:lpstr>Microsoft YaHei</vt:lpstr>
      <vt:lpstr>宋体</vt:lpstr>
      <vt:lpstr>Arial</vt:lpstr>
      <vt:lpstr>Arial-Rounded</vt:lpstr>
      <vt:lpstr>Calibri</vt:lpstr>
      <vt:lpstr>Cambria</vt:lpstr>
      <vt:lpstr>HP001 4 hàng</vt:lpstr>
      <vt:lpstr>inpin heiti</vt:lpstr>
      <vt:lpstr>Karla</vt:lpstr>
      <vt:lpstr>Karla Regular</vt:lpstr>
      <vt:lpstr>Lobster</vt:lpstr>
      <vt:lpstr>Luckiest Guy</vt:lpstr>
      <vt:lpstr>SVN-Genica Pro</vt:lpstr>
      <vt:lpstr>Times New Roman</vt:lpstr>
      <vt:lpstr>等线</vt:lpstr>
      <vt:lpstr>等线 Light</vt:lpstr>
      <vt:lpstr>Office 主题​​</vt:lpstr>
      <vt:lpstr>Building Siblings Relationships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User</cp:lastModifiedBy>
  <cp:revision>63</cp:revision>
  <dcterms:created xsi:type="dcterms:W3CDTF">2022-09-17T06:19:09Z</dcterms:created>
  <dcterms:modified xsi:type="dcterms:W3CDTF">2026-01-30T01:41:00Z</dcterms:modified>
</cp:coreProperties>
</file>