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54" r:id="rId2"/>
  </p:sldMasterIdLst>
  <p:notesMasterIdLst>
    <p:notesMasterId r:id="rId7"/>
  </p:notesMasterIdLst>
  <p:sldIdLst>
    <p:sldId id="4411" r:id="rId3"/>
    <p:sldId id="2636" r:id="rId4"/>
    <p:sldId id="263" r:id="rId5"/>
    <p:sldId id="264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A3DB9-BE8E-4C03-886D-A2D869983D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D6C63-A200-4A9B-9882-2186EA320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2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7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2BE07B-A3FD-A5B9-C1A8-A69B6A12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FB9924-8DC7-1A5F-FA7A-65C9139A7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90D31-0C99-D398-9F42-06BAA59D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226544-68EC-D5B2-0FE1-40C85520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D403E6-64A2-ED62-9AE2-557E14E7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A70BEA-558E-F5E9-8572-597D49F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B52428-C146-124F-39F2-E58B20936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80B24-8A5B-CBE8-5E7F-1F4813760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55A5E0-EA28-EEC5-BD85-E2315BA1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56E4C9-13E1-8132-C0B8-EFC547D3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06A20B-5FA2-BC3E-4929-7700B367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45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FCA43-FFB8-712B-A0FD-7B5DEB5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9ED26D-A2EE-9E38-B985-DBB9BB0A7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0EA9A8-8707-6C03-5F03-7D9209BA8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747CBAF-BB2A-6AE0-5D33-D1FC01D28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8AFC27-30D7-C516-E095-4830FFA87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E0C4F2-AA40-7DAE-0537-288553FD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2BD7B8-9D10-ADD2-CBD5-0C8FFA6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A849C9-2200-6E93-59AE-46941ABD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16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5A36C-65A2-2CE0-22D5-8F84D8CF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A57970-667F-D085-571C-A42183FB7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085367-2F4A-43E8-9F9B-D43F0EEE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BD0B05-C11D-2B7B-4790-FB4FA15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92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7FA609-6C91-DF51-95B0-AF750199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3A7E13-5512-3D6A-6239-3D04F958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D6F34C-7129-7D3D-63AD-C2095CF5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5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C1444-94CB-C62C-A307-79D34776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89472C-BF50-BE4D-1385-002324054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8EBA57-1670-DB75-FD52-63F9F630B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9076CF-6C21-6A64-CAC5-5AB5B9ED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77AE91-F616-27F9-8089-FE67FB34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5CC9CE-DD02-B53F-59EA-9330195B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7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74BCD-7BC6-0428-051B-53E1EE36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44C0D-97E3-9CBF-D119-F67E1FD20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F23BF9-27B9-E342-1F47-8586EF727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8711D0-D6DA-890D-3A67-EA12CF0D1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2012B8-A1D1-C256-A216-5D3ACD86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CA9F0B-B788-E104-1524-8E0F7F59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9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0ACC21-DAE3-FC06-A535-98F4F1F1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58A5F7-CDE1-A7A2-628F-F409C6FCC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1E08CA-E990-1A7F-1CBE-CECD2847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69D46F-634C-5703-AEC2-228360C5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9885E-D653-58D1-068F-1C38A6A6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5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3BF49B-1515-D275-2B24-E9B759EF5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4B5D2E-AB3A-3BC6-9167-76FA12BB4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963B8-C71B-2B17-CED7-27D29D47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A90F1-7860-4C97-75C3-98ABE6BC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59F669-AFBA-C6F9-5444-F70D0A2B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9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4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7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1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6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0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17F73E-9FBF-8B48-144A-13458BC15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F75809-74EB-E9E2-FA3D-3A1F674C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A7A690-3078-CB2E-3FA0-FDFD3C9B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4EED0-97B3-421A-C5DD-55F111D8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564883-FAB1-4DA8-697A-E6EC50E2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8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8C704-7D2A-1CE2-257A-CA65F7BF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85C3E5-9FF6-F185-B9C9-0BE82BC7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0A2EAE-7F83-E2BE-5424-EE1CBEDD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7F071-DB92-42FF-817B-BAF1A4C9919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E0070D-07C1-C4E3-1F27-864177B7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66C8FF-8BE3-8913-D73B-EF4604EB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8ECD5-1C77-4FB6-82FB-0FF985D6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722C4FC-0864-FFD9-95DD-09F751BEE9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82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895152" y="404630"/>
            <a:ext cx="4315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409569" y="975649"/>
            <a:ext cx="11582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wăm lần ǧ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ǟa Ǖ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ả, c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đưŊg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wúi đã h</a:t>
            </a:r>
            <a:r>
              <a:rPr lang="en-US" sz="2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Nǖờ đó, jĊ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CC9E4A-7B1A-4FED-87E6-698BBE9D6CAE}"/>
              </a:ext>
            </a:extLst>
          </p:cNvPr>
          <p:cNvSpPr txBox="1"/>
          <p:nvPr/>
        </p:nvSpPr>
        <p:spPr>
          <a:xfrm>
            <a:off x="-161931" y="1518574"/>
            <a:ext cx="1221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 Δ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xuūg wúi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 dàng.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xĪ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λμ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Đư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Ǉặng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Ūg jŎ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jƞ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225A79-81E2-48B1-8DD5-F6E4CBED39CF}"/>
              </a:ext>
            </a:extLst>
          </p:cNvPr>
          <p:cNvSpPr txBox="1"/>
          <p:nvPr/>
        </p:nvSpPr>
        <p:spPr>
          <a:xfrm>
            <a:off x="-171456" y="2051974"/>
            <a:ext cx="1221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Ŷ˛p</a:t>
            </a: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way, c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đưŊg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Ĝ wúi gĊ là TǟuŪg Ŷ˛p vẫn cŜ ở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 wam</a:t>
            </a:r>
            <a:endParaRPr lang="en-US" sz="2400" b="1" dirty="0">
              <a:solidFill>
                <a:prstClr val="white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E0ABBB-8242-4273-BDA0-EA95AC32DB06}"/>
              </a:ext>
            </a:extLst>
          </p:cNvPr>
          <p:cNvSpPr txBox="1"/>
          <p:nvPr/>
        </p:nvSpPr>
        <p:spPr>
          <a:xfrm>
            <a:off x="-190506" y="2594899"/>
            <a:ext cx="1221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wúi HŬg Lĩ</a:t>
            </a:r>
            <a:r>
              <a:rPr lang="en-US" sz="2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654CECC-4FD0-A646-ABDD-7CB4301D6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5" b="27953"/>
          <a:stretch/>
        </p:blipFill>
        <p:spPr>
          <a:xfrm>
            <a:off x="0" y="3586026"/>
            <a:ext cx="5505450" cy="3271974"/>
          </a:xfrm>
          <a:prstGeom prst="rect">
            <a:avLst/>
          </a:prstGeom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AB8CB23C-EE72-2828-73A1-B3305653F24B}"/>
              </a:ext>
            </a:extLst>
          </p:cNvPr>
          <p:cNvSpPr/>
          <p:nvPr/>
        </p:nvSpPr>
        <p:spPr>
          <a:xfrm>
            <a:off x="-1939030" y="-2438400"/>
            <a:ext cx="15464529" cy="5724741"/>
          </a:xfrm>
          <a:custGeom>
            <a:avLst/>
            <a:gdLst/>
            <a:ahLst/>
            <a:cxnLst/>
            <a:rect l="l" t="t" r="r" b="b"/>
            <a:pathLst>
              <a:path w="20518769" h="11866688">
                <a:moveTo>
                  <a:pt x="0" y="0"/>
                </a:moveTo>
                <a:lnTo>
                  <a:pt x="20518768" y="0"/>
                </a:lnTo>
                <a:lnTo>
                  <a:pt x="20518768" y="11866688"/>
                </a:lnTo>
                <a:lnTo>
                  <a:pt x="0" y="1186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276;p7">
            <a:extLst>
              <a:ext uri="{FF2B5EF4-FFF2-40B4-BE49-F238E27FC236}">
                <a16:creationId xmlns:a16="http://schemas.microsoft.com/office/drawing/2014/main" xmlns="" id="{EBC2FA9A-1920-4EFB-6154-FB0E6C7D14E7}"/>
              </a:ext>
            </a:extLst>
          </p:cNvPr>
          <p:cNvSpPr/>
          <p:nvPr/>
        </p:nvSpPr>
        <p:spPr>
          <a:xfrm>
            <a:off x="6473228" y="2652748"/>
            <a:ext cx="3533218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vết đứt gãy</a:t>
            </a:r>
            <a:endParaRPr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xmlns="" id="{CB354D7E-A4A8-F960-4B60-5B47002C81E5}"/>
              </a:ext>
            </a:extLst>
          </p:cNvPr>
          <p:cNvSpPr/>
          <p:nvPr/>
        </p:nvSpPr>
        <p:spPr>
          <a:xfrm>
            <a:off x="1240200" y="2622162"/>
            <a:ext cx="4114467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Sơn Đoòng</a:t>
            </a:r>
            <a:endParaRPr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xmlns="" id="{5697FFEC-9A13-471F-DDB6-389096A8E31A}"/>
              </a:ext>
            </a:extLst>
          </p:cNvPr>
          <p:cNvSpPr/>
          <p:nvPr/>
        </p:nvSpPr>
        <p:spPr>
          <a:xfrm>
            <a:off x="1720242" y="4401383"/>
            <a:ext cx="3745838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Rào Thương</a:t>
            </a:r>
            <a:endParaRPr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xmlns="" id="{0BD3477A-E792-F1DC-936E-962A3ABB5490}"/>
              </a:ext>
            </a:extLst>
          </p:cNvPr>
          <p:cNvSpPr/>
          <p:nvPr/>
        </p:nvSpPr>
        <p:spPr>
          <a:xfrm>
            <a:off x="6601690" y="4401383"/>
            <a:ext cx="3276294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sầm uất</a:t>
            </a:r>
            <a:endParaRPr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4FE2A3-F384-5598-7E4A-D1898BD9A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64" y="991306"/>
            <a:ext cx="510889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038A8B-DBC3-79D9-D99B-9C9F74B3D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377F952-2651-45A9-37C6-32C4B4106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5" b="27953"/>
          <a:stretch/>
        </p:blipFill>
        <p:spPr>
          <a:xfrm>
            <a:off x="0" y="3586026"/>
            <a:ext cx="5505450" cy="3271974"/>
          </a:xfrm>
          <a:prstGeom prst="rect">
            <a:avLst/>
          </a:prstGeom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0AA8B9BA-853E-E8D3-917F-B3DF92ADFD1D}"/>
              </a:ext>
            </a:extLst>
          </p:cNvPr>
          <p:cNvSpPr/>
          <p:nvPr/>
        </p:nvSpPr>
        <p:spPr>
          <a:xfrm>
            <a:off x="-1939030" y="-2438400"/>
            <a:ext cx="15464529" cy="5724741"/>
          </a:xfrm>
          <a:custGeom>
            <a:avLst/>
            <a:gdLst/>
            <a:ahLst/>
            <a:cxnLst/>
            <a:rect l="l" t="t" r="r" b="b"/>
            <a:pathLst>
              <a:path w="20518769" h="11866688">
                <a:moveTo>
                  <a:pt x="0" y="0"/>
                </a:moveTo>
                <a:lnTo>
                  <a:pt x="20518768" y="0"/>
                </a:lnTo>
                <a:lnTo>
                  <a:pt x="20518768" y="11866688"/>
                </a:lnTo>
                <a:lnTo>
                  <a:pt x="0" y="1186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ACAB05F5-6F10-E4D9-31B0-59B85C2D7E84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16">
              <a:extLst>
                <a:ext uri="{FF2B5EF4-FFF2-40B4-BE49-F238E27FC236}">
                  <a16:creationId xmlns:a16="http://schemas.microsoft.com/office/drawing/2014/main" xmlns="" id="{9E51C395-CDD7-E56E-2781-44A3B1A8BCE7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圆角矩形 17">
              <a:extLst>
                <a:ext uri="{FF2B5EF4-FFF2-40B4-BE49-F238E27FC236}">
                  <a16:creationId xmlns:a16="http://schemas.microsoft.com/office/drawing/2014/main" xmlns="" id="{88344957-1BED-B490-0956-1A348B2243EE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164349-3C26-19BB-2644-FDF589DBD4B3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27EE9DD3-B5DC-05ED-4CF7-A683CA690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E8695-26E7-7333-F16E-DE2C99535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5C55D8-D9B6-CEE0-2CEC-44DB9CF49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93106E-CC0B-952A-AC9F-3D1C8DCB4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15E0521-3D1E-C4B7-CB73-5032F0961259}"/>
              </a:ext>
            </a:extLst>
          </p:cNvPr>
          <p:cNvSpPr/>
          <p:nvPr/>
        </p:nvSpPr>
        <p:spPr>
          <a:xfrm>
            <a:off x="3572491" y="2408212"/>
            <a:ext cx="3687547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804"/>
            <a:r>
              <a:rPr lang="vi-VN" sz="2133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Sau wăm lần ǧ</a:t>
            </a:r>
            <a:r>
              <a:rPr lang="el-GR" sz="2133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΅</a:t>
            </a:r>
            <a:r>
              <a:rPr lang="vi-VN" sz="2133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m ǟa Ǖ</a:t>
            </a:r>
            <a:r>
              <a:rPr lang="el-GR" sz="2133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ί</a:t>
            </a:r>
            <a:r>
              <a:rPr lang="vi-VN" sz="2133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ả</a:t>
            </a:r>
            <a:endParaRPr kumimoji="0" lang="vi-VN" sz="21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HP001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5317;p41">
            <a:extLst>
              <a:ext uri="{FF2B5EF4-FFF2-40B4-BE49-F238E27FC236}">
                <a16:creationId xmlns:a16="http://schemas.microsoft.com/office/drawing/2014/main" xmlns="" id="{2F33BC71-2709-450A-AB70-C35803887AC9}"/>
              </a:ext>
            </a:extLst>
          </p:cNvPr>
          <p:cNvSpPr txBox="1">
            <a:spLocks/>
          </p:cNvSpPr>
          <p:nvPr/>
        </p:nvSpPr>
        <p:spPr>
          <a:xfrm>
            <a:off x="4168618" y="5313755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srgbClr val="FD590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2BF2C8-2796-E98E-2E2C-FFBFE12F6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017C85C-5615-17AB-9D38-0FB8DFDBC1B7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7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165</Words>
  <Application>Microsoft Office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22" baseType="lpstr">
      <vt:lpstr>微软雅黑</vt:lpstr>
      <vt:lpstr>Arial</vt:lpstr>
      <vt:lpstr>Arial-Rounded</vt:lpstr>
      <vt:lpstr>Calibri</vt:lpstr>
      <vt:lpstr>Calibri Light</vt:lpstr>
      <vt:lpstr>Cambria</vt:lpstr>
      <vt:lpstr>Gloria Hallelujah</vt:lpstr>
      <vt:lpstr>HP001</vt:lpstr>
      <vt:lpstr>HP001 4 hàng</vt:lpstr>
      <vt:lpstr>HP001 5 hàng</vt:lpstr>
      <vt:lpstr>Lobster</vt:lpstr>
      <vt:lpstr>SVN-Genica Pro</vt:lpstr>
      <vt:lpstr>Times New Roman</vt:lpstr>
      <vt:lpstr>字魂59号-创粗黑</vt:lpstr>
      <vt:lpstr>字魂70号-灵悦黑体</vt:lpstr>
      <vt:lpstr>等线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54</cp:revision>
  <dcterms:created xsi:type="dcterms:W3CDTF">2022-09-17T03:34:02Z</dcterms:created>
  <dcterms:modified xsi:type="dcterms:W3CDTF">2026-01-30T01:38:23Z</dcterms:modified>
</cp:coreProperties>
</file>