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4"/>
  </p:notesMasterIdLst>
  <p:sldIdLst>
    <p:sldId id="563" r:id="rId3"/>
    <p:sldId id="275" r:id="rId4"/>
    <p:sldId id="278" r:id="rId5"/>
    <p:sldId id="283" r:id="rId6"/>
    <p:sldId id="556" r:id="rId7"/>
    <p:sldId id="557" r:id="rId8"/>
    <p:sldId id="558" r:id="rId9"/>
    <p:sldId id="559" r:id="rId10"/>
    <p:sldId id="277" r:id="rId11"/>
    <p:sldId id="560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67C7B-E140-4DC2-BC0C-83167D0085E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774EC-5CFE-4C78-8BCC-E065707D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9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00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61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271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6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29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43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66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/>
              <a:t> 0972.115.126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84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866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2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2081596-4BE4-4D08-A58C-4E9A5483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C5B485D-8CA7-4CE9-9BD0-F6CAE0DC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BA0696E-4B6D-4764-94DE-C249F5C48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C13171BF-B997-42EC-B2B2-D14EFC6A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B005E6E-3EFC-449A-80AC-D9222C3C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2081596-4BE4-4D08-A58C-4E9A5483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C5B485D-8CA7-4CE9-9BD0-F6CAE0DC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BA0696E-4B6D-4764-94DE-C249F5C48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C13171BF-B997-42EC-B2B2-D14EFC6A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B005E6E-3EFC-449A-80AC-D9222C3C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CC7CAC7-0C09-4B28-8540-75571BB7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2E8810F-ADBC-4AB8-B094-F2A24FD1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28F42A5-D6B1-41E4-AE9E-5A6D9A4AC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D57266BB-0252-4F9A-A112-287B204F2924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83455B6-7970-422A-88B1-64CC2D2C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79FEE16-B3F4-401C-9C64-5253C792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4A8DE07-6811-4433-9C79-C31EC7F59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2CD3589E-3559-41E0-B310-A85ECC8A2FB3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1F8FFA-DB64-446A-A460-658CA60A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FE9BE6F-1857-45F2-A0A5-B48803CD2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ECE76F2-EE32-4A30-B800-734DCD6C0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D7D4419-46C1-4BE3-8B01-47FCB0AA0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E9F4B1C5-921F-4882-9954-FBD21B7757FB}"/>
              </a:ext>
            </a:extLst>
          </p:cNvPr>
          <p:cNvSpPr/>
          <p:nvPr userDrawn="1"/>
        </p:nvSpPr>
        <p:spPr>
          <a:xfrm>
            <a:off x="495300" y="304801"/>
            <a:ext cx="11153775" cy="6257924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19773D3-3510-41D3-BBC5-748D0E2E1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637A452-5FAC-45DE-A714-1F78BB124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9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8BC8764-13A5-4262-AFB0-F71D4D8D8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A88ADA07-8D36-442D-847B-B17F6BCAA5CA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2D01ED8-A83F-4505-B3BC-5C0A5FA7D1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270" y="3836510"/>
            <a:ext cx="4395730" cy="3021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CCCD043-1C6F-4023-96D3-4E2BF9ED7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B1F6707-17E9-41FD-A44A-5D987CDB4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B7A3DAD-A263-4D80-853F-A00A4661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0FBBDE5-50A1-4972-AA2A-9ED3787E1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9BA8B42-BEE1-4BC1-A796-A993F72D2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8A2F6D6-B447-44D3-A9A2-0F6E1AE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E3BB6F-5B7B-4A23-8291-3DCC8725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9878001-413B-4914-B37B-3DE65956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685A48E9-D6B2-4A06-8126-65D9646C56DE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262DC79-1061-47FA-94F8-30BF0E273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CC7CAC7-0C09-4B28-8540-75571BB7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2E8810F-ADBC-4AB8-B094-F2A24FD1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28F42A5-D6B1-41E4-AE9E-5A6D9A4AC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D57266BB-0252-4F9A-A112-287B204F2924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83455B6-7970-422A-88B1-64CC2D2C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79FEE16-B3F4-401C-9C64-5253C792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4A8DE07-6811-4433-9C79-C31EC7F59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2CD3589E-3559-41E0-B310-A85ECC8A2FB3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1F8FFA-DB64-446A-A460-658CA60A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FE9BE6F-1857-45F2-A0A5-B48803CD2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ECE76F2-EE32-4A30-B800-734DCD6C0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D7D4419-46C1-4BE3-8B01-47FCB0AA0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E9F4B1C5-921F-4882-9954-FBD21B7757FB}"/>
              </a:ext>
            </a:extLst>
          </p:cNvPr>
          <p:cNvSpPr/>
          <p:nvPr userDrawn="1"/>
        </p:nvSpPr>
        <p:spPr>
          <a:xfrm>
            <a:off x="495300" y="304801"/>
            <a:ext cx="11153775" cy="6257924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19773D3-3510-41D3-BBC5-748D0E2E1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637A452-5FAC-45DE-A714-1F78BB124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9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8BC8764-13A5-4262-AFB0-F71D4D8D8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A88ADA07-8D36-442D-847B-B17F6BCAA5CA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2D01ED8-A83F-4505-B3BC-5C0A5FA7D1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270" y="3836510"/>
            <a:ext cx="4395730" cy="3021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CCCD043-1C6F-4023-96D3-4E2BF9ED7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B1F6707-17E9-41FD-A44A-5D987CDB4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B7A3DAD-A263-4D80-853F-A00A4661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0FBBDE5-50A1-4972-AA2A-9ED3787E1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9BA8B42-BEE1-4BC1-A796-A993F72D2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8A2F6D6-B447-44D3-A9A2-0F6E1AE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E3BB6F-5B7B-4A23-8291-3DCC8725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9878001-413B-4914-B37B-3DE65956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685A48E9-D6B2-4A06-8126-65D9646C56DE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262DC79-1061-47FA-94F8-30BF0E273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5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2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8" y="10458"/>
            <a:ext cx="12298016" cy="69561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347683" y="10567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SVN-Genica Pro" panose="00000900000000000000" pitchFamily="50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SVN-Genica Pro" panose="000009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SVN-Genica Pro" panose="00000900000000000000" pitchFamily="50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SVN-Genica Pro" panose="000009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SVN-Genica Pro" panose="00000900000000000000" pitchFamily="50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SVN-Genica Pro" panose="000009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SVN-Genica Pro" panose="00000900000000000000" pitchFamily="50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SVN-Genica Pro" panose="000009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SVN-Genica Pro" panose="00000900000000000000" pitchFamily="50" charset="0"/>
                <a:cs typeface="Times New Roman" panose="02020603050405020304" pitchFamily="18" charset="0"/>
              </a:rPr>
              <a:t>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VN-Genica Pro" panose="00000900000000000000" pitchFamily="50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73308" y="1504196"/>
            <a:ext cx="1192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19129" y="4701878"/>
            <a:ext cx="810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Nguyễn Hồng Nhung 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1315361" y="1354263"/>
            <a:ext cx="10308590" cy="28371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vi-VN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vi-VN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Việt – </a:t>
            </a:r>
            <a:r>
              <a:rPr lang="en-US" altLang="vi-VN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4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6405F27-5D8A-48AE-BAB3-71F774B954E5}"/>
              </a:ext>
            </a:extLst>
          </p:cNvPr>
          <p:cNvGrpSpPr/>
          <p:nvPr/>
        </p:nvGrpSpPr>
        <p:grpSpPr>
          <a:xfrm>
            <a:off x="6146208" y="847880"/>
            <a:ext cx="5555682" cy="938408"/>
            <a:chOff x="8074959" y="1866151"/>
            <a:chExt cx="3934904" cy="938408"/>
          </a:xfrm>
        </p:grpSpPr>
        <p:sp>
          <p:nvSpPr>
            <p:cNvPr id="6" name="Rounded Rectangular Callout 15">
              <a:extLst>
                <a:ext uri="{FF2B5EF4-FFF2-40B4-BE49-F238E27FC236}">
                  <a16:creationId xmlns:a16="http://schemas.microsoft.com/office/drawing/2014/main" xmlns="" id="{C2D1A127-5FB3-49D6-8C46-55467F211C75}"/>
                </a:ext>
              </a:extLst>
            </p:cNvPr>
            <p:cNvSpPr/>
            <p:nvPr/>
          </p:nvSpPr>
          <p:spPr>
            <a:xfrm>
              <a:off x="8074959" y="1866151"/>
              <a:ext cx="3934904" cy="93840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xmlns="" id="{D115D275-F775-49E5-BA6A-ABB47A840B11}"/>
                </a:ext>
              </a:extLst>
            </p:cNvPr>
            <p:cNvSpPr/>
            <p:nvPr/>
          </p:nvSpPr>
          <p:spPr>
            <a:xfrm>
              <a:off x="8208456" y="2009289"/>
              <a:ext cx="3753135" cy="715089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Kể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chuyện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trong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9" name="Rounded Rectangle 35">
            <a:extLst>
              <a:ext uri="{FF2B5EF4-FFF2-40B4-BE49-F238E27FC236}">
                <a16:creationId xmlns:a16="http://schemas.microsoft.com/office/drawing/2014/main" xmlns="" id="{5D1924F9-6FC5-40C4-A6CF-55B32929082F}"/>
              </a:ext>
            </a:extLst>
          </p:cNvPr>
          <p:cNvSpPr/>
          <p:nvPr/>
        </p:nvSpPr>
        <p:spPr>
          <a:xfrm>
            <a:off x="7199836" y="2192419"/>
            <a:ext cx="3584561" cy="578882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dung </a:t>
            </a:r>
          </a:p>
        </p:txBody>
      </p:sp>
      <p:sp>
        <p:nvSpPr>
          <p:cNvPr id="11" name="Rounded Rectangle 36">
            <a:extLst>
              <a:ext uri="{FF2B5EF4-FFF2-40B4-BE49-F238E27FC236}">
                <a16:creationId xmlns:a16="http://schemas.microsoft.com/office/drawing/2014/main" xmlns="" id="{742D95DF-A02F-46F5-BBF4-F3F101D43CF9}"/>
              </a:ext>
            </a:extLst>
          </p:cNvPr>
          <p:cNvSpPr/>
          <p:nvPr/>
        </p:nvSpPr>
        <p:spPr>
          <a:xfrm>
            <a:off x="7199836" y="3052301"/>
            <a:ext cx="3584561" cy="1055608"/>
          </a:xfrm>
          <a:prstGeom prst="roundRect">
            <a:avLst/>
          </a:prstGeom>
          <a:solidFill>
            <a:srgbClr val="FFF2CD"/>
          </a:solidFill>
          <a:ln w="28575">
            <a:solidFill>
              <a:schemeClr val="accent4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B30049-EFF9-48EF-A3BB-931225807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78" y="690784"/>
            <a:ext cx="5210517" cy="47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xmlns="" id="{79A74E8F-021D-0C04-5AE6-3BE2CC0D1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01" y="1523947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C2092A4-DCCA-44DC-8D6B-CEF4BC2EC3F4}"/>
              </a:ext>
            </a:extLst>
          </p:cNvPr>
          <p:cNvSpPr/>
          <p:nvPr/>
        </p:nvSpPr>
        <p:spPr>
          <a:xfrm>
            <a:off x="3147237" y="1467293"/>
            <a:ext cx="8367823" cy="2817628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5344DC-F97A-4B93-8AE2-B8383B83C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272" y="1227847"/>
            <a:ext cx="3158002" cy="14936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484604-E649-4842-BE9F-90471E80C5BF}"/>
              </a:ext>
            </a:extLst>
          </p:cNvPr>
          <p:cNvSpPr txBox="1"/>
          <p:nvPr/>
        </p:nvSpPr>
        <p:spPr>
          <a:xfrm>
            <a:off x="4229100" y="666750"/>
            <a:ext cx="704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AA1305-31D5-C4CF-BE0D-22820F2A9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358" y="2484305"/>
            <a:ext cx="7992339" cy="1294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FB050B-B576-6CF6-F768-34E1AC548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81" y="703540"/>
            <a:ext cx="349331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对话气泡: 圆角矩形 8">
            <a:extLst>
              <a:ext uri="{FF2B5EF4-FFF2-40B4-BE49-F238E27FC236}">
                <a16:creationId xmlns:a16="http://schemas.microsoft.com/office/drawing/2014/main" xmlns="" id="{91A9791A-7B8C-43A3-BDC2-C77E12E55E24}"/>
              </a:ext>
            </a:extLst>
          </p:cNvPr>
          <p:cNvSpPr/>
          <p:nvPr/>
        </p:nvSpPr>
        <p:spPr>
          <a:xfrm>
            <a:off x="1148317" y="127591"/>
            <a:ext cx="10069032" cy="58782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Quan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sát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tranh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minh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họa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nói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về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sự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việc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từng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tranh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思源宋体 SemiBold" panose="020206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C721A45-B810-459C-8B24-9E26C42DA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943" y="924700"/>
            <a:ext cx="5993208" cy="54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実は自分が苦手な内容の方が教えやすい・・？">
            <a:extLst>
              <a:ext uri="{FF2B5EF4-FFF2-40B4-BE49-F238E27FC236}">
                <a16:creationId xmlns:a16="http://schemas.microsoft.com/office/drawing/2014/main" xmlns="" id="{DB1BF61B-D498-4913-B021-E1C777F3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43" y="1853263"/>
            <a:ext cx="4558566" cy="46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36C6E8-AB8D-4416-ADDF-A13628013A9B}"/>
              </a:ext>
            </a:extLst>
          </p:cNvPr>
          <p:cNvSpPr txBox="1"/>
          <p:nvPr/>
        </p:nvSpPr>
        <p:spPr>
          <a:xfrm>
            <a:off x="893136" y="2841152"/>
            <a:ext cx="35634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Nói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sự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tranh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BE0FAA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9C1506-7528-4415-9F0A-5EFD5C0FB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654" y="897829"/>
            <a:ext cx="4889416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6AF7B0-DA73-4C68-BF31-8F496B48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13" y="1612938"/>
            <a:ext cx="5187595" cy="4532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xmlns="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ngày mưa bão, gió to sóng lớn cuốn trôi mất thuyền bè, chài lưới của dân làng chài.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xmlns="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 dân đi kiếm củi mưu sinh. Song, con đường lên núi Hồng Lĩnh rất xa và bất tiện.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C000DB-DFF6-4236-913F-5D33D0888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50" y="1701319"/>
            <a:ext cx="4551288" cy="417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1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xmlns="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Cố Đương thấy bà con vất vả, liền nảy ý định ghép đá thành bậc thang đi lên núi.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424E3C-7B9F-43D7-98F6-E83DA58E4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84" y="1642619"/>
            <a:ext cx="4722074" cy="42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xmlns="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Dân trong làng thấy ý tưởng cố Đương hiệu quả, ra tay giúp sức để làm đường lên núi từ việc ghép đá.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EBE482-41C8-4A6C-A6FB-EB5F06B9C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52" y="1767994"/>
            <a:ext cx="4546698" cy="39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8" descr="6e3e461d6fe4261ffac34bab182ac1ed">
            <a:extLst>
              <a:ext uri="{FF2B5EF4-FFF2-40B4-BE49-F238E27FC236}">
                <a16:creationId xmlns:a16="http://schemas.microsoft.com/office/drawing/2014/main" xmlns="" id="{ADFEB761-C4F7-47B8-B425-0BBAC7DC4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65" y="0"/>
            <a:ext cx="8569960" cy="5057775"/>
          </a:xfrm>
          <a:prstGeom prst="rect">
            <a:avLst/>
          </a:prstGeom>
        </p:spPr>
      </p:pic>
      <p:sp>
        <p:nvSpPr>
          <p:cNvPr id="16" name="文本框 9">
            <a:extLst>
              <a:ext uri="{FF2B5EF4-FFF2-40B4-BE49-F238E27FC236}">
                <a16:creationId xmlns:a16="http://schemas.microsoft.com/office/drawing/2014/main" xmlns="" id="{0E9C2E89-0A0B-4F7B-B0DC-3B277E0ABBB0}"/>
              </a:ext>
            </a:extLst>
          </p:cNvPr>
          <p:cNvSpPr txBox="1"/>
          <p:nvPr/>
        </p:nvSpPr>
        <p:spPr>
          <a:xfrm>
            <a:off x="2551814" y="1454309"/>
            <a:ext cx="7240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Kể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từng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7" name="图片 7" descr="图片包含 玩具, 玩偶&#10;&#10;自动生成的说明">
            <a:extLst>
              <a:ext uri="{FF2B5EF4-FFF2-40B4-BE49-F238E27FC236}">
                <a16:creationId xmlns:a16="http://schemas.microsoft.com/office/drawing/2014/main" xmlns="" id="{CF98F15F-DB82-4DBA-B376-5884E2A07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06" y="4217956"/>
            <a:ext cx="1933540" cy="2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193</Words>
  <Application>Microsoft Office PowerPoint</Application>
  <PresentationFormat>Widescreen</PresentationFormat>
  <Paragraphs>30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Cambria</vt:lpstr>
      <vt:lpstr>HP001 4 hàng</vt:lpstr>
      <vt:lpstr>Lobster</vt:lpstr>
      <vt:lpstr>SVN-Genica Pro</vt:lpstr>
      <vt:lpstr>Times New Roman</vt:lpstr>
      <vt:lpstr>思源宋体 SemiBold</vt:lpstr>
      <vt:lpstr>等线</vt:lpstr>
      <vt:lpstr>千图网海量PPT模板www.58pic.com​​</vt:lpstr>
      <vt:lpstr>2_千图网海量PPT模板www.58pic.com​​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User</cp:lastModifiedBy>
  <cp:revision>9</cp:revision>
  <dcterms:created xsi:type="dcterms:W3CDTF">2022-09-17T06:42:21Z</dcterms:created>
  <dcterms:modified xsi:type="dcterms:W3CDTF">2026-01-30T01:39:45Z</dcterms:modified>
</cp:coreProperties>
</file>