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34" r:id="rId4"/>
  </p:sldMasterIdLst>
  <p:notesMasterIdLst>
    <p:notesMasterId r:id="rId18"/>
  </p:notesMasterIdLst>
  <p:sldIdLst>
    <p:sldId id="4411" r:id="rId5"/>
    <p:sldId id="257" r:id="rId6"/>
    <p:sldId id="256" r:id="rId7"/>
    <p:sldId id="305" r:id="rId8"/>
    <p:sldId id="306" r:id="rId9"/>
    <p:sldId id="307" r:id="rId10"/>
    <p:sldId id="308" r:id="rId11"/>
    <p:sldId id="309" r:id="rId12"/>
    <p:sldId id="313" r:id="rId13"/>
    <p:sldId id="314" r:id="rId14"/>
    <p:sldId id="310" r:id="rId15"/>
    <p:sldId id="51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27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EB066DE-2A3E-5381-40C1-F8040CADC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DAF65F-0DE0-4DB6-8EFD-D733B7678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7D56FA-8631-4488-B9D5-23E487BC0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9518FE-176F-414D-BE96-0B297A7E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BC33D3-E3C2-4B1A-90A0-0341F5C6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E6DC25-3F2C-4F2A-AD15-79ED6662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305561-9DCD-4252-B471-F452F6A4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CFD48-7471-4039-89D7-E773737A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0B824F-2CAC-4FE2-A72A-05EC743D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C5DFA9-9C99-4464-A884-0782F6FF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4DA79A-2917-4353-8839-B375E5AC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38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6A0D9B-D98B-4B77-8297-7C50FB0A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D10E53-599E-4037-9894-9E7FC728B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47863-015F-4538-AA3C-4EC6149C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790679-77F3-4A24-86C8-C31AB4A4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E4F5F3-511A-43EF-BCE0-0AA17CFD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1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EB10F6-D8DF-4676-869F-879B5DB9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9C3AC5-65DD-44D1-A826-0C89DA8F3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ED790D-2F4A-4F7F-9988-E423A7308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348277-5214-4A2A-954F-52C2D1C4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1C03CA-0DA9-41E9-9C1E-F70A4933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9C9F78-6818-4888-8EDE-F2DD5419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8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3E2B79-6331-478A-BC19-6FA3E274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1EEF5F-B131-4AB7-A915-E610666CF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28F835-44BB-4E13-9579-60B7F13D7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3B9291-445C-4850-92DA-3F9D21EB2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B6DACF-2F6C-4F55-B53A-81C667592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F03CAF-391F-4FFF-8BF7-5555393D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59A962-2249-44E0-A02A-071E8633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32513F-A460-4EFC-87BC-B9E5FB07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45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CA44A-2646-4AC9-8392-24CD8A34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23F48D-5B58-49A3-9724-1F978D9E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D3607A-3416-4472-8DA3-517F6695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C0C33C-41AC-4466-AA76-7DB764D6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6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F7EFB3-0164-4E33-8097-D860639B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721529-C777-4D9A-ACDD-ABA8E4C5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EED7BB-FBBB-44A9-B4F4-E77AB034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94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1BECF-96DF-442C-8728-57698E5F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74DF3D-4739-4DA8-99D5-207152785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57706-5B66-4060-8167-14B1C60FC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390954-2431-411E-AF0E-F1EB0F51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809CFB-A918-4B87-9DE0-94EC5A37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051436-BEE5-40FF-93A5-65713F01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E7CA32D-9BCD-0865-2789-D99632A63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7969F-85F1-4E11-820C-39ADA8B0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9C3195F-8F26-49C6-91F3-1F66BA6FE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8BBE79-0E58-4C49-8776-7C96332C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5E94E0-4176-421B-9BCF-6AF30F2E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9AE13-9BA6-4D0E-986E-A0D9F65A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DB8DD2-9A97-4047-AA5B-90D03AE0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2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B5427-C981-46B2-97CB-1714E451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4A14CE-DCF3-4F2E-A7CB-54D8091F6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E087AC-99AD-4765-84BD-24878AE8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D3CE7E-7169-4B25-B842-24682D7C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F96D1C-C039-4547-BCC6-B791663C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601B45-BFF8-4EF7-AF64-E863CB495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184493-86B1-4169-9768-DC0468F99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E43789-C54F-4665-A45B-7A84832B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D98371-DC91-4C3C-8BD8-4A83B59F7E5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E279F-9A30-4A0B-A75F-2F90465A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4E401A-465B-4793-9C32-94F336C2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DDEEA-D2A1-48A0-94CC-8F3F8762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629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A8540-BB90-B2FB-A863-2F01DBF5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EF30AC-25EF-71DA-A781-051FB6E76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F99EFC-C16F-2D69-97BB-1BC9A4112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D3AC42-C83F-240C-B85E-AEB3AEF4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4FA0A-1F0A-BB38-0311-FA71E518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626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6B304-6AF7-68DC-E419-79582C2D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7C31E-CECF-FFBD-6ACE-DCA4396E9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18ED7A-6EBD-6E3A-1C6A-C42DD959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6AA1E8-BA97-9074-ABAC-DCAD058A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86095-9EE2-D52B-D9B2-A7D9197CE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9953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34B83-B395-2A88-A1E6-ABF84CBD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3A6045-EE36-7C8D-3B51-7F9FB808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AC5A5F-371D-344C-D2CE-F062B6684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A28A15-3E73-9690-38E6-10C9A1C9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9AA14-EB36-A42F-249A-2372A67B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134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390CD-3542-DB24-B10C-B0DC0921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129229-9494-65B0-25CE-2353808D3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ECFC34-390A-99B5-04AD-65CC4A23E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D1FFB3-18FA-C171-1658-48D2AD08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C604F8-5EC7-6128-9010-86B675B88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5A5DB7-8F97-620F-F820-A7C4E12EB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875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F7CAC-C031-A769-CCE1-28BDE07F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AF204A-337A-5C57-A552-E1230578E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D9CCFC-3B43-BA7C-7A40-573013636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97A887-0EA0-39E2-A145-6065759AE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69A572-F286-C935-A298-055AD648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2A7032B-487A-01E8-9C2B-3A017F5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42CBF6F-60E4-E3EF-187A-8F855132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8C0258-6F03-BDC0-0A55-106C64B4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45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E257B5F-A9D2-3F4C-0F4B-D25C824B4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117EE-7B51-4369-082B-15BB6EAE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0CF0F4-1E95-F077-B8B8-F14C7330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A684AF-DE70-DFD2-2B39-765D76B1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FE4309-B5FF-BFDF-2F42-ED82A568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5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B10D46-15F3-B799-E772-9D93134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F6EFBBE-578D-A330-0490-A20601BF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5CA9D2-8E6F-3F01-A51A-D26D47BD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2794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3B797-C8D3-81A1-7E31-7B222C2A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D9D395-0FBF-4418-B06D-C2A37238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7D8F91-A828-8FEC-297F-39B7AF0A1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8BDA80-E2E5-A0FC-C535-FC3931C7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6AA54F-1E24-76CF-75E7-34C4DAB6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70C9D9-0E77-3A7D-0307-9F0740A2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87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9CDD7-486F-4B8D-5754-34ECF4C1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99E116-8F8A-217E-A02A-568AE0B6F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48BFBA-016D-F9A9-9224-4E672C3B5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7BEDC0-D5A1-75DA-5FAF-D21907B5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3DBA3E-15C6-BD46-D335-F0BF55E1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D4803-9C8F-8F12-FC8F-563E4E49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146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DA8D9-E0E4-4FEB-13E0-ED4E017A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96E4C7-4593-1779-7E86-B0F9EEA74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690DF8-11ED-60C6-59C4-8621797C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F8C074-10E8-5E96-A8F7-C16D2076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10BC33-8A69-2F09-A11D-DD902C96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143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99AEEA-8D5F-3C44-0627-B8BCD07B0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C1FA57-E375-E7B6-42AC-0B4A0FDA9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4688B-1D7E-BF43-A042-4D9B662D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E3B8F4-1D8A-4C42-AA93-FE036A81CE48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18E039-0578-8E19-8200-6C946599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966DF-48AB-BB3C-7833-DAE3DFC4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25069D-4F8E-4013-9BC6-73A18ABFD3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480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8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96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016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0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3420DE-0161-D9FD-7E92-59A5C7F03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01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59027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56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60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0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071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eacher and students in a classroom&#10;&#10;Description automatically generated">
            <a:extLst>
              <a:ext uri="{FF2B5EF4-FFF2-40B4-BE49-F238E27FC236}">
                <a16:creationId xmlns:a16="http://schemas.microsoft.com/office/drawing/2014/main" xmlns="" id="{E65C3420-91ED-C899-563E-F28BA77B06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76B8B36-027A-F6B2-16D9-AF9269E05167}"/>
              </a:ext>
            </a:extLst>
          </p:cNvPr>
          <p:cNvGrpSpPr/>
          <p:nvPr userDrawn="1"/>
        </p:nvGrpSpPr>
        <p:grpSpPr>
          <a:xfrm>
            <a:off x="304800" y="203201"/>
            <a:ext cx="11676993" cy="6565462"/>
            <a:chOff x="-838972" y="2195286"/>
            <a:chExt cx="11975829" cy="6653643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xmlns="" id="{7CE9EC34-A538-155B-66EA-B3A1AE81338F}"/>
                </a:ext>
              </a:extLst>
            </p:cNvPr>
            <p:cNvSpPr/>
            <p:nvPr/>
          </p:nvSpPr>
          <p:spPr>
            <a:xfrm>
              <a:off x="-838972" y="2195286"/>
              <a:ext cx="11975829" cy="66536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ADEA7E1-7D1A-5691-EB59-F5177FA33124}"/>
                </a:ext>
              </a:extLst>
            </p:cNvPr>
            <p:cNvSpPr txBox="1"/>
            <p:nvPr/>
          </p:nvSpPr>
          <p:spPr>
            <a:xfrm>
              <a:off x="-313839" y="2756817"/>
              <a:ext cx="81370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2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7CDDF4C-95A1-85C1-2951-21D98AB1AA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A4C692-6DE8-7B36-A6EA-8450F13899E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813393" cy="18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23A322F-F335-A64E-6088-41E3C47DC5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813393" cy="18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4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EEFEA-969C-3879-8383-DBF3D0B0AE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xmlns="" id="{311CC254-8DBA-9F1A-938E-10C8D97B0541}"/>
              </a:ext>
            </a:extLst>
          </p:cNvPr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3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1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278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C56501-7AB4-A2F4-CE80-AE934B2B20C6}"/>
              </a:ext>
            </a:extLst>
          </p:cNvPr>
          <p:cNvSpPr/>
          <p:nvPr/>
        </p:nvSpPr>
        <p:spPr>
          <a:xfrm>
            <a:off x="287078" y="425303"/>
            <a:ext cx="11589489" cy="614561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A5EBBC80-A72A-0099-B0B0-4DE50923AB38}"/>
              </a:ext>
            </a:extLst>
          </p:cNvPr>
          <p:cNvSpPr/>
          <p:nvPr/>
        </p:nvSpPr>
        <p:spPr>
          <a:xfrm>
            <a:off x="1187974" y="2753833"/>
            <a:ext cx="2150649" cy="3389128"/>
          </a:xfrm>
          <a:custGeom>
            <a:avLst/>
            <a:gdLst/>
            <a:ahLst/>
            <a:cxnLst/>
            <a:rect l="l" t="t" r="r" b="b"/>
            <a:pathLst>
              <a:path w="2821815" h="4961433">
                <a:moveTo>
                  <a:pt x="0" y="0"/>
                </a:moveTo>
                <a:lnTo>
                  <a:pt x="2821815" y="0"/>
                </a:lnTo>
                <a:lnTo>
                  <a:pt x="2821815" y="4961433"/>
                </a:lnTo>
                <a:lnTo>
                  <a:pt x="0" y="4961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39FED0EA-8119-5513-8A4E-FAF1C6BD3634}"/>
              </a:ext>
            </a:extLst>
          </p:cNvPr>
          <p:cNvSpPr/>
          <p:nvPr/>
        </p:nvSpPr>
        <p:spPr>
          <a:xfrm>
            <a:off x="7899991" y="5103628"/>
            <a:ext cx="1913860" cy="1754372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xmlns="" id="{7B0A0122-9A01-0BBA-AD7D-D44965760A14}"/>
              </a:ext>
            </a:extLst>
          </p:cNvPr>
          <p:cNvSpPr/>
          <p:nvPr/>
        </p:nvSpPr>
        <p:spPr>
          <a:xfrm>
            <a:off x="10047768" y="5252484"/>
            <a:ext cx="1857153" cy="1400839"/>
          </a:xfrm>
          <a:custGeom>
            <a:avLst/>
            <a:gdLst/>
            <a:ahLst/>
            <a:cxnLst/>
            <a:rect l="l" t="t" r="r" b="b"/>
            <a:pathLst>
              <a:path w="5127477" h="4114800">
                <a:moveTo>
                  <a:pt x="0" y="0"/>
                </a:moveTo>
                <a:lnTo>
                  <a:pt x="5127476" y="0"/>
                </a:lnTo>
                <a:lnTo>
                  <a:pt x="5127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xmlns="" id="{D73B0C46-7114-4013-FA28-7688E6F5C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81" y="733648"/>
            <a:ext cx="6241312" cy="1158948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xmlns="" id="{03D9FC57-BD13-F7DA-F316-87CE83E0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435" y="2286003"/>
            <a:ext cx="6762308" cy="1095152"/>
          </a:xfrm>
          <a:prstGeom prst="wedgeRoundRectCallout">
            <a:avLst>
              <a:gd name="adj1" fmla="val -54800"/>
              <a:gd name="adj2" fmla="val -37154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xmlns="" id="{3C690536-7CAB-6B96-F4D2-A43DACFD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718" y="3710765"/>
            <a:ext cx="5922338" cy="1095152"/>
          </a:xfrm>
          <a:prstGeom prst="wedgeRoundRectCallout">
            <a:avLst>
              <a:gd name="adj1" fmla="val -54800"/>
              <a:gd name="adj2" fmla="val -37154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Tớ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xmlns="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2D7EED-C88E-C3F5-EAB5-4314FB0F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>
            <a:extLst>
              <a:ext uri="{FF2B5EF4-FFF2-40B4-BE49-F238E27FC236}">
                <a16:creationId xmlns:a16="http://schemas.microsoft.com/office/drawing/2014/main" xmlns="" id="{DA839582-0A49-95B8-A058-751E6E6A7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37CB10E-E631-596F-553B-EADBE70A0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00" y="-348344"/>
            <a:ext cx="1502837" cy="1502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A1BCCB-F965-C96B-E6DD-84D27454B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263" y="640081"/>
            <a:ext cx="8626683" cy="19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9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3B5B4F-A9FA-85F9-F714-23B9A846F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>
            <a:extLst>
              <a:ext uri="{FF2B5EF4-FFF2-40B4-BE49-F238E27FC236}">
                <a16:creationId xmlns:a16="http://schemas.microsoft.com/office/drawing/2014/main" xmlns="" id="{EC3AD995-E5BD-3238-CD53-DCBE318F3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D5A8634-163B-9263-D85E-510802C2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108"/>
          <a:stretch/>
        </p:blipFill>
        <p:spPr>
          <a:xfrm>
            <a:off x="5716204" y="4271520"/>
            <a:ext cx="977301" cy="877040"/>
          </a:xfrm>
          <a:prstGeom prst="rect">
            <a:avLst/>
          </a:prstGeom>
        </p:spPr>
      </p:pic>
      <p:sp>
        <p:nvSpPr>
          <p:cNvPr id="3" name="Rounded Rectangle 12">
            <a:extLst>
              <a:ext uri="{FF2B5EF4-FFF2-40B4-BE49-F238E27FC236}">
                <a16:creationId xmlns:a16="http://schemas.microsoft.com/office/drawing/2014/main" xmlns="" id="{E72B8FB4-512F-B280-CE43-3CBF8CDA9AB0}"/>
              </a:ext>
            </a:extLst>
          </p:cNvPr>
          <p:cNvSpPr/>
          <p:nvPr/>
        </p:nvSpPr>
        <p:spPr>
          <a:xfrm>
            <a:off x="3354709" y="1077686"/>
            <a:ext cx="8837291" cy="53604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9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AF0A7F-56F3-107F-BCE6-8001008CA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10" y="2311928"/>
            <a:ext cx="8991509" cy="405094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302E9E5-7AA9-38FD-18EF-B680139B9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1" y="5265324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C81C55-0065-61E6-5158-6DFC454D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>
            <a:extLst>
              <a:ext uri="{FF2B5EF4-FFF2-40B4-BE49-F238E27FC236}">
                <a16:creationId xmlns:a16="http://schemas.microsoft.com/office/drawing/2014/main" xmlns="" id="{23A71FED-A727-2876-5608-464E0FC65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4DECB0-3C22-D7D8-F55D-BE37DD2F9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00" y="-348344"/>
            <a:ext cx="1502837" cy="1502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E4C21E-40CE-0657-80FD-788416043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830" y="733135"/>
            <a:ext cx="871193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acher and students in a classroom&#10;&#10;Description automatically generated">
            <a:extLst>
              <a:ext uri="{FF2B5EF4-FFF2-40B4-BE49-F238E27FC236}">
                <a16:creationId xmlns:a16="http://schemas.microsoft.com/office/drawing/2014/main" xmlns="" id="{2CDFE762-2110-0356-8415-6E612A016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344"/>
            <a:ext cx="12192000" cy="7641771"/>
          </a:xfrm>
          <a:prstGeom prst="rect">
            <a:avLst/>
          </a:prstGeom>
        </p:spPr>
      </p:pic>
      <p:sp>
        <p:nvSpPr>
          <p:cNvPr id="8" name="Rounded Rectangle 12"/>
          <p:cNvSpPr/>
          <p:nvPr/>
        </p:nvSpPr>
        <p:spPr>
          <a:xfrm>
            <a:off x="3329532" y="1016198"/>
            <a:ext cx="8409078" cy="1612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9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C664830-BCC1-0DEA-1AA9-CA8602B92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00" y="-348344"/>
            <a:ext cx="1502837" cy="15028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A11F66-6565-0B33-5692-49FEE838D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324" y="272754"/>
            <a:ext cx="419441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1CE9D-12F0-53F3-6004-7772D1FB5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565" y="1088819"/>
            <a:ext cx="9010669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2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AE01458B-B154-5C3A-93E7-D9EE019086BD}"/>
              </a:ext>
            </a:extLst>
          </p:cNvPr>
          <p:cNvSpPr txBox="1"/>
          <p:nvPr/>
        </p:nvSpPr>
        <p:spPr>
          <a:xfrm>
            <a:off x="818707" y="460087"/>
            <a:ext cx="104943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trong những từ dưới đây các cặp từ có nghĩa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ngược 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00CAD0-9AF5-839A-EF33-4B64E489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78" y="2821038"/>
            <a:ext cx="7980803" cy="2119383"/>
          </a:xfrm>
          <a:prstGeom prst="rect">
            <a:avLst/>
          </a:prstGeom>
        </p:spPr>
      </p:pic>
      <p:cxnSp>
        <p:nvCxnSpPr>
          <p:cNvPr id="11" name="Đường nối Thẳng 4">
            <a:extLst>
              <a:ext uri="{FF2B5EF4-FFF2-40B4-BE49-F238E27FC236}">
                <a16:creationId xmlns:a16="http://schemas.microsoft.com/office/drawing/2014/main" xmlns="" id="{2B4B30C7-11AB-88BC-16B7-229C6171E217}"/>
              </a:ext>
            </a:extLst>
          </p:cNvPr>
          <p:cNvCxnSpPr/>
          <p:nvPr/>
        </p:nvCxnSpPr>
        <p:spPr>
          <a:xfrm>
            <a:off x="1575184" y="1102555"/>
            <a:ext cx="995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5">
            <a:extLst>
              <a:ext uri="{FF2B5EF4-FFF2-40B4-BE49-F238E27FC236}">
                <a16:creationId xmlns:a16="http://schemas.microsoft.com/office/drawing/2014/main" xmlns="" id="{6A8B6638-7C3D-1CEA-B4F0-473CC3CC24E6}"/>
              </a:ext>
            </a:extLst>
          </p:cNvPr>
          <p:cNvCxnSpPr>
            <a:cxnSpLocks/>
          </p:cNvCxnSpPr>
          <p:nvPr/>
        </p:nvCxnSpPr>
        <p:spPr>
          <a:xfrm>
            <a:off x="9457691" y="1123820"/>
            <a:ext cx="1759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7">
            <a:extLst>
              <a:ext uri="{FF2B5EF4-FFF2-40B4-BE49-F238E27FC236}">
                <a16:creationId xmlns:a16="http://schemas.microsoft.com/office/drawing/2014/main" xmlns="" id="{541668DB-151C-48D3-0B96-3059B8F97A72}"/>
              </a:ext>
            </a:extLst>
          </p:cNvPr>
          <p:cNvCxnSpPr>
            <a:cxnSpLocks/>
          </p:cNvCxnSpPr>
          <p:nvPr/>
        </p:nvCxnSpPr>
        <p:spPr>
          <a:xfrm>
            <a:off x="1026116" y="1836910"/>
            <a:ext cx="70120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4528C2-07B9-1646-1C22-0FE385179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67"/>
          <a:stretch/>
        </p:blipFill>
        <p:spPr>
          <a:xfrm>
            <a:off x="141768" y="4095050"/>
            <a:ext cx="4132521" cy="276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ounded Rectangle 32">
            <a:extLst>
              <a:ext uri="{FF2B5EF4-FFF2-40B4-BE49-F238E27FC236}">
                <a16:creationId xmlns:a16="http://schemas.microsoft.com/office/drawing/2014/main" xmlns="" id="{23869ABD-2F0D-6A26-183B-ED8B224B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76" y="2264735"/>
            <a:ext cx="4242390" cy="1392863"/>
          </a:xfrm>
          <a:prstGeom prst="wedgeRoundRectCallout">
            <a:avLst>
              <a:gd name="adj1" fmla="val -22439"/>
              <a:gd name="adj2" fmla="val 76587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vui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DB134CD-C274-DA33-D60A-15312088F1A5}"/>
              </a:ext>
            </a:extLst>
          </p:cNvPr>
          <p:cNvSpPr/>
          <p:nvPr/>
        </p:nvSpPr>
        <p:spPr>
          <a:xfrm>
            <a:off x="4827180" y="5348177"/>
            <a:ext cx="2828261" cy="765544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96F6DF-76EC-7F85-A0AD-CEB651A6B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438" y="1342426"/>
            <a:ext cx="1634392" cy="1698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010E23-B32B-8716-0D84-472DA470C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87" y="1403498"/>
            <a:ext cx="1459770" cy="156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FF836A-CEE9-473E-B846-395BB1DE4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518" y="1552353"/>
            <a:ext cx="1541516" cy="1456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B936F3-BF74-C56E-EE5D-D019347B6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536" y="1520456"/>
            <a:ext cx="1516270" cy="1427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5F0A7A-BCF8-CC76-32AB-925CD3139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421" y="3723278"/>
            <a:ext cx="1601216" cy="15079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12208D-8857-AE0A-6274-963C24A0B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4284" y="3587269"/>
            <a:ext cx="1711399" cy="15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DDB4DC-E028-633C-565F-589E4F58D7B4}"/>
              </a:ext>
            </a:extLst>
          </p:cNvPr>
          <p:cNvSpPr txBox="1"/>
          <p:nvPr/>
        </p:nvSpPr>
        <p:spPr>
          <a:xfrm>
            <a:off x="966345" y="474692"/>
            <a:ext cx="10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thêm 3 – 5 cặp từ chỉ đặc điểm có </a:t>
            </a:r>
            <a:endParaRPr lang="en-US" sz="36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 trái ngược nhau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5" name="Đường nối Thẳng 7">
            <a:extLst>
              <a:ext uri="{FF2B5EF4-FFF2-40B4-BE49-F238E27FC236}">
                <a16:creationId xmlns:a16="http://schemas.microsoft.com/office/drawing/2014/main" xmlns="" id="{5F16AB2E-B6F9-0E94-2154-F74B4BDC9D34}"/>
              </a:ext>
            </a:extLst>
          </p:cNvPr>
          <p:cNvCxnSpPr>
            <a:cxnSpLocks/>
          </p:cNvCxnSpPr>
          <p:nvPr/>
        </p:nvCxnSpPr>
        <p:spPr>
          <a:xfrm>
            <a:off x="4513595" y="1039468"/>
            <a:ext cx="5108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Đường nối Thẳng 7">
            <a:extLst>
              <a:ext uri="{FF2B5EF4-FFF2-40B4-BE49-F238E27FC236}">
                <a16:creationId xmlns:a16="http://schemas.microsoft.com/office/drawing/2014/main" xmlns="" id="{BAD3DCB8-F970-603C-BE12-4173832AAF17}"/>
              </a:ext>
            </a:extLst>
          </p:cNvPr>
          <p:cNvCxnSpPr>
            <a:cxnSpLocks/>
          </p:cNvCxnSpPr>
          <p:nvPr/>
        </p:nvCxnSpPr>
        <p:spPr>
          <a:xfrm>
            <a:off x="3758683" y="1624259"/>
            <a:ext cx="45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cartoon of a turtle on a dirt road&#10;&#10;Description automatically generated">
            <a:extLst>
              <a:ext uri="{FF2B5EF4-FFF2-40B4-BE49-F238E27FC236}">
                <a16:creationId xmlns:a16="http://schemas.microsoft.com/office/drawing/2014/main" xmlns="" id="{B5AAE2BE-58C4-2462-B789-2A7422D27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07" y="2934293"/>
            <a:ext cx="7970874" cy="3188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51DC2A-7574-20EA-02E4-50D494CC9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67"/>
          <a:stretch/>
        </p:blipFill>
        <p:spPr>
          <a:xfrm>
            <a:off x="141768" y="4095050"/>
            <a:ext cx="4132521" cy="2762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32">
            <a:extLst>
              <a:ext uri="{FF2B5EF4-FFF2-40B4-BE49-F238E27FC236}">
                <a16:creationId xmlns:a16="http://schemas.microsoft.com/office/drawing/2014/main" xmlns="" id="{2132B045-0459-9146-D59B-7DF9F5E3F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75" y="2264735"/>
            <a:ext cx="3157869" cy="1392863"/>
          </a:xfrm>
          <a:prstGeom prst="wedgeRoundRectCallout">
            <a:avLst>
              <a:gd name="adj1" fmla="val -22439"/>
              <a:gd name="adj2" fmla="val 76587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28CC97-0DED-7D3F-0BBD-EA785BFF4C28}"/>
              </a:ext>
            </a:extLst>
          </p:cNvPr>
          <p:cNvSpPr txBox="1"/>
          <p:nvPr/>
        </p:nvSpPr>
        <p:spPr>
          <a:xfrm>
            <a:off x="4238625" y="1838172"/>
            <a:ext cx="4067175" cy="715089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turtle on a dirt road&#10;&#10;Description automatically generated">
            <a:extLst>
              <a:ext uri="{FF2B5EF4-FFF2-40B4-BE49-F238E27FC236}">
                <a16:creationId xmlns:a16="http://schemas.microsoft.com/office/drawing/2014/main" xmlns="" id="{D194611A-74C3-2A95-4357-F61F969B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6" y="595130"/>
            <a:ext cx="9548037" cy="38189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99329CB-4BAF-7964-317C-B3EA372A5262}"/>
              </a:ext>
            </a:extLst>
          </p:cNvPr>
          <p:cNvSpPr/>
          <p:nvPr/>
        </p:nvSpPr>
        <p:spPr>
          <a:xfrm>
            <a:off x="1210888" y="4538931"/>
            <a:ext cx="2765690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14B8742-61C3-5B96-A2B6-319F95B33FEB}"/>
              </a:ext>
            </a:extLst>
          </p:cNvPr>
          <p:cNvSpPr/>
          <p:nvPr/>
        </p:nvSpPr>
        <p:spPr>
          <a:xfrm>
            <a:off x="4921650" y="4592093"/>
            <a:ext cx="2021409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7E3F6D4-C39A-B7C9-FCF2-777465B3EE4E}"/>
              </a:ext>
            </a:extLst>
          </p:cNvPr>
          <p:cNvSpPr/>
          <p:nvPr/>
        </p:nvSpPr>
        <p:spPr>
          <a:xfrm>
            <a:off x="8249641" y="4592093"/>
            <a:ext cx="2382917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8C13C52-594F-68C0-FAB0-2A9297AEC21C}"/>
              </a:ext>
            </a:extLst>
          </p:cNvPr>
          <p:cNvSpPr/>
          <p:nvPr/>
        </p:nvSpPr>
        <p:spPr>
          <a:xfrm>
            <a:off x="1742516" y="5432066"/>
            <a:ext cx="2382917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xoè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cụp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F57B246-B331-7917-D447-62091EF8CE83}"/>
              </a:ext>
            </a:extLst>
          </p:cNvPr>
          <p:cNvSpPr/>
          <p:nvPr/>
        </p:nvSpPr>
        <p:spPr>
          <a:xfrm>
            <a:off x="5368218" y="5474596"/>
            <a:ext cx="4796508" cy="671022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3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E7B985-B9E2-260D-7756-326FA2DB1341}"/>
              </a:ext>
            </a:extLst>
          </p:cNvPr>
          <p:cNvSpPr txBox="1"/>
          <p:nvPr/>
        </p:nvSpPr>
        <p:spPr>
          <a:xfrm>
            <a:off x="499730" y="719241"/>
            <a:ext cx="11238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câu chuyện Đi tìm mặt trời, đặt câu khiến trong tình huống sau: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9D4643-299C-6A0E-3D20-4EA9C76A8F0A}"/>
              </a:ext>
            </a:extLst>
          </p:cNvPr>
          <p:cNvSpPr txBox="1"/>
          <p:nvPr/>
        </p:nvSpPr>
        <p:spPr>
          <a:xfrm>
            <a:off x="3987209" y="2157150"/>
            <a:ext cx="7825563" cy="1293971"/>
          </a:xfrm>
          <a:custGeom>
            <a:avLst/>
            <a:gdLst>
              <a:gd name="connsiteX0" fmla="*/ 0 w 7825563"/>
              <a:gd name="connsiteY0" fmla="*/ 215666 h 1293971"/>
              <a:gd name="connsiteX1" fmla="*/ 215666 w 7825563"/>
              <a:gd name="connsiteY1" fmla="*/ 0 h 1293971"/>
              <a:gd name="connsiteX2" fmla="*/ 7609897 w 7825563"/>
              <a:gd name="connsiteY2" fmla="*/ 0 h 1293971"/>
              <a:gd name="connsiteX3" fmla="*/ 7825563 w 7825563"/>
              <a:gd name="connsiteY3" fmla="*/ 215666 h 1293971"/>
              <a:gd name="connsiteX4" fmla="*/ 7825563 w 7825563"/>
              <a:gd name="connsiteY4" fmla="*/ 1078305 h 1293971"/>
              <a:gd name="connsiteX5" fmla="*/ 7609897 w 7825563"/>
              <a:gd name="connsiteY5" fmla="*/ 1293971 h 1293971"/>
              <a:gd name="connsiteX6" fmla="*/ 215666 w 7825563"/>
              <a:gd name="connsiteY6" fmla="*/ 1293971 h 1293971"/>
              <a:gd name="connsiteX7" fmla="*/ 0 w 7825563"/>
              <a:gd name="connsiteY7" fmla="*/ 1078305 h 1293971"/>
              <a:gd name="connsiteX8" fmla="*/ 0 w 7825563"/>
              <a:gd name="connsiteY8" fmla="*/ 215666 h 129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5563" h="1293971" fill="none" extrusionOk="0">
                <a:moveTo>
                  <a:pt x="0" y="215666"/>
                </a:moveTo>
                <a:cubicBezTo>
                  <a:pt x="21054" y="96246"/>
                  <a:pt x="106834" y="-2793"/>
                  <a:pt x="215666" y="0"/>
                </a:cubicBezTo>
                <a:cubicBezTo>
                  <a:pt x="2441977" y="-92648"/>
                  <a:pt x="6324293" y="-63196"/>
                  <a:pt x="7609897" y="0"/>
                </a:cubicBezTo>
                <a:cubicBezTo>
                  <a:pt x="7733465" y="3851"/>
                  <a:pt x="7824025" y="86390"/>
                  <a:pt x="7825563" y="215666"/>
                </a:cubicBezTo>
                <a:cubicBezTo>
                  <a:pt x="7782665" y="525071"/>
                  <a:pt x="7900354" y="649723"/>
                  <a:pt x="7825563" y="1078305"/>
                </a:cubicBezTo>
                <a:cubicBezTo>
                  <a:pt x="7834570" y="1214978"/>
                  <a:pt x="7723787" y="1314157"/>
                  <a:pt x="7609897" y="1293971"/>
                </a:cubicBezTo>
                <a:cubicBezTo>
                  <a:pt x="5517820" y="1261478"/>
                  <a:pt x="3660860" y="1173998"/>
                  <a:pt x="215666" y="1293971"/>
                </a:cubicBezTo>
                <a:cubicBezTo>
                  <a:pt x="103090" y="1308980"/>
                  <a:pt x="2398" y="1196590"/>
                  <a:pt x="0" y="1078305"/>
                </a:cubicBezTo>
                <a:cubicBezTo>
                  <a:pt x="-67927" y="871280"/>
                  <a:pt x="-17790" y="337656"/>
                  <a:pt x="0" y="215666"/>
                </a:cubicBezTo>
                <a:close/>
              </a:path>
              <a:path w="7825563" h="1293971" stroke="0" extrusionOk="0">
                <a:moveTo>
                  <a:pt x="0" y="215666"/>
                </a:moveTo>
                <a:cubicBezTo>
                  <a:pt x="16989" y="98514"/>
                  <a:pt x="99306" y="-2435"/>
                  <a:pt x="215666" y="0"/>
                </a:cubicBezTo>
                <a:cubicBezTo>
                  <a:pt x="1993745" y="-3130"/>
                  <a:pt x="6189362" y="101176"/>
                  <a:pt x="7609897" y="0"/>
                </a:cubicBezTo>
                <a:cubicBezTo>
                  <a:pt x="7733141" y="7886"/>
                  <a:pt x="7828190" y="100028"/>
                  <a:pt x="7825563" y="215666"/>
                </a:cubicBezTo>
                <a:cubicBezTo>
                  <a:pt x="7891436" y="302658"/>
                  <a:pt x="7884012" y="975878"/>
                  <a:pt x="7825563" y="1078305"/>
                </a:cubicBezTo>
                <a:cubicBezTo>
                  <a:pt x="7826295" y="1176963"/>
                  <a:pt x="7719781" y="1280856"/>
                  <a:pt x="7609897" y="1293971"/>
                </a:cubicBezTo>
                <a:cubicBezTo>
                  <a:pt x="5600064" y="1132726"/>
                  <a:pt x="3365544" y="1250211"/>
                  <a:pt x="215666" y="1293971"/>
                </a:cubicBezTo>
                <a:cubicBezTo>
                  <a:pt x="92642" y="1296402"/>
                  <a:pt x="13880" y="1199429"/>
                  <a:pt x="0" y="1078305"/>
                </a:cubicBezTo>
                <a:cubicBezTo>
                  <a:pt x="-30155" y="774614"/>
                  <a:pt x="46452" y="395568"/>
                  <a:pt x="0" y="215666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olid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gõ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liếu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điếu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choè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4EF5C9-BCEC-1D3C-11B6-D1E899563114}"/>
              </a:ext>
            </a:extLst>
          </p:cNvPr>
          <p:cNvSpPr txBox="1"/>
          <p:nvPr/>
        </p:nvSpPr>
        <p:spPr>
          <a:xfrm>
            <a:off x="4189227" y="4079427"/>
            <a:ext cx="7378995" cy="1940957"/>
          </a:xfrm>
          <a:custGeom>
            <a:avLst/>
            <a:gdLst>
              <a:gd name="connsiteX0" fmla="*/ 0 w 7378995"/>
              <a:gd name="connsiteY0" fmla="*/ 323499 h 1940957"/>
              <a:gd name="connsiteX1" fmla="*/ 323499 w 7378995"/>
              <a:gd name="connsiteY1" fmla="*/ 0 h 1940957"/>
              <a:gd name="connsiteX2" fmla="*/ 7055496 w 7378995"/>
              <a:gd name="connsiteY2" fmla="*/ 0 h 1940957"/>
              <a:gd name="connsiteX3" fmla="*/ 7378995 w 7378995"/>
              <a:gd name="connsiteY3" fmla="*/ 323499 h 1940957"/>
              <a:gd name="connsiteX4" fmla="*/ 7378995 w 7378995"/>
              <a:gd name="connsiteY4" fmla="*/ 1617458 h 1940957"/>
              <a:gd name="connsiteX5" fmla="*/ 7055496 w 7378995"/>
              <a:gd name="connsiteY5" fmla="*/ 1940957 h 1940957"/>
              <a:gd name="connsiteX6" fmla="*/ 323499 w 7378995"/>
              <a:gd name="connsiteY6" fmla="*/ 1940957 h 1940957"/>
              <a:gd name="connsiteX7" fmla="*/ 0 w 7378995"/>
              <a:gd name="connsiteY7" fmla="*/ 1617458 h 1940957"/>
              <a:gd name="connsiteX8" fmla="*/ 0 w 7378995"/>
              <a:gd name="connsiteY8" fmla="*/ 323499 h 19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78995" h="1940957" fill="none" extrusionOk="0">
                <a:moveTo>
                  <a:pt x="0" y="323499"/>
                </a:moveTo>
                <a:cubicBezTo>
                  <a:pt x="14024" y="144628"/>
                  <a:pt x="155846" y="-2993"/>
                  <a:pt x="323499" y="0"/>
                </a:cubicBezTo>
                <a:cubicBezTo>
                  <a:pt x="2181672" y="-92648"/>
                  <a:pt x="5134295" y="-63196"/>
                  <a:pt x="7055496" y="0"/>
                </a:cubicBezTo>
                <a:cubicBezTo>
                  <a:pt x="7255670" y="18580"/>
                  <a:pt x="7376446" y="127979"/>
                  <a:pt x="7378995" y="323499"/>
                </a:cubicBezTo>
                <a:cubicBezTo>
                  <a:pt x="7453868" y="850319"/>
                  <a:pt x="7493979" y="1318334"/>
                  <a:pt x="7378995" y="1617458"/>
                </a:cubicBezTo>
                <a:cubicBezTo>
                  <a:pt x="7393199" y="1823821"/>
                  <a:pt x="7230899" y="1953570"/>
                  <a:pt x="7055496" y="1940957"/>
                </a:cubicBezTo>
                <a:cubicBezTo>
                  <a:pt x="5549165" y="1908464"/>
                  <a:pt x="2748824" y="1820984"/>
                  <a:pt x="323499" y="1940957"/>
                </a:cubicBezTo>
                <a:cubicBezTo>
                  <a:pt x="150579" y="1954153"/>
                  <a:pt x="25383" y="1787398"/>
                  <a:pt x="0" y="1617458"/>
                </a:cubicBezTo>
                <a:cubicBezTo>
                  <a:pt x="-108274" y="1019793"/>
                  <a:pt x="21026" y="832321"/>
                  <a:pt x="0" y="323499"/>
                </a:cubicBezTo>
                <a:close/>
              </a:path>
              <a:path w="7378995" h="1940957" stroke="0" extrusionOk="0">
                <a:moveTo>
                  <a:pt x="0" y="323499"/>
                </a:moveTo>
                <a:cubicBezTo>
                  <a:pt x="9526" y="145932"/>
                  <a:pt x="158432" y="-12041"/>
                  <a:pt x="323499" y="0"/>
                </a:cubicBezTo>
                <a:cubicBezTo>
                  <a:pt x="3145636" y="-3130"/>
                  <a:pt x="4009315" y="101176"/>
                  <a:pt x="7055496" y="0"/>
                </a:cubicBezTo>
                <a:cubicBezTo>
                  <a:pt x="7250654" y="31459"/>
                  <a:pt x="7397805" y="169689"/>
                  <a:pt x="7378995" y="323499"/>
                </a:cubicBezTo>
                <a:cubicBezTo>
                  <a:pt x="7329015" y="454954"/>
                  <a:pt x="7322089" y="1301059"/>
                  <a:pt x="7378995" y="1617458"/>
                </a:cubicBezTo>
                <a:cubicBezTo>
                  <a:pt x="7379227" y="1789633"/>
                  <a:pt x="7216837" y="1916330"/>
                  <a:pt x="7055496" y="1940957"/>
                </a:cubicBezTo>
                <a:cubicBezTo>
                  <a:pt x="6275679" y="1779712"/>
                  <a:pt x="2647783" y="1897197"/>
                  <a:pt x="323499" y="1940957"/>
                </a:cubicBezTo>
                <a:cubicBezTo>
                  <a:pt x="132130" y="1948845"/>
                  <a:pt x="26828" y="1800017"/>
                  <a:pt x="0" y="1617458"/>
                </a:cubicBezTo>
                <a:cubicBezTo>
                  <a:pt x="-69551" y="1442296"/>
                  <a:pt x="6937" y="718530"/>
                  <a:pt x="0" y="323499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olid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AAEDDA-3715-5A9A-7585-9F4C6F5E2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80" y="1989506"/>
            <a:ext cx="3171825" cy="4410075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79B5C846-C4FB-94C2-7099-C27C03E6D23F}"/>
              </a:ext>
            </a:extLst>
          </p:cNvPr>
          <p:cNvCxnSpPr>
            <a:cxnSpLocks/>
          </p:cNvCxnSpPr>
          <p:nvPr/>
        </p:nvCxnSpPr>
        <p:spPr>
          <a:xfrm>
            <a:off x="1302563" y="1294649"/>
            <a:ext cx="381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7">
            <a:extLst>
              <a:ext uri="{FF2B5EF4-FFF2-40B4-BE49-F238E27FC236}">
                <a16:creationId xmlns:a16="http://schemas.microsoft.com/office/drawing/2014/main" xmlns="" id="{C97991A5-3E45-749E-AFA3-CC9EA6ABD462}"/>
              </a:ext>
            </a:extLst>
          </p:cNvPr>
          <p:cNvCxnSpPr>
            <a:cxnSpLocks/>
          </p:cNvCxnSpPr>
          <p:nvPr/>
        </p:nvCxnSpPr>
        <p:spPr>
          <a:xfrm>
            <a:off x="8692190" y="1262752"/>
            <a:ext cx="2780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44785F-5F9D-AAE4-72A0-B3869E93F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56" y="648587"/>
            <a:ext cx="4098009" cy="5697832"/>
          </a:xfrm>
          <a:prstGeom prst="rect">
            <a:avLst/>
          </a:prstGeom>
        </p:spPr>
      </p:pic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xmlns="" id="{D91ED05B-DDBC-B110-4FE4-5B5B6DE04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5986839" y="3742660"/>
            <a:ext cx="5082036" cy="2559989"/>
          </a:xfrm>
          <a:prstGeom prst="rect">
            <a:avLst/>
          </a:prstGeom>
        </p:spPr>
      </p:pic>
      <p:sp>
        <p:nvSpPr>
          <p:cNvPr id="7" name="Rounded Rectangle 32">
            <a:extLst>
              <a:ext uri="{FF2B5EF4-FFF2-40B4-BE49-F238E27FC236}">
                <a16:creationId xmlns:a16="http://schemas.microsoft.com/office/drawing/2014/main" xmlns="" id="{94AF4B84-8F1B-FB60-DE3C-8A6683EBC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6438" y="2190307"/>
            <a:ext cx="3423683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dựa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xmlns="" id="{07FCB8BA-AE2C-335A-C043-9D66B1326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7386" y="1679944"/>
            <a:ext cx="4284922" cy="2030817"/>
          </a:xfrm>
          <a:prstGeom prst="wedgeRoundRectCallout">
            <a:avLst>
              <a:gd name="adj1" fmla="val 44734"/>
              <a:gd name="adj2" fmla="val 60556"/>
              <a:gd name="adj3" fmla="val 16667"/>
            </a:avLst>
          </a:prstGeom>
          <a:solidFill>
            <a:srgbClr val="FFFF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457200" marR="0" lvl="0" indent="-45720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đọc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457200" marR="0" lvl="0" indent="-45720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Tình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huống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phần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</a:t>
            </a:r>
            <a:r>
              <a:rPr lang="en-US" sz="2800" b="1" noProof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hoặc</a:t>
            </a:r>
            <a:r>
              <a:rPr lang="en-US" sz="2800" b="1" noProof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b</a:t>
            </a:r>
          </a:p>
          <a:p>
            <a:pPr marL="457200" marR="0" lvl="0" indent="-45720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hiệu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</a:t>
            </a:r>
            <a:r>
              <a:rPr kumimoji="0" lang="en-US" sz="28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297</Words>
  <Application>Microsoft Office PowerPoint</Application>
  <PresentationFormat>Widescreen</PresentationFormat>
  <Paragraphs>41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宋体</vt:lpstr>
      <vt:lpstr>Aptos</vt:lpstr>
      <vt:lpstr>Aptos Display</vt:lpstr>
      <vt:lpstr>Arial</vt:lpstr>
      <vt:lpstr>Arial-Rounded</vt:lpstr>
      <vt:lpstr>Baloo 2</vt:lpstr>
      <vt:lpstr>Calibri</vt:lpstr>
      <vt:lpstr>Calibri Light</vt:lpstr>
      <vt:lpstr>Cambria</vt:lpstr>
      <vt:lpstr>HP001 4 hàng</vt:lpstr>
      <vt:lpstr>Lobster</vt:lpstr>
      <vt:lpstr>SVN-Genica Pro</vt:lpstr>
      <vt:lpstr>Tahoma</vt:lpstr>
      <vt:lpstr>Times New Roman</vt:lpstr>
      <vt:lpstr>等线</vt:lpstr>
      <vt:lpstr>等线 Light</vt:lpstr>
      <vt:lpstr>Office 主题​​</vt:lpstr>
      <vt:lpstr>Custom Design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53</cp:revision>
  <dcterms:created xsi:type="dcterms:W3CDTF">2022-09-18T12:16:26Z</dcterms:created>
  <dcterms:modified xsi:type="dcterms:W3CDTF">2026-01-30T01:42:07Z</dcterms:modified>
</cp:coreProperties>
</file>