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3"/>
  </p:notesMasterIdLst>
  <p:sldIdLst>
    <p:sldId id="430" r:id="rId3"/>
    <p:sldId id="257" r:id="rId4"/>
    <p:sldId id="256" r:id="rId5"/>
    <p:sldId id="279" r:id="rId6"/>
    <p:sldId id="407" r:id="rId7"/>
    <p:sldId id="408" r:id="rId8"/>
    <p:sldId id="416" r:id="rId9"/>
    <p:sldId id="428" r:id="rId10"/>
    <p:sldId id="402" r:id="rId11"/>
    <p:sldId id="4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1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D30FF-DBC2-4449-98AB-F00C66E6DA6F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99108-09C0-40DC-B676-FFAE72C6B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10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0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5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618E9D-238C-9B77-2B26-61F95C530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D350442A-6928-5EC7-98D6-E129BB73F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D217778B-A8C0-B7B0-49F8-AB10EE343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785543F-2454-5393-B3AE-19E0730B5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7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7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62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xmlns="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CD6C11E9-6C14-B9CA-4B2B-158E0DBD15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85" b="-1571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xmlns="" id="{67F46AC8-62FF-DAEE-9192-4D3944F215AF}"/>
              </a:ext>
            </a:extLst>
          </p:cNvPr>
          <p:cNvGrpSpPr/>
          <p:nvPr userDrawn="1"/>
        </p:nvGrpSpPr>
        <p:grpSpPr>
          <a:xfrm>
            <a:off x="404127" y="305542"/>
            <a:ext cx="11383747" cy="6246917"/>
            <a:chOff x="0" y="0"/>
            <a:chExt cx="4497283" cy="2467918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1DE9FB06-0B45-C8AD-BB1D-48EDB85B5171}"/>
                </a:ext>
              </a:extLst>
            </p:cNvPr>
            <p:cNvSpPr/>
            <p:nvPr/>
          </p:nvSpPr>
          <p:spPr>
            <a:xfrm>
              <a:off x="0" y="0"/>
              <a:ext cx="4497282" cy="2467918"/>
            </a:xfrm>
            <a:custGeom>
              <a:avLst/>
              <a:gdLst/>
              <a:ahLst/>
              <a:cxnLst/>
              <a:rect l="l" t="t" r="r" b="b"/>
              <a:pathLst>
                <a:path w="4497282" h="2467918">
                  <a:moveTo>
                    <a:pt x="0" y="0"/>
                  </a:moveTo>
                  <a:lnTo>
                    <a:pt x="4497282" y="0"/>
                  </a:lnTo>
                  <a:lnTo>
                    <a:pt x="4497282" y="2467918"/>
                  </a:lnTo>
                  <a:lnTo>
                    <a:pt x="0" y="24679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26044316-CD65-4EF8-21AC-15DF00DA8075}"/>
                </a:ext>
              </a:extLst>
            </p:cNvPr>
            <p:cNvSpPr txBox="1"/>
            <p:nvPr/>
          </p:nvSpPr>
          <p:spPr>
            <a:xfrm>
              <a:off x="0" y="-47625"/>
              <a:ext cx="4497283" cy="25155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50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67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3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331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24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12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644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083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5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635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7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xmlns="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3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3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9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26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1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33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156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95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05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42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xmlns="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4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xmlns="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3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xmlns="" id="{1DAEEB40-081A-C545-8231-EE3765E2855A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B7EDEEA3-A4D9-2C41-9525-C0735FCE0823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309446D-C39B-B049-8D99-89EBB5B96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6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30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23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11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12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D123EEE-8C86-54E7-5F01-1906252771E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0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B1468A0-8C65-BBA4-B504-D79FAD148E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0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9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svg"/><Relationship Id="rId18" Type="http://schemas.openxmlformats.org/officeDocument/2006/relationships/image" Target="../media/image21.png"/><Relationship Id="rId3" Type="http://schemas.openxmlformats.org/officeDocument/2006/relationships/image" Target="../media/image24.svg"/><Relationship Id="rId21" Type="http://schemas.openxmlformats.org/officeDocument/2006/relationships/image" Target="../media/image24.jp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17" Type="http://schemas.openxmlformats.org/officeDocument/2006/relationships/image" Target="../media/image38.svg"/><Relationship Id="rId2" Type="http://schemas.openxmlformats.org/officeDocument/2006/relationships/image" Target="../media/image13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11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70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B252697-C7D0-C24C-B872-4B26CABA6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529" y="-1033226"/>
            <a:ext cx="3200400" cy="3454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A93287A-4C1D-994A-AC5C-337FAB9EDC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3065" y="-643421"/>
            <a:ext cx="3564252" cy="3564252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xmlns="" id="{17976760-6A00-46D5-9CA1-B914CF60C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594" y="-221773"/>
            <a:ext cx="3442387" cy="4130864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xmlns="" id="{19180D5D-570E-4B15-BF96-3A33FAEEA7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2479" y="-221773"/>
            <a:ext cx="3442387" cy="4130864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ED596D74-0F70-4CC3-9B63-38FDE7BC00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4" b="36601"/>
          <a:stretch/>
        </p:blipFill>
        <p:spPr>
          <a:xfrm rot="20860985">
            <a:off x="-1499416" y="3150240"/>
            <a:ext cx="5336420" cy="4347912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xmlns="" id="{DBAB8D74-61E2-4E5C-B021-F4A673A089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4" b="36601"/>
          <a:stretch/>
        </p:blipFill>
        <p:spPr>
          <a:xfrm rot="739015" flipH="1">
            <a:off x="8354995" y="3150239"/>
            <a:ext cx="5336420" cy="4347912"/>
          </a:xfrm>
          <a:prstGeom prst="rect">
            <a:avLst/>
          </a:prstGeom>
        </p:spPr>
      </p:pic>
      <p:pic>
        <p:nvPicPr>
          <p:cNvPr id="18" name="Picture 17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xmlns="" id="{7786D151-8157-4091-B5EE-A34F1D5BAA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1" t="51616" r="50191" b="2696"/>
          <a:stretch/>
        </p:blipFill>
        <p:spPr>
          <a:xfrm>
            <a:off x="4860830" y="3909090"/>
            <a:ext cx="2970245" cy="2948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9CBA2E-04F0-4EAE-BE73-CD111E78B6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575" y="2061479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9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3662" y="685800"/>
            <a:ext cx="9284677" cy="54864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2086" y="4564152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500396">
            <a:off x="1231112" y="1152561"/>
            <a:ext cx="1596025" cy="1099807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38339" y="533284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199940" y="1702464"/>
            <a:ext cx="4947805" cy="4885957"/>
          </a:xfrm>
          <a:custGeom>
            <a:avLst/>
            <a:gdLst/>
            <a:ahLst/>
            <a:cxnLst/>
            <a:rect l="l" t="t" r="r" b="b"/>
            <a:pathLst>
              <a:path w="7421707" h="7328936">
                <a:moveTo>
                  <a:pt x="0" y="0"/>
                </a:moveTo>
                <a:lnTo>
                  <a:pt x="7421708" y="0"/>
                </a:lnTo>
                <a:lnTo>
                  <a:pt x="7421708" y="7328936"/>
                </a:lnTo>
                <a:lnTo>
                  <a:pt x="0" y="73289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2576" y="2004184"/>
            <a:ext cx="5188491" cy="306144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D98986F-CA51-2FCB-C300-C519D00DAF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0"/>
            <a:ext cx="1705663" cy="17056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0262" y="3429000"/>
            <a:ext cx="13152168" cy="5882606"/>
          </a:xfrm>
          <a:custGeom>
            <a:avLst/>
            <a:gdLst/>
            <a:ahLst/>
            <a:cxnLst/>
            <a:rect l="l" t="t" r="r" b="b"/>
            <a:pathLst>
              <a:path w="19728252" h="8823909">
                <a:moveTo>
                  <a:pt x="0" y="0"/>
                </a:moveTo>
                <a:lnTo>
                  <a:pt x="19728252" y="0"/>
                </a:lnTo>
                <a:lnTo>
                  <a:pt x="19728252" y="8823909"/>
                </a:lnTo>
                <a:lnTo>
                  <a:pt x="0" y="8823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48241" y="4153358"/>
            <a:ext cx="1229450" cy="2018841"/>
          </a:xfrm>
          <a:custGeom>
            <a:avLst/>
            <a:gdLst/>
            <a:ahLst/>
            <a:cxnLst/>
            <a:rect l="l" t="t" r="r" b="b"/>
            <a:pathLst>
              <a:path w="2881326" h="4660968">
                <a:moveTo>
                  <a:pt x="0" y="0"/>
                </a:moveTo>
                <a:lnTo>
                  <a:pt x="2881325" y="0"/>
                </a:lnTo>
                <a:lnTo>
                  <a:pt x="2881325" y="4660968"/>
                </a:lnTo>
                <a:lnTo>
                  <a:pt x="0" y="4660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567896" y="5164927"/>
            <a:ext cx="3953526" cy="4004493"/>
          </a:xfrm>
          <a:custGeom>
            <a:avLst/>
            <a:gdLst/>
            <a:ahLst/>
            <a:cxnLst/>
            <a:rect l="l" t="t" r="r" b="b"/>
            <a:pathLst>
              <a:path w="5930289" h="6006739">
                <a:moveTo>
                  <a:pt x="0" y="0"/>
                </a:moveTo>
                <a:lnTo>
                  <a:pt x="5930289" y="0"/>
                </a:lnTo>
                <a:lnTo>
                  <a:pt x="5930289" y="6006739"/>
                </a:lnTo>
                <a:lnTo>
                  <a:pt x="0" y="6006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358388" y="5313751"/>
            <a:ext cx="1489235" cy="2409056"/>
          </a:xfrm>
          <a:custGeom>
            <a:avLst/>
            <a:gdLst/>
            <a:ahLst/>
            <a:cxnLst/>
            <a:rect l="l" t="t" r="r" b="b"/>
            <a:pathLst>
              <a:path w="2233852" h="3613584">
                <a:moveTo>
                  <a:pt x="2233852" y="0"/>
                </a:moveTo>
                <a:lnTo>
                  <a:pt x="0" y="0"/>
                </a:lnTo>
                <a:lnTo>
                  <a:pt x="0" y="3613585"/>
                </a:lnTo>
                <a:lnTo>
                  <a:pt x="2233852" y="3613585"/>
                </a:lnTo>
                <a:lnTo>
                  <a:pt x="223385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822583">
            <a:off x="-318764" y="2775429"/>
            <a:ext cx="1299651" cy="4862639"/>
          </a:xfrm>
          <a:custGeom>
            <a:avLst/>
            <a:gdLst/>
            <a:ahLst/>
            <a:cxnLst/>
            <a:rect l="l" t="t" r="r" b="b"/>
            <a:pathLst>
              <a:path w="1949476" h="7293959">
                <a:moveTo>
                  <a:pt x="0" y="0"/>
                </a:moveTo>
                <a:lnTo>
                  <a:pt x="1949476" y="0"/>
                </a:lnTo>
                <a:lnTo>
                  <a:pt x="1949476" y="7293959"/>
                </a:lnTo>
                <a:lnTo>
                  <a:pt x="0" y="7293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519868" flipH="1">
            <a:off x="11149615" y="2760837"/>
            <a:ext cx="1299651" cy="4862639"/>
          </a:xfrm>
          <a:custGeom>
            <a:avLst/>
            <a:gdLst/>
            <a:ahLst/>
            <a:cxnLst/>
            <a:rect l="l" t="t" r="r" b="b"/>
            <a:pathLst>
              <a:path w="1949476" h="7293959">
                <a:moveTo>
                  <a:pt x="1949477" y="0"/>
                </a:moveTo>
                <a:lnTo>
                  <a:pt x="0" y="0"/>
                </a:lnTo>
                <a:lnTo>
                  <a:pt x="0" y="7293959"/>
                </a:lnTo>
                <a:lnTo>
                  <a:pt x="1949477" y="7293959"/>
                </a:lnTo>
                <a:lnTo>
                  <a:pt x="19494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298272" y="3429000"/>
            <a:ext cx="864238" cy="843810"/>
          </a:xfrm>
          <a:custGeom>
            <a:avLst/>
            <a:gdLst/>
            <a:ahLst/>
            <a:cxnLst/>
            <a:rect l="l" t="t" r="r" b="b"/>
            <a:pathLst>
              <a:path w="1296357" h="1265715">
                <a:moveTo>
                  <a:pt x="0" y="0"/>
                </a:moveTo>
                <a:lnTo>
                  <a:pt x="1296357" y="0"/>
                </a:lnTo>
                <a:lnTo>
                  <a:pt x="1296357" y="1265715"/>
                </a:lnTo>
                <a:lnTo>
                  <a:pt x="0" y="12657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612722" flipH="1">
            <a:off x="9349918" y="-401780"/>
            <a:ext cx="2343010" cy="2390827"/>
          </a:xfrm>
          <a:custGeom>
            <a:avLst/>
            <a:gdLst/>
            <a:ahLst/>
            <a:cxnLst/>
            <a:rect l="l" t="t" r="r" b="b"/>
            <a:pathLst>
              <a:path w="3514515" h="3586240">
                <a:moveTo>
                  <a:pt x="3514515" y="0"/>
                </a:moveTo>
                <a:lnTo>
                  <a:pt x="0" y="0"/>
                </a:lnTo>
                <a:lnTo>
                  <a:pt x="0" y="3586240"/>
                </a:lnTo>
                <a:lnTo>
                  <a:pt x="3514515" y="3586240"/>
                </a:lnTo>
                <a:lnTo>
                  <a:pt x="35145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739932">
            <a:off x="2923417" y="-465316"/>
            <a:ext cx="2609731" cy="991698"/>
          </a:xfrm>
          <a:custGeom>
            <a:avLst/>
            <a:gdLst/>
            <a:ahLst/>
            <a:cxnLst/>
            <a:rect l="l" t="t" r="r" b="b"/>
            <a:pathLst>
              <a:path w="3914597" h="1487547">
                <a:moveTo>
                  <a:pt x="0" y="0"/>
                </a:moveTo>
                <a:lnTo>
                  <a:pt x="3914597" y="0"/>
                </a:lnTo>
                <a:lnTo>
                  <a:pt x="3914597" y="1487547"/>
                </a:lnTo>
                <a:lnTo>
                  <a:pt x="0" y="14875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3981114">
            <a:off x="257852" y="761482"/>
            <a:ext cx="982849" cy="1838662"/>
          </a:xfrm>
          <a:custGeom>
            <a:avLst/>
            <a:gdLst/>
            <a:ahLst/>
            <a:cxnLst/>
            <a:rect l="l" t="t" r="r" b="b"/>
            <a:pathLst>
              <a:path w="1474273" h="2757993">
                <a:moveTo>
                  <a:pt x="0" y="0"/>
                </a:moveTo>
                <a:lnTo>
                  <a:pt x="1474272" y="0"/>
                </a:lnTo>
                <a:lnTo>
                  <a:pt x="1474272" y="2757993"/>
                </a:lnTo>
                <a:lnTo>
                  <a:pt x="0" y="27579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" y="-67374"/>
            <a:ext cx="1544454" cy="1544454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flipH="1">
            <a:off x="4625161" y="4401879"/>
            <a:ext cx="3116487" cy="2606728"/>
          </a:xfrm>
          <a:custGeom>
            <a:avLst/>
            <a:gdLst/>
            <a:ahLst/>
            <a:cxnLst/>
            <a:rect l="l" t="t" r="r" b="b"/>
            <a:pathLst>
              <a:path w="6275847" h="5666567">
                <a:moveTo>
                  <a:pt x="6275846" y="0"/>
                </a:moveTo>
                <a:lnTo>
                  <a:pt x="0" y="0"/>
                </a:lnTo>
                <a:lnTo>
                  <a:pt x="0" y="5666567"/>
                </a:lnTo>
                <a:lnTo>
                  <a:pt x="6275846" y="5666567"/>
                </a:lnTo>
                <a:lnTo>
                  <a:pt x="6275846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6263A0-A2C7-F16F-2F6F-206A4896DB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6852" y="1013246"/>
            <a:ext cx="10010500" cy="2804403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xmlns="" id="{9E7B05FA-FF82-1D5B-3603-B84F2081670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2635" t="26052" r="4063" b="21973"/>
          <a:stretch>
            <a:fillRect/>
          </a:stretch>
        </p:blipFill>
        <p:spPr>
          <a:xfrm>
            <a:off x="4774296" y="196593"/>
            <a:ext cx="3237586" cy="844905"/>
          </a:xfrm>
          <a:custGeom>
            <a:avLst/>
            <a:gdLst>
              <a:gd name="connsiteX0" fmla="*/ 2741600 w 3237586"/>
              <a:gd name="connsiteY0" fmla="*/ 744931 h 844905"/>
              <a:gd name="connsiteX1" fmla="*/ 2762631 w 3237586"/>
              <a:gd name="connsiteY1" fmla="*/ 748893 h 844905"/>
              <a:gd name="connsiteX2" fmla="*/ 2780614 w 3237586"/>
              <a:gd name="connsiteY2" fmla="*/ 759866 h 844905"/>
              <a:gd name="connsiteX3" fmla="*/ 2793416 w 3237586"/>
              <a:gd name="connsiteY3" fmla="*/ 776325 h 844905"/>
              <a:gd name="connsiteX4" fmla="*/ 2798293 w 3237586"/>
              <a:gd name="connsiteY4" fmla="*/ 796137 h 844905"/>
              <a:gd name="connsiteX5" fmla="*/ 2792197 w 3237586"/>
              <a:gd name="connsiteY5" fmla="*/ 818388 h 844905"/>
              <a:gd name="connsiteX6" fmla="*/ 2776957 w 3237586"/>
              <a:gd name="connsiteY6" fmla="*/ 835152 h 844905"/>
              <a:gd name="connsiteX7" fmla="*/ 2761412 w 3237586"/>
              <a:gd name="connsiteY7" fmla="*/ 842467 h 844905"/>
              <a:gd name="connsiteX8" fmla="*/ 2744648 w 3237586"/>
              <a:gd name="connsiteY8" fmla="*/ 844905 h 844905"/>
              <a:gd name="connsiteX9" fmla="*/ 2703195 w 3237586"/>
              <a:gd name="connsiteY9" fmla="*/ 828446 h 844905"/>
              <a:gd name="connsiteX10" fmla="*/ 2689174 w 3237586"/>
              <a:gd name="connsiteY10" fmla="*/ 794918 h 844905"/>
              <a:gd name="connsiteX11" fmla="*/ 2706243 w 3237586"/>
              <a:gd name="connsiteY11" fmla="*/ 758342 h 844905"/>
              <a:gd name="connsiteX12" fmla="*/ 2741600 w 3237586"/>
              <a:gd name="connsiteY12" fmla="*/ 744931 h 844905"/>
              <a:gd name="connsiteX13" fmla="*/ 1519809 w 3237586"/>
              <a:gd name="connsiteY13" fmla="*/ 246888 h 844905"/>
              <a:gd name="connsiteX14" fmla="*/ 1530782 w 3237586"/>
              <a:gd name="connsiteY14" fmla="*/ 246888 h 844905"/>
              <a:gd name="connsiteX15" fmla="*/ 1577721 w 3237586"/>
              <a:gd name="connsiteY15" fmla="*/ 250850 h 844905"/>
              <a:gd name="connsiteX16" fmla="*/ 1621612 w 3237586"/>
              <a:gd name="connsiteY16" fmla="*/ 260604 h 844905"/>
              <a:gd name="connsiteX17" fmla="*/ 1658493 w 3237586"/>
              <a:gd name="connsiteY17" fmla="*/ 277063 h 844905"/>
              <a:gd name="connsiteX18" fmla="*/ 1685011 w 3237586"/>
              <a:gd name="connsiteY18" fmla="*/ 301752 h 844905"/>
              <a:gd name="connsiteX19" fmla="*/ 1694764 w 3237586"/>
              <a:gd name="connsiteY19" fmla="*/ 322173 h 844905"/>
              <a:gd name="connsiteX20" fmla="*/ 1697812 w 3237586"/>
              <a:gd name="connsiteY20" fmla="*/ 343814 h 844905"/>
              <a:gd name="connsiteX21" fmla="*/ 1690192 w 3237586"/>
              <a:gd name="connsiteY21" fmla="*/ 377342 h 844905"/>
              <a:gd name="connsiteX22" fmla="*/ 1669161 w 3237586"/>
              <a:gd name="connsiteY22" fmla="*/ 402945 h 844905"/>
              <a:gd name="connsiteX23" fmla="*/ 1648740 w 3237586"/>
              <a:gd name="connsiteY23" fmla="*/ 413004 h 844905"/>
              <a:gd name="connsiteX24" fmla="*/ 1625270 w 3237586"/>
              <a:gd name="connsiteY24" fmla="*/ 416356 h 844905"/>
              <a:gd name="connsiteX25" fmla="*/ 1619479 w 3237586"/>
              <a:gd name="connsiteY25" fmla="*/ 416356 h 844905"/>
              <a:gd name="connsiteX26" fmla="*/ 1613688 w 3237586"/>
              <a:gd name="connsiteY26" fmla="*/ 415747 h 844905"/>
              <a:gd name="connsiteX27" fmla="*/ 1587475 w 3237586"/>
              <a:gd name="connsiteY27" fmla="*/ 409041 h 844905"/>
              <a:gd name="connsiteX28" fmla="*/ 1561262 w 3237586"/>
              <a:gd name="connsiteY28" fmla="*/ 402945 h 844905"/>
              <a:gd name="connsiteX29" fmla="*/ 1552118 w 3237586"/>
              <a:gd name="connsiteY29" fmla="*/ 402336 h 844905"/>
              <a:gd name="connsiteX30" fmla="*/ 1524991 w 3237586"/>
              <a:gd name="connsiteY30" fmla="*/ 407517 h 844905"/>
              <a:gd name="connsiteX31" fmla="*/ 1501216 w 3237586"/>
              <a:gd name="connsiteY31" fmla="*/ 421233 h 844905"/>
              <a:gd name="connsiteX32" fmla="*/ 1482928 w 3237586"/>
              <a:gd name="connsiteY32" fmla="*/ 440740 h 844905"/>
              <a:gd name="connsiteX33" fmla="*/ 1471651 w 3237586"/>
              <a:gd name="connsiteY33" fmla="*/ 463296 h 844905"/>
              <a:gd name="connsiteX34" fmla="*/ 1467384 w 3237586"/>
              <a:gd name="connsiteY34" fmla="*/ 492557 h 844905"/>
              <a:gd name="connsiteX35" fmla="*/ 1478052 w 3237586"/>
              <a:gd name="connsiteY35" fmla="*/ 537667 h 844905"/>
              <a:gd name="connsiteX36" fmla="*/ 1503960 w 3237586"/>
              <a:gd name="connsiteY36" fmla="*/ 568147 h 844905"/>
              <a:gd name="connsiteX37" fmla="*/ 1518285 w 3237586"/>
              <a:gd name="connsiteY37" fmla="*/ 574243 h 844905"/>
              <a:gd name="connsiteX38" fmla="*/ 1536878 w 3237586"/>
              <a:gd name="connsiteY38" fmla="*/ 577291 h 844905"/>
              <a:gd name="connsiteX39" fmla="*/ 1549984 w 3237586"/>
              <a:gd name="connsiteY39" fmla="*/ 574548 h 844905"/>
              <a:gd name="connsiteX40" fmla="*/ 1556995 w 3237586"/>
              <a:gd name="connsiteY40" fmla="*/ 565099 h 844905"/>
              <a:gd name="connsiteX41" fmla="*/ 1556995 w 3237586"/>
              <a:gd name="connsiteY41" fmla="*/ 560832 h 844905"/>
              <a:gd name="connsiteX42" fmla="*/ 1553947 w 3237586"/>
              <a:gd name="connsiteY42" fmla="*/ 551993 h 844905"/>
              <a:gd name="connsiteX43" fmla="*/ 1546632 w 3237586"/>
              <a:gd name="connsiteY43" fmla="*/ 547116 h 844905"/>
              <a:gd name="connsiteX44" fmla="*/ 1537488 w 3237586"/>
              <a:gd name="connsiteY44" fmla="*/ 544677 h 844905"/>
              <a:gd name="connsiteX45" fmla="*/ 1528344 w 3237586"/>
              <a:gd name="connsiteY45" fmla="*/ 542544 h 844905"/>
              <a:gd name="connsiteX46" fmla="*/ 1510056 w 3237586"/>
              <a:gd name="connsiteY46" fmla="*/ 527609 h 844905"/>
              <a:gd name="connsiteX47" fmla="*/ 1503350 w 3237586"/>
              <a:gd name="connsiteY47" fmla="*/ 502310 h 844905"/>
              <a:gd name="connsiteX48" fmla="*/ 1507008 w 3237586"/>
              <a:gd name="connsiteY48" fmla="*/ 481584 h 844905"/>
              <a:gd name="connsiteX49" fmla="*/ 1527734 w 3237586"/>
              <a:gd name="connsiteY49" fmla="*/ 452018 h 844905"/>
              <a:gd name="connsiteX50" fmla="*/ 1559433 w 3237586"/>
              <a:gd name="connsiteY50" fmla="*/ 434644 h 844905"/>
              <a:gd name="connsiteX51" fmla="*/ 1578940 w 3237586"/>
              <a:gd name="connsiteY51" fmla="*/ 430682 h 844905"/>
              <a:gd name="connsiteX52" fmla="*/ 1599057 w 3237586"/>
              <a:gd name="connsiteY52" fmla="*/ 429768 h 844905"/>
              <a:gd name="connsiteX53" fmla="*/ 1610335 w 3237586"/>
              <a:gd name="connsiteY53" fmla="*/ 429768 h 844905"/>
              <a:gd name="connsiteX54" fmla="*/ 1621612 w 3237586"/>
              <a:gd name="connsiteY54" fmla="*/ 430377 h 844905"/>
              <a:gd name="connsiteX55" fmla="*/ 1710004 w 3237586"/>
              <a:gd name="connsiteY55" fmla="*/ 464515 h 844905"/>
              <a:gd name="connsiteX56" fmla="*/ 1741094 w 3237586"/>
              <a:gd name="connsiteY56" fmla="*/ 559613 h 844905"/>
              <a:gd name="connsiteX57" fmla="*/ 1738656 w 3237586"/>
              <a:gd name="connsiteY57" fmla="*/ 591007 h 844905"/>
              <a:gd name="connsiteX58" fmla="*/ 1730731 w 3237586"/>
              <a:gd name="connsiteY58" fmla="*/ 621792 h 844905"/>
              <a:gd name="connsiteX59" fmla="*/ 1709090 w 3237586"/>
              <a:gd name="connsiteY59" fmla="*/ 662330 h 844905"/>
              <a:gd name="connsiteX60" fmla="*/ 1677696 w 3237586"/>
              <a:gd name="connsiteY60" fmla="*/ 695249 h 844905"/>
              <a:gd name="connsiteX61" fmla="*/ 1639291 w 3237586"/>
              <a:gd name="connsiteY61" fmla="*/ 720242 h 844905"/>
              <a:gd name="connsiteX62" fmla="*/ 1596009 w 3237586"/>
              <a:gd name="connsiteY62" fmla="*/ 737616 h 844905"/>
              <a:gd name="connsiteX63" fmla="*/ 1514932 w 3237586"/>
              <a:gd name="connsiteY63" fmla="*/ 749198 h 844905"/>
              <a:gd name="connsiteX64" fmla="*/ 1440866 w 3237586"/>
              <a:gd name="connsiteY64" fmla="*/ 738835 h 844905"/>
              <a:gd name="connsiteX65" fmla="*/ 1376553 w 3237586"/>
              <a:gd name="connsiteY65" fmla="*/ 710793 h 844905"/>
              <a:gd name="connsiteX66" fmla="*/ 1325347 w 3237586"/>
              <a:gd name="connsiteY66" fmla="*/ 669341 h 844905"/>
              <a:gd name="connsiteX67" fmla="*/ 1289990 w 3237586"/>
              <a:gd name="connsiteY67" fmla="*/ 618134 h 844905"/>
              <a:gd name="connsiteX68" fmla="*/ 1272616 w 3237586"/>
              <a:gd name="connsiteY68" fmla="*/ 566623 h 844905"/>
              <a:gd name="connsiteX69" fmla="*/ 1267435 w 3237586"/>
              <a:gd name="connsiteY69" fmla="*/ 512673 h 844905"/>
              <a:gd name="connsiteX70" fmla="*/ 1274140 w 3237586"/>
              <a:gd name="connsiteY70" fmla="*/ 448056 h 844905"/>
              <a:gd name="connsiteX71" fmla="*/ 1303096 w 3237586"/>
              <a:gd name="connsiteY71" fmla="*/ 364540 h 844905"/>
              <a:gd name="connsiteX72" fmla="*/ 1353693 w 3237586"/>
              <a:gd name="connsiteY72" fmla="*/ 301142 h 844905"/>
              <a:gd name="connsiteX73" fmla="*/ 1425931 w 3237586"/>
              <a:gd name="connsiteY73" fmla="*/ 260908 h 844905"/>
              <a:gd name="connsiteX74" fmla="*/ 1519809 w 3237586"/>
              <a:gd name="connsiteY74" fmla="*/ 246888 h 844905"/>
              <a:gd name="connsiteX75" fmla="*/ 1172147 w 3237586"/>
              <a:gd name="connsiteY75" fmla="*/ 246888 h 844905"/>
              <a:gd name="connsiteX76" fmla="*/ 1207975 w 3237586"/>
              <a:gd name="connsiteY76" fmla="*/ 255727 h 844905"/>
              <a:gd name="connsiteX77" fmla="*/ 1236517 w 3237586"/>
              <a:gd name="connsiteY77" fmla="*/ 278587 h 844905"/>
              <a:gd name="connsiteX78" fmla="*/ 1255033 w 3237586"/>
              <a:gd name="connsiteY78" fmla="*/ 319735 h 844905"/>
              <a:gd name="connsiteX79" fmla="*/ 1259586 w 3237586"/>
              <a:gd name="connsiteY79" fmla="*/ 371246 h 844905"/>
              <a:gd name="connsiteX80" fmla="*/ 1259586 w 3237586"/>
              <a:gd name="connsiteY80" fmla="*/ 378561 h 844905"/>
              <a:gd name="connsiteX81" fmla="*/ 1259586 w 3237586"/>
              <a:gd name="connsiteY81" fmla="*/ 430072 h 844905"/>
              <a:gd name="connsiteX82" fmla="*/ 1258367 w 3237586"/>
              <a:gd name="connsiteY82" fmla="*/ 481584 h 844905"/>
              <a:gd name="connsiteX83" fmla="*/ 1255929 w 3237586"/>
              <a:gd name="connsiteY83" fmla="*/ 544068 h 844905"/>
              <a:gd name="connsiteX84" fmla="*/ 1250442 w 3237586"/>
              <a:gd name="connsiteY84" fmla="*/ 605333 h 844905"/>
              <a:gd name="connsiteX85" fmla="*/ 1241908 w 3237586"/>
              <a:gd name="connsiteY85" fmla="*/ 654101 h 844905"/>
              <a:gd name="connsiteX86" fmla="*/ 1225753 w 3237586"/>
              <a:gd name="connsiteY86" fmla="*/ 696773 h 844905"/>
              <a:gd name="connsiteX87" fmla="*/ 1197712 w 3237586"/>
              <a:gd name="connsiteY87" fmla="*/ 727253 h 844905"/>
              <a:gd name="connsiteX88" fmla="*/ 1152906 w 3237586"/>
              <a:gd name="connsiteY88" fmla="*/ 738835 h 844905"/>
              <a:gd name="connsiteX89" fmla="*/ 1115111 w 3237586"/>
              <a:gd name="connsiteY89" fmla="*/ 734263 h 844905"/>
              <a:gd name="connsiteX90" fmla="*/ 1087984 w 3237586"/>
              <a:gd name="connsiteY90" fmla="*/ 719328 h 844905"/>
              <a:gd name="connsiteX91" fmla="*/ 1068781 w 3237586"/>
              <a:gd name="connsiteY91" fmla="*/ 692505 h 844905"/>
              <a:gd name="connsiteX92" fmla="*/ 1053541 w 3237586"/>
              <a:gd name="connsiteY92" fmla="*/ 652272 h 844905"/>
              <a:gd name="connsiteX93" fmla="*/ 1048055 w 3237586"/>
              <a:gd name="connsiteY93" fmla="*/ 633374 h 844905"/>
              <a:gd name="connsiteX94" fmla="*/ 1041045 w 3237586"/>
              <a:gd name="connsiteY94" fmla="*/ 609905 h 844905"/>
              <a:gd name="connsiteX95" fmla="*/ 1032510 w 3237586"/>
              <a:gd name="connsiteY95" fmla="*/ 587654 h 844905"/>
              <a:gd name="connsiteX96" fmla="*/ 1023061 w 3237586"/>
              <a:gd name="connsiteY96" fmla="*/ 571805 h 844905"/>
              <a:gd name="connsiteX97" fmla="*/ 1018794 w 3237586"/>
              <a:gd name="connsiteY97" fmla="*/ 569366 h 844905"/>
              <a:gd name="connsiteX98" fmla="*/ 1014222 w 3237586"/>
              <a:gd name="connsiteY98" fmla="*/ 574548 h 844905"/>
              <a:gd name="connsiteX99" fmla="*/ 1012698 w 3237586"/>
              <a:gd name="connsiteY99" fmla="*/ 586435 h 844905"/>
              <a:gd name="connsiteX100" fmla="*/ 1013003 w 3237586"/>
              <a:gd name="connsiteY100" fmla="*/ 597103 h 844905"/>
              <a:gd name="connsiteX101" fmla="*/ 1013308 w 3237586"/>
              <a:gd name="connsiteY101" fmla="*/ 607771 h 844905"/>
              <a:gd name="connsiteX102" fmla="*/ 1012698 w 3237586"/>
              <a:gd name="connsiteY102" fmla="*/ 607771 h 844905"/>
              <a:gd name="connsiteX103" fmla="*/ 1012093 w 3237586"/>
              <a:gd name="connsiteY103" fmla="*/ 642518 h 844905"/>
              <a:gd name="connsiteX104" fmla="*/ 1008450 w 3237586"/>
              <a:gd name="connsiteY104" fmla="*/ 675437 h 844905"/>
              <a:gd name="connsiteX105" fmla="*/ 987805 w 3237586"/>
              <a:gd name="connsiteY105" fmla="*/ 719328 h 844905"/>
              <a:gd name="connsiteX106" fmla="*/ 942870 w 3237586"/>
              <a:gd name="connsiteY106" fmla="*/ 736397 h 844905"/>
              <a:gd name="connsiteX107" fmla="*/ 888521 w 3237586"/>
              <a:gd name="connsiteY107" fmla="*/ 715365 h 844905"/>
              <a:gd name="connsiteX108" fmla="*/ 863327 w 3237586"/>
              <a:gd name="connsiteY108" fmla="*/ 661416 h 844905"/>
              <a:gd name="connsiteX109" fmla="*/ 858160 w 3237586"/>
              <a:gd name="connsiteY109" fmla="*/ 605637 h 844905"/>
              <a:gd name="connsiteX110" fmla="*/ 857250 w 3237586"/>
              <a:gd name="connsiteY110" fmla="*/ 546201 h 844905"/>
              <a:gd name="connsiteX111" fmla="*/ 857250 w 3237586"/>
              <a:gd name="connsiteY111" fmla="*/ 520598 h 844905"/>
              <a:gd name="connsiteX112" fmla="*/ 857250 w 3237586"/>
              <a:gd name="connsiteY112" fmla="*/ 508098 h 844905"/>
              <a:gd name="connsiteX113" fmla="*/ 852907 w 3237586"/>
              <a:gd name="connsiteY113" fmla="*/ 518465 h 844905"/>
              <a:gd name="connsiteX114" fmla="*/ 832180 w 3237586"/>
              <a:gd name="connsiteY114" fmla="*/ 535228 h 844905"/>
              <a:gd name="connsiteX115" fmla="*/ 800481 w 3237586"/>
              <a:gd name="connsiteY115" fmla="*/ 541629 h 844905"/>
              <a:gd name="connsiteX116" fmla="*/ 759943 w 3237586"/>
              <a:gd name="connsiteY116" fmla="*/ 542544 h 844905"/>
              <a:gd name="connsiteX117" fmla="*/ 753847 w 3237586"/>
              <a:gd name="connsiteY117" fmla="*/ 542544 h 844905"/>
              <a:gd name="connsiteX118" fmla="*/ 747751 w 3237586"/>
              <a:gd name="connsiteY118" fmla="*/ 543153 h 844905"/>
              <a:gd name="connsiteX119" fmla="*/ 737388 w 3237586"/>
              <a:gd name="connsiteY119" fmla="*/ 554736 h 844905"/>
              <a:gd name="connsiteX120" fmla="*/ 743788 w 3237586"/>
              <a:gd name="connsiteY120" fmla="*/ 568452 h 844905"/>
              <a:gd name="connsiteX121" fmla="*/ 758724 w 3237586"/>
              <a:gd name="connsiteY121" fmla="*/ 571805 h 844905"/>
              <a:gd name="connsiteX122" fmla="*/ 765734 w 3237586"/>
              <a:gd name="connsiteY122" fmla="*/ 571500 h 844905"/>
              <a:gd name="connsiteX123" fmla="*/ 772744 w 3237586"/>
              <a:gd name="connsiteY123" fmla="*/ 570585 h 844905"/>
              <a:gd name="connsiteX124" fmla="*/ 791032 w 3237586"/>
              <a:gd name="connsiteY124" fmla="*/ 568757 h 844905"/>
              <a:gd name="connsiteX125" fmla="*/ 839496 w 3237586"/>
              <a:gd name="connsiteY125" fmla="*/ 586130 h 844905"/>
              <a:gd name="connsiteX126" fmla="*/ 858088 w 3237586"/>
              <a:gd name="connsiteY126" fmla="*/ 635203 h 844905"/>
              <a:gd name="connsiteX127" fmla="*/ 857784 w 3237586"/>
              <a:gd name="connsiteY127" fmla="*/ 637641 h 844905"/>
              <a:gd name="connsiteX128" fmla="*/ 857479 w 3237586"/>
              <a:gd name="connsiteY128" fmla="*/ 640080 h 844905"/>
              <a:gd name="connsiteX129" fmla="*/ 844982 w 3237586"/>
              <a:gd name="connsiteY129" fmla="*/ 683666 h 844905"/>
              <a:gd name="connsiteX130" fmla="*/ 815112 w 3237586"/>
              <a:gd name="connsiteY130" fmla="*/ 712927 h 844905"/>
              <a:gd name="connsiteX131" fmla="*/ 772744 w 3237586"/>
              <a:gd name="connsiteY131" fmla="*/ 729386 h 844905"/>
              <a:gd name="connsiteX132" fmla="*/ 722757 w 3237586"/>
              <a:gd name="connsiteY132" fmla="*/ 734568 h 844905"/>
              <a:gd name="connsiteX133" fmla="*/ 698068 w 3237586"/>
              <a:gd name="connsiteY133" fmla="*/ 733349 h 844905"/>
              <a:gd name="connsiteX134" fmla="*/ 673380 w 3237586"/>
              <a:gd name="connsiteY134" fmla="*/ 730301 h 844905"/>
              <a:gd name="connsiteX135" fmla="*/ 633146 w 3237586"/>
              <a:gd name="connsiteY135" fmla="*/ 720242 h 844905"/>
              <a:gd name="connsiteX136" fmla="*/ 597789 w 3237586"/>
              <a:gd name="connsiteY136" fmla="*/ 699211 h 844905"/>
              <a:gd name="connsiteX137" fmla="*/ 569443 w 3237586"/>
              <a:gd name="connsiteY137" fmla="*/ 658977 h 844905"/>
              <a:gd name="connsiteX138" fmla="*/ 552984 w 3237586"/>
              <a:gd name="connsiteY138" fmla="*/ 605333 h 844905"/>
              <a:gd name="connsiteX139" fmla="*/ 545364 w 3237586"/>
              <a:gd name="connsiteY139" fmla="*/ 543153 h 844905"/>
              <a:gd name="connsiteX140" fmla="*/ 543535 w 3237586"/>
              <a:gd name="connsiteY140" fmla="*/ 477316 h 844905"/>
              <a:gd name="connsiteX141" fmla="*/ 543840 w 3237586"/>
              <a:gd name="connsiteY141" fmla="*/ 457505 h 844905"/>
              <a:gd name="connsiteX142" fmla="*/ 544144 w 3237586"/>
              <a:gd name="connsiteY142" fmla="*/ 438302 h 844905"/>
              <a:gd name="connsiteX143" fmla="*/ 546888 w 3237586"/>
              <a:gd name="connsiteY143" fmla="*/ 389534 h 844905"/>
              <a:gd name="connsiteX144" fmla="*/ 554508 w 3237586"/>
              <a:gd name="connsiteY144" fmla="*/ 346252 h 844905"/>
              <a:gd name="connsiteX145" fmla="*/ 569748 w 3237586"/>
              <a:gd name="connsiteY145" fmla="*/ 309372 h 844905"/>
              <a:gd name="connsiteX146" fmla="*/ 595351 w 3237586"/>
              <a:gd name="connsiteY146" fmla="*/ 280416 h 844905"/>
              <a:gd name="connsiteX147" fmla="*/ 650520 w 3237586"/>
              <a:gd name="connsiteY147" fmla="*/ 255117 h 844905"/>
              <a:gd name="connsiteX148" fmla="*/ 721538 w 3237586"/>
              <a:gd name="connsiteY148" fmla="*/ 247497 h 844905"/>
              <a:gd name="connsiteX149" fmla="*/ 772744 w 3237586"/>
              <a:gd name="connsiteY149" fmla="*/ 251155 h 844905"/>
              <a:gd name="connsiteX150" fmla="*/ 800786 w 3237586"/>
              <a:gd name="connsiteY150" fmla="*/ 256946 h 844905"/>
              <a:gd name="connsiteX151" fmla="*/ 826999 w 3237586"/>
              <a:gd name="connsiteY151" fmla="*/ 268833 h 844905"/>
              <a:gd name="connsiteX152" fmla="*/ 851383 w 3237586"/>
              <a:gd name="connsiteY152" fmla="*/ 295656 h 844905"/>
              <a:gd name="connsiteX153" fmla="*/ 861746 w 3237586"/>
              <a:gd name="connsiteY153" fmla="*/ 330403 h 844905"/>
              <a:gd name="connsiteX154" fmla="*/ 859917 w 3237586"/>
              <a:gd name="connsiteY154" fmla="*/ 335280 h 844905"/>
              <a:gd name="connsiteX155" fmla="*/ 854736 w 3237586"/>
              <a:gd name="connsiteY155" fmla="*/ 362712 h 844905"/>
              <a:gd name="connsiteX156" fmla="*/ 840410 w 3237586"/>
              <a:gd name="connsiteY156" fmla="*/ 386486 h 844905"/>
              <a:gd name="connsiteX157" fmla="*/ 818464 w 3237586"/>
              <a:gd name="connsiteY157" fmla="*/ 403250 h 844905"/>
              <a:gd name="connsiteX158" fmla="*/ 791032 w 3237586"/>
              <a:gd name="connsiteY158" fmla="*/ 409651 h 844905"/>
              <a:gd name="connsiteX159" fmla="*/ 781888 w 3237586"/>
              <a:gd name="connsiteY159" fmla="*/ 409041 h 844905"/>
              <a:gd name="connsiteX160" fmla="*/ 770306 w 3237586"/>
              <a:gd name="connsiteY160" fmla="*/ 406908 h 844905"/>
              <a:gd name="connsiteX161" fmla="*/ 758114 w 3237586"/>
              <a:gd name="connsiteY161" fmla="*/ 405993 h 844905"/>
              <a:gd name="connsiteX162" fmla="*/ 744703 w 3237586"/>
              <a:gd name="connsiteY162" fmla="*/ 409651 h 844905"/>
              <a:gd name="connsiteX163" fmla="*/ 738607 w 3237586"/>
              <a:gd name="connsiteY163" fmla="*/ 421233 h 844905"/>
              <a:gd name="connsiteX164" fmla="*/ 743484 w 3237586"/>
              <a:gd name="connsiteY164" fmla="*/ 428853 h 844905"/>
              <a:gd name="connsiteX165" fmla="*/ 754456 w 3237586"/>
              <a:gd name="connsiteY165" fmla="*/ 430987 h 844905"/>
              <a:gd name="connsiteX166" fmla="*/ 759943 w 3237586"/>
              <a:gd name="connsiteY166" fmla="*/ 430987 h 844905"/>
              <a:gd name="connsiteX167" fmla="*/ 765429 w 3237586"/>
              <a:gd name="connsiteY167" fmla="*/ 430377 h 844905"/>
              <a:gd name="connsiteX168" fmla="*/ 773659 w 3237586"/>
              <a:gd name="connsiteY168" fmla="*/ 429463 h 844905"/>
              <a:gd name="connsiteX169" fmla="*/ 782498 w 3237586"/>
              <a:gd name="connsiteY169" fmla="*/ 429158 h 844905"/>
              <a:gd name="connsiteX170" fmla="*/ 793471 w 3237586"/>
              <a:gd name="connsiteY170" fmla="*/ 429463 h 844905"/>
              <a:gd name="connsiteX171" fmla="*/ 804444 w 3237586"/>
              <a:gd name="connsiteY171" fmla="*/ 430377 h 844905"/>
              <a:gd name="connsiteX172" fmla="*/ 853212 w 3237586"/>
              <a:gd name="connsiteY172" fmla="*/ 458419 h 844905"/>
              <a:gd name="connsiteX173" fmla="*/ 857395 w 3237586"/>
              <a:gd name="connsiteY173" fmla="*/ 474456 h 844905"/>
              <a:gd name="connsiteX174" fmla="*/ 857860 w 3237586"/>
              <a:gd name="connsiteY174" fmla="*/ 434035 h 844905"/>
              <a:gd name="connsiteX175" fmla="*/ 861198 w 3237586"/>
              <a:gd name="connsiteY175" fmla="*/ 381000 h 844905"/>
              <a:gd name="connsiteX176" fmla="*/ 869699 w 3237586"/>
              <a:gd name="connsiteY176" fmla="*/ 332536 h 844905"/>
              <a:gd name="connsiteX177" fmla="*/ 886097 w 3237586"/>
              <a:gd name="connsiteY177" fmla="*/ 292608 h 844905"/>
              <a:gd name="connsiteX178" fmla="*/ 912814 w 3237586"/>
              <a:gd name="connsiteY178" fmla="*/ 265480 h 844905"/>
              <a:gd name="connsiteX179" fmla="*/ 951976 w 3237586"/>
              <a:gd name="connsiteY179" fmla="*/ 255422 h 844905"/>
              <a:gd name="connsiteX180" fmla="*/ 987200 w 3237586"/>
              <a:gd name="connsiteY180" fmla="*/ 261213 h 844905"/>
              <a:gd name="connsiteX181" fmla="*/ 1014527 w 3237586"/>
              <a:gd name="connsiteY181" fmla="*/ 279196 h 844905"/>
              <a:gd name="connsiteX182" fmla="*/ 1039692 w 3237586"/>
              <a:gd name="connsiteY182" fmla="*/ 315468 h 844905"/>
              <a:gd name="connsiteX183" fmla="*/ 1056266 w 3237586"/>
              <a:gd name="connsiteY183" fmla="*/ 359968 h 844905"/>
              <a:gd name="connsiteX184" fmla="*/ 1071915 w 3237586"/>
              <a:gd name="connsiteY184" fmla="*/ 404469 h 844905"/>
              <a:gd name="connsiteX185" fmla="*/ 1094318 w 3237586"/>
              <a:gd name="connsiteY185" fmla="*/ 441350 h 844905"/>
              <a:gd name="connsiteX186" fmla="*/ 1096166 w 3237586"/>
              <a:gd name="connsiteY186" fmla="*/ 442569 h 844905"/>
              <a:gd name="connsiteX187" fmla="*/ 1100152 w 3237586"/>
              <a:gd name="connsiteY187" fmla="*/ 439521 h 844905"/>
              <a:gd name="connsiteX188" fmla="*/ 1102305 w 3237586"/>
              <a:gd name="connsiteY188" fmla="*/ 432206 h 844905"/>
              <a:gd name="connsiteX189" fmla="*/ 1103224 w 3237586"/>
              <a:gd name="connsiteY189" fmla="*/ 423367 h 844905"/>
              <a:gd name="connsiteX190" fmla="*/ 1103529 w 3237586"/>
              <a:gd name="connsiteY190" fmla="*/ 415747 h 844905"/>
              <a:gd name="connsiteX191" fmla="*/ 1103529 w 3237586"/>
              <a:gd name="connsiteY191" fmla="*/ 409041 h 844905"/>
              <a:gd name="connsiteX192" fmla="*/ 1103833 w 3237586"/>
              <a:gd name="connsiteY192" fmla="*/ 376732 h 844905"/>
              <a:gd name="connsiteX193" fmla="*/ 1104138 w 3237586"/>
              <a:gd name="connsiteY193" fmla="*/ 344424 h 844905"/>
              <a:gd name="connsiteX194" fmla="*/ 1108996 w 3237586"/>
              <a:gd name="connsiteY194" fmla="*/ 298399 h 844905"/>
              <a:gd name="connsiteX195" fmla="*/ 1127817 w 3237586"/>
              <a:gd name="connsiteY195" fmla="*/ 265176 h 844905"/>
              <a:gd name="connsiteX196" fmla="*/ 1172147 w 3237586"/>
              <a:gd name="connsiteY196" fmla="*/ 246888 h 844905"/>
              <a:gd name="connsiteX197" fmla="*/ 2302917 w 3237586"/>
              <a:gd name="connsiteY197" fmla="*/ 246278 h 844905"/>
              <a:gd name="connsiteX198" fmla="*/ 2341626 w 3237586"/>
              <a:gd name="connsiteY198" fmla="*/ 258165 h 844905"/>
              <a:gd name="connsiteX199" fmla="*/ 2369972 w 3237586"/>
              <a:gd name="connsiteY199" fmla="*/ 290169 h 844905"/>
              <a:gd name="connsiteX200" fmla="*/ 2384603 w 3237586"/>
              <a:gd name="connsiteY200" fmla="*/ 362712 h 844905"/>
              <a:gd name="connsiteX201" fmla="*/ 2376678 w 3237586"/>
              <a:gd name="connsiteY201" fmla="*/ 439216 h 844905"/>
              <a:gd name="connsiteX202" fmla="*/ 2354123 w 3237586"/>
              <a:gd name="connsiteY202" fmla="*/ 522732 h 844905"/>
              <a:gd name="connsiteX203" fmla="*/ 2319681 w 3237586"/>
              <a:gd name="connsiteY203" fmla="*/ 603809 h 844905"/>
              <a:gd name="connsiteX204" fmla="*/ 2275789 w 3237586"/>
              <a:gd name="connsiteY204" fmla="*/ 673608 h 844905"/>
              <a:gd name="connsiteX205" fmla="*/ 2224583 w 3237586"/>
              <a:gd name="connsiteY205" fmla="*/ 722376 h 844905"/>
              <a:gd name="connsiteX206" fmla="*/ 2168805 w 3237586"/>
              <a:gd name="connsiteY206" fmla="*/ 740664 h 844905"/>
              <a:gd name="connsiteX207" fmla="*/ 2116379 w 3237586"/>
              <a:gd name="connsiteY207" fmla="*/ 723900 h 844905"/>
              <a:gd name="connsiteX208" fmla="*/ 2067916 w 3237586"/>
              <a:gd name="connsiteY208" fmla="*/ 679094 h 844905"/>
              <a:gd name="connsiteX209" fmla="*/ 2025549 w 3237586"/>
              <a:gd name="connsiteY209" fmla="*/ 614172 h 844905"/>
              <a:gd name="connsiteX210" fmla="*/ 1992325 w 3237586"/>
              <a:gd name="connsiteY210" fmla="*/ 537057 h 844905"/>
              <a:gd name="connsiteX211" fmla="*/ 1970685 w 3237586"/>
              <a:gd name="connsiteY211" fmla="*/ 455676 h 844905"/>
              <a:gd name="connsiteX212" fmla="*/ 1962760 w 3237586"/>
              <a:gd name="connsiteY212" fmla="*/ 377952 h 844905"/>
              <a:gd name="connsiteX213" fmla="*/ 1967332 w 3237586"/>
              <a:gd name="connsiteY213" fmla="*/ 328269 h 844905"/>
              <a:gd name="connsiteX214" fmla="*/ 1981657 w 3237586"/>
              <a:gd name="connsiteY214" fmla="*/ 287731 h 844905"/>
              <a:gd name="connsiteX215" fmla="*/ 2012442 w 3237586"/>
              <a:gd name="connsiteY215" fmla="*/ 257556 h 844905"/>
              <a:gd name="connsiteX216" fmla="*/ 2052981 w 3237586"/>
              <a:gd name="connsiteY216" fmla="*/ 247497 h 844905"/>
              <a:gd name="connsiteX217" fmla="*/ 2096262 w 3237586"/>
              <a:gd name="connsiteY217" fmla="*/ 257860 h 844905"/>
              <a:gd name="connsiteX218" fmla="*/ 2120037 w 3237586"/>
              <a:gd name="connsiteY218" fmla="*/ 280111 h 844905"/>
              <a:gd name="connsiteX219" fmla="*/ 2136496 w 3237586"/>
              <a:gd name="connsiteY219" fmla="*/ 315772 h 844905"/>
              <a:gd name="connsiteX220" fmla="*/ 2147773 w 3237586"/>
              <a:gd name="connsiteY220" fmla="*/ 358444 h 844905"/>
              <a:gd name="connsiteX221" fmla="*/ 2155698 w 3237586"/>
              <a:gd name="connsiteY221" fmla="*/ 402031 h 844905"/>
              <a:gd name="connsiteX222" fmla="*/ 2161794 w 3237586"/>
              <a:gd name="connsiteY222" fmla="*/ 439826 h 844905"/>
              <a:gd name="connsiteX223" fmla="*/ 2168805 w 3237586"/>
              <a:gd name="connsiteY223" fmla="*/ 465734 h 844905"/>
              <a:gd name="connsiteX224" fmla="*/ 2177034 w 3237586"/>
              <a:gd name="connsiteY224" fmla="*/ 440131 h 844905"/>
              <a:gd name="connsiteX225" fmla="*/ 2185569 w 3237586"/>
              <a:gd name="connsiteY225" fmla="*/ 403555 h 844905"/>
              <a:gd name="connsiteX226" fmla="*/ 2196237 w 3237586"/>
              <a:gd name="connsiteY226" fmla="*/ 361492 h 844905"/>
              <a:gd name="connsiteX227" fmla="*/ 2210562 w 3237586"/>
              <a:gd name="connsiteY227" fmla="*/ 319735 h 844905"/>
              <a:gd name="connsiteX228" fmla="*/ 2229155 w 3237586"/>
              <a:gd name="connsiteY228" fmla="*/ 284378 h 844905"/>
              <a:gd name="connsiteX229" fmla="*/ 2252929 w 3237586"/>
              <a:gd name="connsiteY229" fmla="*/ 260908 h 844905"/>
              <a:gd name="connsiteX230" fmla="*/ 2279142 w 3237586"/>
              <a:gd name="connsiteY230" fmla="*/ 249631 h 844905"/>
              <a:gd name="connsiteX231" fmla="*/ 2302917 w 3237586"/>
              <a:gd name="connsiteY231" fmla="*/ 246278 h 844905"/>
              <a:gd name="connsiteX232" fmla="*/ 2482129 w 3237586"/>
              <a:gd name="connsiteY232" fmla="*/ 245059 h 844905"/>
              <a:gd name="connsiteX233" fmla="*/ 2514029 w 3237586"/>
              <a:gd name="connsiteY233" fmla="*/ 251460 h 844905"/>
              <a:gd name="connsiteX234" fmla="*/ 2541680 w 3237586"/>
              <a:gd name="connsiteY234" fmla="*/ 270662 h 844905"/>
              <a:gd name="connsiteX235" fmla="*/ 2566283 w 3237586"/>
              <a:gd name="connsiteY235" fmla="*/ 321259 h 844905"/>
              <a:gd name="connsiteX236" fmla="*/ 2573274 w 3237586"/>
              <a:gd name="connsiteY236" fmla="*/ 388925 h 844905"/>
              <a:gd name="connsiteX237" fmla="*/ 2575103 w 3237586"/>
              <a:gd name="connsiteY237" fmla="*/ 486461 h 844905"/>
              <a:gd name="connsiteX238" fmla="*/ 2573888 w 3237586"/>
              <a:gd name="connsiteY238" fmla="*/ 551383 h 844905"/>
              <a:gd name="connsiteX239" fmla="*/ 2570245 w 3237586"/>
              <a:gd name="connsiteY239" fmla="*/ 615696 h 844905"/>
              <a:gd name="connsiteX240" fmla="*/ 2566897 w 3237586"/>
              <a:gd name="connsiteY240" fmla="*/ 648614 h 844905"/>
              <a:gd name="connsiteX241" fmla="*/ 2558091 w 3237586"/>
              <a:gd name="connsiteY241" fmla="*/ 680313 h 844905"/>
              <a:gd name="connsiteX242" fmla="*/ 2528921 w 3237586"/>
              <a:gd name="connsiteY242" fmla="*/ 718109 h 844905"/>
              <a:gd name="connsiteX243" fmla="*/ 2482129 w 3237586"/>
              <a:gd name="connsiteY243" fmla="*/ 734568 h 844905"/>
              <a:gd name="connsiteX244" fmla="*/ 2473014 w 3237586"/>
              <a:gd name="connsiteY244" fmla="*/ 733958 h 844905"/>
              <a:gd name="connsiteX245" fmla="*/ 2430475 w 3237586"/>
              <a:gd name="connsiteY245" fmla="*/ 714756 h 844905"/>
              <a:gd name="connsiteX246" fmla="*/ 2402529 w 3237586"/>
              <a:gd name="connsiteY246" fmla="*/ 678485 h 844905"/>
              <a:gd name="connsiteX247" fmla="*/ 2386727 w 3237586"/>
              <a:gd name="connsiteY247" fmla="*/ 619353 h 844905"/>
              <a:gd name="connsiteX248" fmla="*/ 2383079 w 3237586"/>
              <a:gd name="connsiteY248" fmla="*/ 549249 h 844905"/>
              <a:gd name="connsiteX249" fmla="*/ 2383384 w 3237586"/>
              <a:gd name="connsiteY249" fmla="*/ 510540 h 844905"/>
              <a:gd name="connsiteX250" fmla="*/ 2384298 w 3237586"/>
              <a:gd name="connsiteY250" fmla="*/ 472440 h 844905"/>
              <a:gd name="connsiteX251" fmla="*/ 2385817 w 3237586"/>
              <a:gd name="connsiteY251" fmla="*/ 413308 h 844905"/>
              <a:gd name="connsiteX252" fmla="*/ 2390375 w 3237586"/>
              <a:gd name="connsiteY252" fmla="*/ 356311 h 844905"/>
              <a:gd name="connsiteX253" fmla="*/ 2401919 w 3237586"/>
              <a:gd name="connsiteY253" fmla="*/ 306324 h 844905"/>
              <a:gd name="connsiteX254" fmla="*/ 2425618 w 3237586"/>
              <a:gd name="connsiteY254" fmla="*/ 268224 h 844905"/>
              <a:gd name="connsiteX255" fmla="*/ 2451745 w 3237586"/>
              <a:gd name="connsiteY255" fmla="*/ 250850 h 844905"/>
              <a:gd name="connsiteX256" fmla="*/ 2482129 w 3237586"/>
              <a:gd name="connsiteY256" fmla="*/ 245059 h 844905"/>
              <a:gd name="connsiteX257" fmla="*/ 443779 w 3237586"/>
              <a:gd name="connsiteY257" fmla="*/ 245059 h 844905"/>
              <a:gd name="connsiteX258" fmla="*/ 475679 w 3237586"/>
              <a:gd name="connsiteY258" fmla="*/ 251460 h 844905"/>
              <a:gd name="connsiteX259" fmla="*/ 503330 w 3237586"/>
              <a:gd name="connsiteY259" fmla="*/ 270662 h 844905"/>
              <a:gd name="connsiteX260" fmla="*/ 527933 w 3237586"/>
              <a:gd name="connsiteY260" fmla="*/ 321259 h 844905"/>
              <a:gd name="connsiteX261" fmla="*/ 534924 w 3237586"/>
              <a:gd name="connsiteY261" fmla="*/ 388925 h 844905"/>
              <a:gd name="connsiteX262" fmla="*/ 536753 w 3237586"/>
              <a:gd name="connsiteY262" fmla="*/ 486461 h 844905"/>
              <a:gd name="connsiteX263" fmla="*/ 535539 w 3237586"/>
              <a:gd name="connsiteY263" fmla="*/ 551383 h 844905"/>
              <a:gd name="connsiteX264" fmla="*/ 531895 w 3237586"/>
              <a:gd name="connsiteY264" fmla="*/ 615696 h 844905"/>
              <a:gd name="connsiteX265" fmla="*/ 528547 w 3237586"/>
              <a:gd name="connsiteY265" fmla="*/ 648614 h 844905"/>
              <a:gd name="connsiteX266" fmla="*/ 519741 w 3237586"/>
              <a:gd name="connsiteY266" fmla="*/ 680313 h 844905"/>
              <a:gd name="connsiteX267" fmla="*/ 490571 w 3237586"/>
              <a:gd name="connsiteY267" fmla="*/ 718109 h 844905"/>
              <a:gd name="connsiteX268" fmla="*/ 443779 w 3237586"/>
              <a:gd name="connsiteY268" fmla="*/ 734568 h 844905"/>
              <a:gd name="connsiteX269" fmla="*/ 434664 w 3237586"/>
              <a:gd name="connsiteY269" fmla="*/ 733958 h 844905"/>
              <a:gd name="connsiteX270" fmla="*/ 392125 w 3237586"/>
              <a:gd name="connsiteY270" fmla="*/ 714756 h 844905"/>
              <a:gd name="connsiteX271" fmla="*/ 364179 w 3237586"/>
              <a:gd name="connsiteY271" fmla="*/ 678485 h 844905"/>
              <a:gd name="connsiteX272" fmla="*/ 348377 w 3237586"/>
              <a:gd name="connsiteY272" fmla="*/ 619353 h 844905"/>
              <a:gd name="connsiteX273" fmla="*/ 344729 w 3237586"/>
              <a:gd name="connsiteY273" fmla="*/ 549249 h 844905"/>
              <a:gd name="connsiteX274" fmla="*/ 345034 w 3237586"/>
              <a:gd name="connsiteY274" fmla="*/ 510540 h 844905"/>
              <a:gd name="connsiteX275" fmla="*/ 345948 w 3237586"/>
              <a:gd name="connsiteY275" fmla="*/ 472440 h 844905"/>
              <a:gd name="connsiteX276" fmla="*/ 347467 w 3237586"/>
              <a:gd name="connsiteY276" fmla="*/ 413308 h 844905"/>
              <a:gd name="connsiteX277" fmla="*/ 352025 w 3237586"/>
              <a:gd name="connsiteY277" fmla="*/ 356311 h 844905"/>
              <a:gd name="connsiteX278" fmla="*/ 363569 w 3237586"/>
              <a:gd name="connsiteY278" fmla="*/ 306324 h 844905"/>
              <a:gd name="connsiteX279" fmla="*/ 387268 w 3237586"/>
              <a:gd name="connsiteY279" fmla="*/ 268224 h 844905"/>
              <a:gd name="connsiteX280" fmla="*/ 413395 w 3237586"/>
              <a:gd name="connsiteY280" fmla="*/ 250850 h 844905"/>
              <a:gd name="connsiteX281" fmla="*/ 443779 w 3237586"/>
              <a:gd name="connsiteY281" fmla="*/ 245059 h 844905"/>
              <a:gd name="connsiteX282" fmla="*/ 3079090 w 3237586"/>
              <a:gd name="connsiteY282" fmla="*/ 243840 h 844905"/>
              <a:gd name="connsiteX283" fmla="*/ 3151023 w 3237586"/>
              <a:gd name="connsiteY283" fmla="*/ 249936 h 844905"/>
              <a:gd name="connsiteX284" fmla="*/ 3201619 w 3237586"/>
              <a:gd name="connsiteY284" fmla="*/ 269443 h 844905"/>
              <a:gd name="connsiteX285" fmla="*/ 3229051 w 3237586"/>
              <a:gd name="connsiteY285" fmla="*/ 305409 h 844905"/>
              <a:gd name="connsiteX286" fmla="*/ 3237586 w 3237586"/>
              <a:gd name="connsiteY286" fmla="*/ 349910 h 844905"/>
              <a:gd name="connsiteX287" fmla="*/ 3233928 w 3237586"/>
              <a:gd name="connsiteY287" fmla="*/ 379476 h 844905"/>
              <a:gd name="connsiteX288" fmla="*/ 3223260 w 3237586"/>
              <a:gd name="connsiteY288" fmla="*/ 404774 h 844905"/>
              <a:gd name="connsiteX289" fmla="*/ 3206191 w 3237586"/>
              <a:gd name="connsiteY289" fmla="*/ 422453 h 844905"/>
              <a:gd name="connsiteX290" fmla="*/ 3183941 w 3237586"/>
              <a:gd name="connsiteY290" fmla="*/ 429158 h 844905"/>
              <a:gd name="connsiteX291" fmla="*/ 3169311 w 3237586"/>
              <a:gd name="connsiteY291" fmla="*/ 426720 h 844905"/>
              <a:gd name="connsiteX292" fmla="*/ 3165348 w 3237586"/>
              <a:gd name="connsiteY292" fmla="*/ 425805 h 844905"/>
              <a:gd name="connsiteX293" fmla="*/ 3161995 w 3237586"/>
              <a:gd name="connsiteY293" fmla="*/ 425500 h 844905"/>
              <a:gd name="connsiteX294" fmla="*/ 3151327 w 3237586"/>
              <a:gd name="connsiteY294" fmla="*/ 430987 h 844905"/>
              <a:gd name="connsiteX295" fmla="*/ 3147975 w 3237586"/>
              <a:gd name="connsiteY295" fmla="*/ 445617 h 844905"/>
              <a:gd name="connsiteX296" fmla="*/ 3148280 w 3237586"/>
              <a:gd name="connsiteY296" fmla="*/ 448665 h 844905"/>
              <a:gd name="connsiteX297" fmla="*/ 3148584 w 3237586"/>
              <a:gd name="connsiteY297" fmla="*/ 451713 h 844905"/>
              <a:gd name="connsiteX298" fmla="*/ 3151837 w 3237586"/>
              <a:gd name="connsiteY298" fmla="*/ 502920 h 844905"/>
              <a:gd name="connsiteX299" fmla="*/ 3153461 w 3237586"/>
              <a:gd name="connsiteY299" fmla="*/ 554736 h 844905"/>
              <a:gd name="connsiteX300" fmla="*/ 3152246 w 3237586"/>
              <a:gd name="connsiteY300" fmla="*/ 590397 h 844905"/>
              <a:gd name="connsiteX301" fmla="*/ 3147993 w 3237586"/>
              <a:gd name="connsiteY301" fmla="*/ 627278 h 844905"/>
              <a:gd name="connsiteX302" fmla="*/ 3138273 w 3237586"/>
              <a:gd name="connsiteY302" fmla="*/ 665073 h 844905"/>
              <a:gd name="connsiteX303" fmla="*/ 3121262 w 3237586"/>
              <a:gd name="connsiteY303" fmla="*/ 699516 h 844905"/>
              <a:gd name="connsiteX304" fmla="*/ 3096654 w 3237586"/>
              <a:gd name="connsiteY304" fmla="*/ 724814 h 844905"/>
              <a:gd name="connsiteX305" fmla="*/ 3064145 w 3237586"/>
              <a:gd name="connsiteY305" fmla="*/ 734568 h 844905"/>
              <a:gd name="connsiteX306" fmla="*/ 3056549 w 3237586"/>
              <a:gd name="connsiteY306" fmla="*/ 733958 h 844905"/>
              <a:gd name="connsiteX307" fmla="*/ 3048352 w 3237586"/>
              <a:gd name="connsiteY307" fmla="*/ 732129 h 844905"/>
              <a:gd name="connsiteX308" fmla="*/ 3020402 w 3237586"/>
              <a:gd name="connsiteY308" fmla="*/ 719328 h 844905"/>
              <a:gd name="connsiteX309" fmla="*/ 2998832 w 3237586"/>
              <a:gd name="connsiteY309" fmla="*/ 697077 h 844905"/>
              <a:gd name="connsiteX310" fmla="*/ 2983335 w 3237586"/>
              <a:gd name="connsiteY310" fmla="*/ 667817 h 844905"/>
              <a:gd name="connsiteX311" fmla="*/ 2973620 w 3237586"/>
              <a:gd name="connsiteY311" fmla="*/ 634593 h 844905"/>
              <a:gd name="connsiteX312" fmla="*/ 2970581 w 3237586"/>
              <a:gd name="connsiteY312" fmla="*/ 613867 h 844905"/>
              <a:gd name="connsiteX313" fmla="*/ 2969972 w 3237586"/>
              <a:gd name="connsiteY313" fmla="*/ 594969 h 844905"/>
              <a:gd name="connsiteX314" fmla="*/ 2973324 w 3237586"/>
              <a:gd name="connsiteY314" fmla="*/ 557479 h 844905"/>
              <a:gd name="connsiteX315" fmla="*/ 2980335 w 3237586"/>
              <a:gd name="connsiteY315" fmla="*/ 522732 h 844905"/>
              <a:gd name="connsiteX316" fmla="*/ 2987345 w 3237586"/>
              <a:gd name="connsiteY316" fmla="*/ 487070 h 844905"/>
              <a:gd name="connsiteX317" fmla="*/ 2990698 w 3237586"/>
              <a:gd name="connsiteY317" fmla="*/ 448056 h 844905"/>
              <a:gd name="connsiteX318" fmla="*/ 2990393 w 3237586"/>
              <a:gd name="connsiteY318" fmla="*/ 441960 h 844905"/>
              <a:gd name="connsiteX319" fmla="*/ 2990088 w 3237586"/>
              <a:gd name="connsiteY319" fmla="*/ 435864 h 844905"/>
              <a:gd name="connsiteX320" fmla="*/ 2983078 w 3237586"/>
              <a:gd name="connsiteY320" fmla="*/ 416661 h 844905"/>
              <a:gd name="connsiteX321" fmla="*/ 2968752 w 3237586"/>
              <a:gd name="connsiteY321" fmla="*/ 412089 h 844905"/>
              <a:gd name="connsiteX322" fmla="*/ 2955951 w 3237586"/>
              <a:gd name="connsiteY322" fmla="*/ 413308 h 844905"/>
              <a:gd name="connsiteX323" fmla="*/ 2942539 w 3237586"/>
              <a:gd name="connsiteY323" fmla="*/ 414528 h 844905"/>
              <a:gd name="connsiteX324" fmla="*/ 2933395 w 3237586"/>
              <a:gd name="connsiteY324" fmla="*/ 413308 h 844905"/>
              <a:gd name="connsiteX325" fmla="*/ 2905354 w 3237586"/>
              <a:gd name="connsiteY325" fmla="*/ 392887 h 844905"/>
              <a:gd name="connsiteX326" fmla="*/ 2895600 w 3237586"/>
              <a:gd name="connsiteY326" fmla="*/ 354787 h 844905"/>
              <a:gd name="connsiteX327" fmla="*/ 2895905 w 3237586"/>
              <a:gd name="connsiteY327" fmla="*/ 350824 h 844905"/>
              <a:gd name="connsiteX328" fmla="*/ 2896210 w 3237586"/>
              <a:gd name="connsiteY328" fmla="*/ 346862 h 844905"/>
              <a:gd name="connsiteX329" fmla="*/ 2898427 w 3237586"/>
              <a:gd name="connsiteY329" fmla="*/ 334852 h 844905"/>
              <a:gd name="connsiteX330" fmla="*/ 2898267 w 3237586"/>
              <a:gd name="connsiteY330" fmla="*/ 335280 h 844905"/>
              <a:gd name="connsiteX331" fmla="*/ 2893086 w 3237586"/>
              <a:gd name="connsiteY331" fmla="*/ 362712 h 844905"/>
              <a:gd name="connsiteX332" fmla="*/ 2878760 w 3237586"/>
              <a:gd name="connsiteY332" fmla="*/ 386486 h 844905"/>
              <a:gd name="connsiteX333" fmla="*/ 2856814 w 3237586"/>
              <a:gd name="connsiteY333" fmla="*/ 403250 h 844905"/>
              <a:gd name="connsiteX334" fmla="*/ 2829382 w 3237586"/>
              <a:gd name="connsiteY334" fmla="*/ 409651 h 844905"/>
              <a:gd name="connsiteX335" fmla="*/ 2820239 w 3237586"/>
              <a:gd name="connsiteY335" fmla="*/ 409041 h 844905"/>
              <a:gd name="connsiteX336" fmla="*/ 2808656 w 3237586"/>
              <a:gd name="connsiteY336" fmla="*/ 406908 h 844905"/>
              <a:gd name="connsiteX337" fmla="*/ 2796464 w 3237586"/>
              <a:gd name="connsiteY337" fmla="*/ 405993 h 844905"/>
              <a:gd name="connsiteX338" fmla="*/ 2783053 w 3237586"/>
              <a:gd name="connsiteY338" fmla="*/ 409651 h 844905"/>
              <a:gd name="connsiteX339" fmla="*/ 2776957 w 3237586"/>
              <a:gd name="connsiteY339" fmla="*/ 421233 h 844905"/>
              <a:gd name="connsiteX340" fmla="*/ 2781834 w 3237586"/>
              <a:gd name="connsiteY340" fmla="*/ 428853 h 844905"/>
              <a:gd name="connsiteX341" fmla="*/ 2792806 w 3237586"/>
              <a:gd name="connsiteY341" fmla="*/ 430987 h 844905"/>
              <a:gd name="connsiteX342" fmla="*/ 2798293 w 3237586"/>
              <a:gd name="connsiteY342" fmla="*/ 430987 h 844905"/>
              <a:gd name="connsiteX343" fmla="*/ 2803779 w 3237586"/>
              <a:gd name="connsiteY343" fmla="*/ 430377 h 844905"/>
              <a:gd name="connsiteX344" fmla="*/ 2812009 w 3237586"/>
              <a:gd name="connsiteY344" fmla="*/ 429463 h 844905"/>
              <a:gd name="connsiteX345" fmla="*/ 2820848 w 3237586"/>
              <a:gd name="connsiteY345" fmla="*/ 429158 h 844905"/>
              <a:gd name="connsiteX346" fmla="*/ 2831821 w 3237586"/>
              <a:gd name="connsiteY346" fmla="*/ 429463 h 844905"/>
              <a:gd name="connsiteX347" fmla="*/ 2842794 w 3237586"/>
              <a:gd name="connsiteY347" fmla="*/ 430377 h 844905"/>
              <a:gd name="connsiteX348" fmla="*/ 2891561 w 3237586"/>
              <a:gd name="connsiteY348" fmla="*/ 458419 h 844905"/>
              <a:gd name="connsiteX349" fmla="*/ 2898877 w 3237586"/>
              <a:gd name="connsiteY349" fmla="*/ 486461 h 844905"/>
              <a:gd name="connsiteX350" fmla="*/ 2891257 w 3237586"/>
              <a:gd name="connsiteY350" fmla="*/ 518465 h 844905"/>
              <a:gd name="connsiteX351" fmla="*/ 2870530 w 3237586"/>
              <a:gd name="connsiteY351" fmla="*/ 535228 h 844905"/>
              <a:gd name="connsiteX352" fmla="*/ 2838831 w 3237586"/>
              <a:gd name="connsiteY352" fmla="*/ 541629 h 844905"/>
              <a:gd name="connsiteX353" fmla="*/ 2798293 w 3237586"/>
              <a:gd name="connsiteY353" fmla="*/ 542544 h 844905"/>
              <a:gd name="connsiteX354" fmla="*/ 2792197 w 3237586"/>
              <a:gd name="connsiteY354" fmla="*/ 542544 h 844905"/>
              <a:gd name="connsiteX355" fmla="*/ 2786101 w 3237586"/>
              <a:gd name="connsiteY355" fmla="*/ 543153 h 844905"/>
              <a:gd name="connsiteX356" fmla="*/ 2775737 w 3237586"/>
              <a:gd name="connsiteY356" fmla="*/ 554736 h 844905"/>
              <a:gd name="connsiteX357" fmla="*/ 2782139 w 3237586"/>
              <a:gd name="connsiteY357" fmla="*/ 568452 h 844905"/>
              <a:gd name="connsiteX358" fmla="*/ 2797074 w 3237586"/>
              <a:gd name="connsiteY358" fmla="*/ 571805 h 844905"/>
              <a:gd name="connsiteX359" fmla="*/ 2804084 w 3237586"/>
              <a:gd name="connsiteY359" fmla="*/ 571500 h 844905"/>
              <a:gd name="connsiteX360" fmla="*/ 2811094 w 3237586"/>
              <a:gd name="connsiteY360" fmla="*/ 570585 h 844905"/>
              <a:gd name="connsiteX361" fmla="*/ 2829382 w 3237586"/>
              <a:gd name="connsiteY361" fmla="*/ 568757 h 844905"/>
              <a:gd name="connsiteX362" fmla="*/ 2877845 w 3237586"/>
              <a:gd name="connsiteY362" fmla="*/ 586130 h 844905"/>
              <a:gd name="connsiteX363" fmla="*/ 2896439 w 3237586"/>
              <a:gd name="connsiteY363" fmla="*/ 635203 h 844905"/>
              <a:gd name="connsiteX364" fmla="*/ 2896134 w 3237586"/>
              <a:gd name="connsiteY364" fmla="*/ 637641 h 844905"/>
              <a:gd name="connsiteX365" fmla="*/ 2895829 w 3237586"/>
              <a:gd name="connsiteY365" fmla="*/ 640080 h 844905"/>
              <a:gd name="connsiteX366" fmla="*/ 2883332 w 3237586"/>
              <a:gd name="connsiteY366" fmla="*/ 683666 h 844905"/>
              <a:gd name="connsiteX367" fmla="*/ 2853461 w 3237586"/>
              <a:gd name="connsiteY367" fmla="*/ 712927 h 844905"/>
              <a:gd name="connsiteX368" fmla="*/ 2811094 w 3237586"/>
              <a:gd name="connsiteY368" fmla="*/ 729386 h 844905"/>
              <a:gd name="connsiteX369" fmla="*/ 2761107 w 3237586"/>
              <a:gd name="connsiteY369" fmla="*/ 734568 h 844905"/>
              <a:gd name="connsiteX370" fmla="*/ 2736418 w 3237586"/>
              <a:gd name="connsiteY370" fmla="*/ 733349 h 844905"/>
              <a:gd name="connsiteX371" fmla="*/ 2711730 w 3237586"/>
              <a:gd name="connsiteY371" fmla="*/ 730301 h 844905"/>
              <a:gd name="connsiteX372" fmla="*/ 2671496 w 3237586"/>
              <a:gd name="connsiteY372" fmla="*/ 720242 h 844905"/>
              <a:gd name="connsiteX373" fmla="*/ 2636139 w 3237586"/>
              <a:gd name="connsiteY373" fmla="*/ 699211 h 844905"/>
              <a:gd name="connsiteX374" fmla="*/ 2607793 w 3237586"/>
              <a:gd name="connsiteY374" fmla="*/ 658977 h 844905"/>
              <a:gd name="connsiteX375" fmla="*/ 2591334 w 3237586"/>
              <a:gd name="connsiteY375" fmla="*/ 605333 h 844905"/>
              <a:gd name="connsiteX376" fmla="*/ 2583714 w 3237586"/>
              <a:gd name="connsiteY376" fmla="*/ 543153 h 844905"/>
              <a:gd name="connsiteX377" fmla="*/ 2581885 w 3237586"/>
              <a:gd name="connsiteY377" fmla="*/ 477316 h 844905"/>
              <a:gd name="connsiteX378" fmla="*/ 2582190 w 3237586"/>
              <a:gd name="connsiteY378" fmla="*/ 457505 h 844905"/>
              <a:gd name="connsiteX379" fmla="*/ 2582494 w 3237586"/>
              <a:gd name="connsiteY379" fmla="*/ 438302 h 844905"/>
              <a:gd name="connsiteX380" fmla="*/ 2585237 w 3237586"/>
              <a:gd name="connsiteY380" fmla="*/ 389534 h 844905"/>
              <a:gd name="connsiteX381" fmla="*/ 2592858 w 3237586"/>
              <a:gd name="connsiteY381" fmla="*/ 346252 h 844905"/>
              <a:gd name="connsiteX382" fmla="*/ 2608098 w 3237586"/>
              <a:gd name="connsiteY382" fmla="*/ 309372 h 844905"/>
              <a:gd name="connsiteX383" fmla="*/ 2633701 w 3237586"/>
              <a:gd name="connsiteY383" fmla="*/ 280416 h 844905"/>
              <a:gd name="connsiteX384" fmla="*/ 2688869 w 3237586"/>
              <a:gd name="connsiteY384" fmla="*/ 255117 h 844905"/>
              <a:gd name="connsiteX385" fmla="*/ 2759888 w 3237586"/>
              <a:gd name="connsiteY385" fmla="*/ 247497 h 844905"/>
              <a:gd name="connsiteX386" fmla="*/ 2811094 w 3237586"/>
              <a:gd name="connsiteY386" fmla="*/ 251155 h 844905"/>
              <a:gd name="connsiteX387" fmla="*/ 2839136 w 3237586"/>
              <a:gd name="connsiteY387" fmla="*/ 256946 h 844905"/>
              <a:gd name="connsiteX388" fmla="*/ 2865349 w 3237586"/>
              <a:gd name="connsiteY388" fmla="*/ 268833 h 844905"/>
              <a:gd name="connsiteX389" fmla="*/ 2889733 w 3237586"/>
              <a:gd name="connsiteY389" fmla="*/ 295656 h 844905"/>
              <a:gd name="connsiteX390" fmla="*/ 2899573 w 3237586"/>
              <a:gd name="connsiteY390" fmla="*/ 328649 h 844905"/>
              <a:gd name="connsiteX391" fmla="*/ 2901620 w 3237586"/>
              <a:gd name="connsiteY391" fmla="*/ 317563 h 844905"/>
              <a:gd name="connsiteX392" fmla="*/ 2953512 w 3237586"/>
              <a:gd name="connsiteY392" fmla="*/ 262128 h 844905"/>
              <a:gd name="connsiteX393" fmla="*/ 3010205 w 3237586"/>
              <a:gd name="connsiteY393" fmla="*/ 248716 h 844905"/>
              <a:gd name="connsiteX394" fmla="*/ 3079090 w 3237586"/>
              <a:gd name="connsiteY394" fmla="*/ 243840 h 844905"/>
              <a:gd name="connsiteX395" fmla="*/ 183490 w 3237586"/>
              <a:gd name="connsiteY395" fmla="*/ 243840 h 844905"/>
              <a:gd name="connsiteX396" fmla="*/ 255423 w 3237586"/>
              <a:gd name="connsiteY396" fmla="*/ 249936 h 844905"/>
              <a:gd name="connsiteX397" fmla="*/ 306019 w 3237586"/>
              <a:gd name="connsiteY397" fmla="*/ 269443 h 844905"/>
              <a:gd name="connsiteX398" fmla="*/ 333451 w 3237586"/>
              <a:gd name="connsiteY398" fmla="*/ 305409 h 844905"/>
              <a:gd name="connsiteX399" fmla="*/ 341986 w 3237586"/>
              <a:gd name="connsiteY399" fmla="*/ 349910 h 844905"/>
              <a:gd name="connsiteX400" fmla="*/ 338328 w 3237586"/>
              <a:gd name="connsiteY400" fmla="*/ 379476 h 844905"/>
              <a:gd name="connsiteX401" fmla="*/ 327660 w 3237586"/>
              <a:gd name="connsiteY401" fmla="*/ 404774 h 844905"/>
              <a:gd name="connsiteX402" fmla="*/ 310591 w 3237586"/>
              <a:gd name="connsiteY402" fmla="*/ 422453 h 844905"/>
              <a:gd name="connsiteX403" fmla="*/ 288341 w 3237586"/>
              <a:gd name="connsiteY403" fmla="*/ 429158 h 844905"/>
              <a:gd name="connsiteX404" fmla="*/ 273711 w 3237586"/>
              <a:gd name="connsiteY404" fmla="*/ 426720 h 844905"/>
              <a:gd name="connsiteX405" fmla="*/ 269748 w 3237586"/>
              <a:gd name="connsiteY405" fmla="*/ 425805 h 844905"/>
              <a:gd name="connsiteX406" fmla="*/ 266395 w 3237586"/>
              <a:gd name="connsiteY406" fmla="*/ 425500 h 844905"/>
              <a:gd name="connsiteX407" fmla="*/ 255727 w 3237586"/>
              <a:gd name="connsiteY407" fmla="*/ 430987 h 844905"/>
              <a:gd name="connsiteX408" fmla="*/ 252375 w 3237586"/>
              <a:gd name="connsiteY408" fmla="*/ 445617 h 844905"/>
              <a:gd name="connsiteX409" fmla="*/ 252679 w 3237586"/>
              <a:gd name="connsiteY409" fmla="*/ 448665 h 844905"/>
              <a:gd name="connsiteX410" fmla="*/ 252984 w 3237586"/>
              <a:gd name="connsiteY410" fmla="*/ 451713 h 844905"/>
              <a:gd name="connsiteX411" fmla="*/ 256237 w 3237586"/>
              <a:gd name="connsiteY411" fmla="*/ 502920 h 844905"/>
              <a:gd name="connsiteX412" fmla="*/ 257861 w 3237586"/>
              <a:gd name="connsiteY412" fmla="*/ 554736 h 844905"/>
              <a:gd name="connsiteX413" fmla="*/ 256647 w 3237586"/>
              <a:gd name="connsiteY413" fmla="*/ 590397 h 844905"/>
              <a:gd name="connsiteX414" fmla="*/ 252394 w 3237586"/>
              <a:gd name="connsiteY414" fmla="*/ 627278 h 844905"/>
              <a:gd name="connsiteX415" fmla="*/ 242673 w 3237586"/>
              <a:gd name="connsiteY415" fmla="*/ 665073 h 844905"/>
              <a:gd name="connsiteX416" fmla="*/ 225662 w 3237586"/>
              <a:gd name="connsiteY416" fmla="*/ 699516 h 844905"/>
              <a:gd name="connsiteX417" fmla="*/ 201054 w 3237586"/>
              <a:gd name="connsiteY417" fmla="*/ 724814 h 844905"/>
              <a:gd name="connsiteX418" fmla="*/ 168545 w 3237586"/>
              <a:gd name="connsiteY418" fmla="*/ 734568 h 844905"/>
              <a:gd name="connsiteX419" fmla="*/ 160949 w 3237586"/>
              <a:gd name="connsiteY419" fmla="*/ 733958 h 844905"/>
              <a:gd name="connsiteX420" fmla="*/ 152753 w 3237586"/>
              <a:gd name="connsiteY420" fmla="*/ 732129 h 844905"/>
              <a:gd name="connsiteX421" fmla="*/ 124801 w 3237586"/>
              <a:gd name="connsiteY421" fmla="*/ 719328 h 844905"/>
              <a:gd name="connsiteX422" fmla="*/ 103232 w 3237586"/>
              <a:gd name="connsiteY422" fmla="*/ 697077 h 844905"/>
              <a:gd name="connsiteX423" fmla="*/ 87735 w 3237586"/>
              <a:gd name="connsiteY423" fmla="*/ 667817 h 844905"/>
              <a:gd name="connsiteX424" fmla="*/ 78019 w 3237586"/>
              <a:gd name="connsiteY424" fmla="*/ 634593 h 844905"/>
              <a:gd name="connsiteX425" fmla="*/ 74981 w 3237586"/>
              <a:gd name="connsiteY425" fmla="*/ 613867 h 844905"/>
              <a:gd name="connsiteX426" fmla="*/ 74371 w 3237586"/>
              <a:gd name="connsiteY426" fmla="*/ 594969 h 844905"/>
              <a:gd name="connsiteX427" fmla="*/ 77724 w 3237586"/>
              <a:gd name="connsiteY427" fmla="*/ 557479 h 844905"/>
              <a:gd name="connsiteX428" fmla="*/ 84735 w 3237586"/>
              <a:gd name="connsiteY428" fmla="*/ 522732 h 844905"/>
              <a:gd name="connsiteX429" fmla="*/ 91745 w 3237586"/>
              <a:gd name="connsiteY429" fmla="*/ 487070 h 844905"/>
              <a:gd name="connsiteX430" fmla="*/ 95098 w 3237586"/>
              <a:gd name="connsiteY430" fmla="*/ 448056 h 844905"/>
              <a:gd name="connsiteX431" fmla="*/ 94793 w 3237586"/>
              <a:gd name="connsiteY431" fmla="*/ 441960 h 844905"/>
              <a:gd name="connsiteX432" fmla="*/ 94488 w 3237586"/>
              <a:gd name="connsiteY432" fmla="*/ 435864 h 844905"/>
              <a:gd name="connsiteX433" fmla="*/ 87478 w 3237586"/>
              <a:gd name="connsiteY433" fmla="*/ 416661 h 844905"/>
              <a:gd name="connsiteX434" fmla="*/ 73152 w 3237586"/>
              <a:gd name="connsiteY434" fmla="*/ 412089 h 844905"/>
              <a:gd name="connsiteX435" fmla="*/ 60351 w 3237586"/>
              <a:gd name="connsiteY435" fmla="*/ 413308 h 844905"/>
              <a:gd name="connsiteX436" fmla="*/ 46939 w 3237586"/>
              <a:gd name="connsiteY436" fmla="*/ 414528 h 844905"/>
              <a:gd name="connsiteX437" fmla="*/ 37795 w 3237586"/>
              <a:gd name="connsiteY437" fmla="*/ 413308 h 844905"/>
              <a:gd name="connsiteX438" fmla="*/ 9754 w 3237586"/>
              <a:gd name="connsiteY438" fmla="*/ 392887 h 844905"/>
              <a:gd name="connsiteX439" fmla="*/ 0 w 3237586"/>
              <a:gd name="connsiteY439" fmla="*/ 354787 h 844905"/>
              <a:gd name="connsiteX440" fmla="*/ 305 w 3237586"/>
              <a:gd name="connsiteY440" fmla="*/ 350824 h 844905"/>
              <a:gd name="connsiteX441" fmla="*/ 610 w 3237586"/>
              <a:gd name="connsiteY441" fmla="*/ 346862 h 844905"/>
              <a:gd name="connsiteX442" fmla="*/ 57912 w 3237586"/>
              <a:gd name="connsiteY442" fmla="*/ 262128 h 844905"/>
              <a:gd name="connsiteX443" fmla="*/ 114605 w 3237586"/>
              <a:gd name="connsiteY443" fmla="*/ 248716 h 844905"/>
              <a:gd name="connsiteX444" fmla="*/ 183490 w 3237586"/>
              <a:gd name="connsiteY444" fmla="*/ 243840 h 844905"/>
              <a:gd name="connsiteX445" fmla="*/ 2747086 w 3237586"/>
              <a:gd name="connsiteY445" fmla="*/ 109728 h 844905"/>
              <a:gd name="connsiteX446" fmla="*/ 2749525 w 3237586"/>
              <a:gd name="connsiteY446" fmla="*/ 109728 h 844905"/>
              <a:gd name="connsiteX447" fmla="*/ 2784882 w 3237586"/>
              <a:gd name="connsiteY447" fmla="*/ 121920 h 844905"/>
              <a:gd name="connsiteX448" fmla="*/ 2822677 w 3237586"/>
              <a:gd name="connsiteY448" fmla="*/ 152400 h 844905"/>
              <a:gd name="connsiteX449" fmla="*/ 2848280 w 3237586"/>
              <a:gd name="connsiteY449" fmla="*/ 191719 h 844905"/>
              <a:gd name="connsiteX450" fmla="*/ 2847670 w 3237586"/>
              <a:gd name="connsiteY450" fmla="*/ 229819 h 844905"/>
              <a:gd name="connsiteX451" fmla="*/ 2835478 w 3237586"/>
              <a:gd name="connsiteY451" fmla="*/ 242011 h 844905"/>
              <a:gd name="connsiteX452" fmla="*/ 2821458 w 3237586"/>
              <a:gd name="connsiteY452" fmla="*/ 245668 h 844905"/>
              <a:gd name="connsiteX453" fmla="*/ 2802560 w 3237586"/>
              <a:gd name="connsiteY453" fmla="*/ 241096 h 844905"/>
              <a:gd name="connsiteX454" fmla="*/ 2783053 w 3237586"/>
              <a:gd name="connsiteY454" fmla="*/ 228600 h 844905"/>
              <a:gd name="connsiteX455" fmla="*/ 2764460 w 3237586"/>
              <a:gd name="connsiteY455" fmla="*/ 210312 h 844905"/>
              <a:gd name="connsiteX456" fmla="*/ 2748306 w 3237586"/>
              <a:gd name="connsiteY456" fmla="*/ 188976 h 844905"/>
              <a:gd name="connsiteX457" fmla="*/ 2731847 w 3237586"/>
              <a:gd name="connsiteY457" fmla="*/ 210312 h 844905"/>
              <a:gd name="connsiteX458" fmla="*/ 2712949 w 3237586"/>
              <a:gd name="connsiteY458" fmla="*/ 228600 h 844905"/>
              <a:gd name="connsiteX459" fmla="*/ 2693442 w 3237586"/>
              <a:gd name="connsiteY459" fmla="*/ 241096 h 844905"/>
              <a:gd name="connsiteX460" fmla="*/ 2674544 w 3237586"/>
              <a:gd name="connsiteY460" fmla="*/ 245668 h 844905"/>
              <a:gd name="connsiteX461" fmla="*/ 2648941 w 3237586"/>
              <a:gd name="connsiteY461" fmla="*/ 230429 h 844905"/>
              <a:gd name="connsiteX462" fmla="*/ 2647112 w 3237586"/>
              <a:gd name="connsiteY462" fmla="*/ 191719 h 844905"/>
              <a:gd name="connsiteX463" fmla="*/ 2673020 w 3237586"/>
              <a:gd name="connsiteY463" fmla="*/ 152400 h 844905"/>
              <a:gd name="connsiteX464" fmla="*/ 2711425 w 3237586"/>
              <a:gd name="connsiteY464" fmla="*/ 121920 h 844905"/>
              <a:gd name="connsiteX465" fmla="*/ 2747086 w 3237586"/>
              <a:gd name="connsiteY465" fmla="*/ 109728 h 844905"/>
              <a:gd name="connsiteX466" fmla="*/ 708736 w 3237586"/>
              <a:gd name="connsiteY466" fmla="*/ 109728 h 844905"/>
              <a:gd name="connsiteX467" fmla="*/ 711175 w 3237586"/>
              <a:gd name="connsiteY467" fmla="*/ 109728 h 844905"/>
              <a:gd name="connsiteX468" fmla="*/ 746532 w 3237586"/>
              <a:gd name="connsiteY468" fmla="*/ 121920 h 844905"/>
              <a:gd name="connsiteX469" fmla="*/ 784327 w 3237586"/>
              <a:gd name="connsiteY469" fmla="*/ 152400 h 844905"/>
              <a:gd name="connsiteX470" fmla="*/ 809930 w 3237586"/>
              <a:gd name="connsiteY470" fmla="*/ 191719 h 844905"/>
              <a:gd name="connsiteX471" fmla="*/ 809320 w 3237586"/>
              <a:gd name="connsiteY471" fmla="*/ 229819 h 844905"/>
              <a:gd name="connsiteX472" fmla="*/ 797128 w 3237586"/>
              <a:gd name="connsiteY472" fmla="*/ 242011 h 844905"/>
              <a:gd name="connsiteX473" fmla="*/ 783108 w 3237586"/>
              <a:gd name="connsiteY473" fmla="*/ 245668 h 844905"/>
              <a:gd name="connsiteX474" fmla="*/ 764210 w 3237586"/>
              <a:gd name="connsiteY474" fmla="*/ 241096 h 844905"/>
              <a:gd name="connsiteX475" fmla="*/ 744703 w 3237586"/>
              <a:gd name="connsiteY475" fmla="*/ 228600 h 844905"/>
              <a:gd name="connsiteX476" fmla="*/ 726110 w 3237586"/>
              <a:gd name="connsiteY476" fmla="*/ 210312 h 844905"/>
              <a:gd name="connsiteX477" fmla="*/ 709956 w 3237586"/>
              <a:gd name="connsiteY477" fmla="*/ 188976 h 844905"/>
              <a:gd name="connsiteX478" fmla="*/ 693496 w 3237586"/>
              <a:gd name="connsiteY478" fmla="*/ 210312 h 844905"/>
              <a:gd name="connsiteX479" fmla="*/ 674599 w 3237586"/>
              <a:gd name="connsiteY479" fmla="*/ 228600 h 844905"/>
              <a:gd name="connsiteX480" fmla="*/ 655092 w 3237586"/>
              <a:gd name="connsiteY480" fmla="*/ 241096 h 844905"/>
              <a:gd name="connsiteX481" fmla="*/ 636194 w 3237586"/>
              <a:gd name="connsiteY481" fmla="*/ 245668 h 844905"/>
              <a:gd name="connsiteX482" fmla="*/ 610591 w 3237586"/>
              <a:gd name="connsiteY482" fmla="*/ 230429 h 844905"/>
              <a:gd name="connsiteX483" fmla="*/ 608762 w 3237586"/>
              <a:gd name="connsiteY483" fmla="*/ 191719 h 844905"/>
              <a:gd name="connsiteX484" fmla="*/ 634670 w 3237586"/>
              <a:gd name="connsiteY484" fmla="*/ 152400 h 844905"/>
              <a:gd name="connsiteX485" fmla="*/ 673075 w 3237586"/>
              <a:gd name="connsiteY485" fmla="*/ 121920 h 844905"/>
              <a:gd name="connsiteX486" fmla="*/ 708736 w 3237586"/>
              <a:gd name="connsiteY486" fmla="*/ 109728 h 844905"/>
              <a:gd name="connsiteX487" fmla="*/ 872719 w 3237586"/>
              <a:gd name="connsiteY487" fmla="*/ 0 h 844905"/>
              <a:gd name="connsiteX488" fmla="*/ 885520 w 3237586"/>
              <a:gd name="connsiteY488" fmla="*/ 3657 h 844905"/>
              <a:gd name="connsiteX489" fmla="*/ 895884 w 3237586"/>
              <a:gd name="connsiteY489" fmla="*/ 15849 h 844905"/>
              <a:gd name="connsiteX490" fmla="*/ 902284 w 3237586"/>
              <a:gd name="connsiteY490" fmla="*/ 32613 h 844905"/>
              <a:gd name="connsiteX491" fmla="*/ 903808 w 3237586"/>
              <a:gd name="connsiteY491" fmla="*/ 48768 h 844905"/>
              <a:gd name="connsiteX492" fmla="*/ 892531 w 3237586"/>
              <a:gd name="connsiteY492" fmla="*/ 88696 h 844905"/>
              <a:gd name="connsiteX493" fmla="*/ 865404 w 3237586"/>
              <a:gd name="connsiteY493" fmla="*/ 121005 h 844905"/>
              <a:gd name="connsiteX494" fmla="*/ 833095 w 3237586"/>
              <a:gd name="connsiteY494" fmla="*/ 142646 h 844905"/>
              <a:gd name="connsiteX495" fmla="*/ 806882 w 3237586"/>
              <a:gd name="connsiteY495" fmla="*/ 150571 h 844905"/>
              <a:gd name="connsiteX496" fmla="*/ 804444 w 3237586"/>
              <a:gd name="connsiteY496" fmla="*/ 150571 h 844905"/>
              <a:gd name="connsiteX497" fmla="*/ 798957 w 3237586"/>
              <a:gd name="connsiteY497" fmla="*/ 149352 h 844905"/>
              <a:gd name="connsiteX498" fmla="*/ 794690 w 3237586"/>
              <a:gd name="connsiteY498" fmla="*/ 146304 h 844905"/>
              <a:gd name="connsiteX499" fmla="*/ 788899 w 3237586"/>
              <a:gd name="connsiteY499" fmla="*/ 135940 h 844905"/>
              <a:gd name="connsiteX500" fmla="*/ 786765 w 3237586"/>
              <a:gd name="connsiteY500" fmla="*/ 119481 h 844905"/>
              <a:gd name="connsiteX501" fmla="*/ 795300 w 3237586"/>
              <a:gd name="connsiteY501" fmla="*/ 80467 h 844905"/>
              <a:gd name="connsiteX502" fmla="*/ 816636 w 3237586"/>
              <a:gd name="connsiteY502" fmla="*/ 41757 h 844905"/>
              <a:gd name="connsiteX503" fmla="*/ 844372 w 3237586"/>
              <a:gd name="connsiteY503" fmla="*/ 11887 h 844905"/>
              <a:gd name="connsiteX504" fmla="*/ 872719 w 3237586"/>
              <a:gd name="connsiteY504" fmla="*/ 0 h 84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</a:cxnLst>
            <a:rect l="l" t="t" r="r" b="b"/>
            <a:pathLst>
              <a:path w="3237586" h="844905" fill="none" extrusionOk="0">
                <a:moveTo>
                  <a:pt x="2741600" y="744931"/>
                </a:moveTo>
                <a:cubicBezTo>
                  <a:pt x="2745506" y="744470"/>
                  <a:pt x="2753622" y="745867"/>
                  <a:pt x="2762631" y="748893"/>
                </a:cubicBezTo>
                <a:cubicBezTo>
                  <a:pt x="2769957" y="751753"/>
                  <a:pt x="2776412" y="754617"/>
                  <a:pt x="2780614" y="759866"/>
                </a:cubicBezTo>
                <a:cubicBezTo>
                  <a:pt x="2784675" y="764691"/>
                  <a:pt x="2791034" y="769259"/>
                  <a:pt x="2793416" y="776325"/>
                </a:cubicBezTo>
                <a:cubicBezTo>
                  <a:pt x="2796206" y="781734"/>
                  <a:pt x="2799395" y="789985"/>
                  <a:pt x="2798293" y="796137"/>
                </a:cubicBezTo>
                <a:cubicBezTo>
                  <a:pt x="2797139" y="805229"/>
                  <a:pt x="2795955" y="811376"/>
                  <a:pt x="2792197" y="818388"/>
                </a:cubicBezTo>
                <a:cubicBezTo>
                  <a:pt x="2788015" y="825541"/>
                  <a:pt x="2783880" y="831879"/>
                  <a:pt x="2776957" y="835152"/>
                </a:cubicBezTo>
                <a:cubicBezTo>
                  <a:pt x="2771640" y="837385"/>
                  <a:pt x="2766619" y="840761"/>
                  <a:pt x="2761412" y="842467"/>
                </a:cubicBezTo>
                <a:cubicBezTo>
                  <a:pt x="2755954" y="843937"/>
                  <a:pt x="2750141" y="844888"/>
                  <a:pt x="2744648" y="844905"/>
                </a:cubicBezTo>
                <a:cubicBezTo>
                  <a:pt x="2726745" y="843597"/>
                  <a:pt x="2716510" y="840809"/>
                  <a:pt x="2703195" y="828446"/>
                </a:cubicBezTo>
                <a:cubicBezTo>
                  <a:pt x="2693145" y="818253"/>
                  <a:pt x="2690883" y="807655"/>
                  <a:pt x="2689174" y="794918"/>
                </a:cubicBezTo>
                <a:cubicBezTo>
                  <a:pt x="2687042" y="782205"/>
                  <a:pt x="2693629" y="769559"/>
                  <a:pt x="2706243" y="758342"/>
                </a:cubicBezTo>
                <a:cubicBezTo>
                  <a:pt x="2714982" y="750690"/>
                  <a:pt x="2729051" y="746217"/>
                  <a:pt x="2741600" y="744931"/>
                </a:cubicBezTo>
                <a:close/>
                <a:moveTo>
                  <a:pt x="1519809" y="246888"/>
                </a:moveTo>
                <a:cubicBezTo>
                  <a:pt x="1523160" y="246816"/>
                  <a:pt x="1529170" y="246485"/>
                  <a:pt x="1530782" y="246888"/>
                </a:cubicBezTo>
                <a:cubicBezTo>
                  <a:pt x="1547719" y="246478"/>
                  <a:pt x="1562302" y="249236"/>
                  <a:pt x="1577721" y="250850"/>
                </a:cubicBezTo>
                <a:cubicBezTo>
                  <a:pt x="1592216" y="253782"/>
                  <a:pt x="1606011" y="256837"/>
                  <a:pt x="1621612" y="260604"/>
                </a:cubicBezTo>
                <a:cubicBezTo>
                  <a:pt x="1635031" y="262672"/>
                  <a:pt x="1646750" y="270302"/>
                  <a:pt x="1658493" y="277063"/>
                </a:cubicBezTo>
                <a:cubicBezTo>
                  <a:pt x="1669739" y="283802"/>
                  <a:pt x="1677691" y="291124"/>
                  <a:pt x="1685011" y="301752"/>
                </a:cubicBezTo>
                <a:cubicBezTo>
                  <a:pt x="1690237" y="307648"/>
                  <a:pt x="1692834" y="315828"/>
                  <a:pt x="1694764" y="322173"/>
                </a:cubicBezTo>
                <a:cubicBezTo>
                  <a:pt x="1697935" y="328600"/>
                  <a:pt x="1698384" y="335557"/>
                  <a:pt x="1697812" y="343814"/>
                </a:cubicBezTo>
                <a:cubicBezTo>
                  <a:pt x="1698143" y="356579"/>
                  <a:pt x="1695542" y="366750"/>
                  <a:pt x="1690192" y="377342"/>
                </a:cubicBezTo>
                <a:cubicBezTo>
                  <a:pt x="1683962" y="386207"/>
                  <a:pt x="1677685" y="396177"/>
                  <a:pt x="1669161" y="402945"/>
                </a:cubicBezTo>
                <a:cubicBezTo>
                  <a:pt x="1662898" y="408455"/>
                  <a:pt x="1655713" y="410757"/>
                  <a:pt x="1648740" y="413004"/>
                </a:cubicBezTo>
                <a:cubicBezTo>
                  <a:pt x="1640621" y="416084"/>
                  <a:pt x="1633033" y="415207"/>
                  <a:pt x="1625270" y="416356"/>
                </a:cubicBezTo>
                <a:cubicBezTo>
                  <a:pt x="1623034" y="416335"/>
                  <a:pt x="1621543" y="416613"/>
                  <a:pt x="1619479" y="416356"/>
                </a:cubicBezTo>
                <a:cubicBezTo>
                  <a:pt x="1617642" y="416189"/>
                  <a:pt x="1615532" y="415939"/>
                  <a:pt x="1613688" y="415747"/>
                </a:cubicBezTo>
                <a:cubicBezTo>
                  <a:pt x="1604525" y="415360"/>
                  <a:pt x="1595540" y="412215"/>
                  <a:pt x="1587475" y="409041"/>
                </a:cubicBezTo>
                <a:cubicBezTo>
                  <a:pt x="1578021" y="406550"/>
                  <a:pt x="1571153" y="403117"/>
                  <a:pt x="1561262" y="402945"/>
                </a:cubicBezTo>
                <a:cubicBezTo>
                  <a:pt x="1559482" y="402251"/>
                  <a:pt x="1556431" y="402637"/>
                  <a:pt x="1552118" y="402336"/>
                </a:cubicBezTo>
                <a:cubicBezTo>
                  <a:pt x="1541541" y="403659"/>
                  <a:pt x="1533846" y="403798"/>
                  <a:pt x="1524991" y="407517"/>
                </a:cubicBezTo>
                <a:cubicBezTo>
                  <a:pt x="1515795" y="411988"/>
                  <a:pt x="1508395" y="415698"/>
                  <a:pt x="1501216" y="421233"/>
                </a:cubicBezTo>
                <a:cubicBezTo>
                  <a:pt x="1495171" y="427176"/>
                  <a:pt x="1489320" y="433075"/>
                  <a:pt x="1482928" y="440740"/>
                </a:cubicBezTo>
                <a:cubicBezTo>
                  <a:pt x="1477542" y="447798"/>
                  <a:pt x="1473206" y="454915"/>
                  <a:pt x="1471651" y="463296"/>
                </a:cubicBezTo>
                <a:cubicBezTo>
                  <a:pt x="1467656" y="472494"/>
                  <a:pt x="1466394" y="481840"/>
                  <a:pt x="1467384" y="492557"/>
                </a:cubicBezTo>
                <a:cubicBezTo>
                  <a:pt x="1467171" y="509044"/>
                  <a:pt x="1468878" y="524229"/>
                  <a:pt x="1478052" y="537667"/>
                </a:cubicBezTo>
                <a:cubicBezTo>
                  <a:pt x="1485188" y="551314"/>
                  <a:pt x="1492836" y="561256"/>
                  <a:pt x="1503960" y="568147"/>
                </a:cubicBezTo>
                <a:cubicBezTo>
                  <a:pt x="1506442" y="570313"/>
                  <a:pt x="1512101" y="572044"/>
                  <a:pt x="1518285" y="574243"/>
                </a:cubicBezTo>
                <a:cubicBezTo>
                  <a:pt x="1523441" y="576273"/>
                  <a:pt x="1530615" y="577518"/>
                  <a:pt x="1536878" y="577291"/>
                </a:cubicBezTo>
                <a:cubicBezTo>
                  <a:pt x="1542108" y="577471"/>
                  <a:pt x="1545923" y="576517"/>
                  <a:pt x="1549984" y="574548"/>
                </a:cubicBezTo>
                <a:cubicBezTo>
                  <a:pt x="1554382" y="572404"/>
                  <a:pt x="1556696" y="569914"/>
                  <a:pt x="1556995" y="565099"/>
                </a:cubicBezTo>
                <a:cubicBezTo>
                  <a:pt x="1556961" y="564437"/>
                  <a:pt x="1556651" y="561960"/>
                  <a:pt x="1556995" y="560832"/>
                </a:cubicBezTo>
                <a:cubicBezTo>
                  <a:pt x="1556604" y="557453"/>
                  <a:pt x="1555449" y="554354"/>
                  <a:pt x="1553947" y="551993"/>
                </a:cubicBezTo>
                <a:cubicBezTo>
                  <a:pt x="1552271" y="549484"/>
                  <a:pt x="1549380" y="548284"/>
                  <a:pt x="1546632" y="547116"/>
                </a:cubicBezTo>
                <a:cubicBezTo>
                  <a:pt x="1543992" y="546123"/>
                  <a:pt x="1540879" y="545317"/>
                  <a:pt x="1537488" y="544677"/>
                </a:cubicBezTo>
                <a:cubicBezTo>
                  <a:pt x="1534217" y="544468"/>
                  <a:pt x="1531206" y="543248"/>
                  <a:pt x="1528344" y="542544"/>
                </a:cubicBezTo>
                <a:cubicBezTo>
                  <a:pt x="1520038" y="540050"/>
                  <a:pt x="1514723" y="535235"/>
                  <a:pt x="1510056" y="527609"/>
                </a:cubicBezTo>
                <a:cubicBezTo>
                  <a:pt x="1505513" y="519429"/>
                  <a:pt x="1503129" y="510867"/>
                  <a:pt x="1503350" y="502310"/>
                </a:cubicBezTo>
                <a:cubicBezTo>
                  <a:pt x="1503660" y="495123"/>
                  <a:pt x="1505820" y="488427"/>
                  <a:pt x="1507008" y="481584"/>
                </a:cubicBezTo>
                <a:cubicBezTo>
                  <a:pt x="1511609" y="470032"/>
                  <a:pt x="1518229" y="460275"/>
                  <a:pt x="1527734" y="452018"/>
                </a:cubicBezTo>
                <a:cubicBezTo>
                  <a:pt x="1535758" y="444689"/>
                  <a:pt x="1547993" y="438041"/>
                  <a:pt x="1559433" y="434644"/>
                </a:cubicBezTo>
                <a:cubicBezTo>
                  <a:pt x="1565508" y="432999"/>
                  <a:pt x="1572525" y="430418"/>
                  <a:pt x="1578940" y="430682"/>
                </a:cubicBezTo>
                <a:cubicBezTo>
                  <a:pt x="1586506" y="429510"/>
                  <a:pt x="1593130" y="430262"/>
                  <a:pt x="1599057" y="429768"/>
                </a:cubicBezTo>
                <a:cubicBezTo>
                  <a:pt x="1603129" y="430599"/>
                  <a:pt x="1606414" y="428993"/>
                  <a:pt x="1610335" y="429768"/>
                </a:cubicBezTo>
                <a:cubicBezTo>
                  <a:pt x="1614347" y="429409"/>
                  <a:pt x="1617676" y="429727"/>
                  <a:pt x="1621612" y="430377"/>
                </a:cubicBezTo>
                <a:cubicBezTo>
                  <a:pt x="1660198" y="431638"/>
                  <a:pt x="1687077" y="443146"/>
                  <a:pt x="1710004" y="464515"/>
                </a:cubicBezTo>
                <a:cubicBezTo>
                  <a:pt x="1733562" y="481842"/>
                  <a:pt x="1744107" y="522822"/>
                  <a:pt x="1741094" y="559613"/>
                </a:cubicBezTo>
                <a:cubicBezTo>
                  <a:pt x="1741303" y="569857"/>
                  <a:pt x="1740080" y="581741"/>
                  <a:pt x="1738656" y="591007"/>
                </a:cubicBezTo>
                <a:cubicBezTo>
                  <a:pt x="1737827" y="602420"/>
                  <a:pt x="1734280" y="611947"/>
                  <a:pt x="1730731" y="621792"/>
                </a:cubicBezTo>
                <a:cubicBezTo>
                  <a:pt x="1724753" y="635594"/>
                  <a:pt x="1718307" y="648596"/>
                  <a:pt x="1709090" y="662330"/>
                </a:cubicBezTo>
                <a:cubicBezTo>
                  <a:pt x="1701913" y="674868"/>
                  <a:pt x="1690194" y="685750"/>
                  <a:pt x="1677696" y="695249"/>
                </a:cubicBezTo>
                <a:cubicBezTo>
                  <a:pt x="1665740" y="703313"/>
                  <a:pt x="1651454" y="710706"/>
                  <a:pt x="1639291" y="720242"/>
                </a:cubicBezTo>
                <a:cubicBezTo>
                  <a:pt x="1625509" y="725950"/>
                  <a:pt x="1610449" y="731523"/>
                  <a:pt x="1596009" y="737616"/>
                </a:cubicBezTo>
                <a:cubicBezTo>
                  <a:pt x="1569573" y="748733"/>
                  <a:pt x="1540872" y="749378"/>
                  <a:pt x="1514932" y="749198"/>
                </a:cubicBezTo>
                <a:cubicBezTo>
                  <a:pt x="1490279" y="747803"/>
                  <a:pt x="1465768" y="745997"/>
                  <a:pt x="1440866" y="738835"/>
                </a:cubicBezTo>
                <a:cubicBezTo>
                  <a:pt x="1417316" y="730290"/>
                  <a:pt x="1394905" y="724348"/>
                  <a:pt x="1376553" y="710793"/>
                </a:cubicBezTo>
                <a:cubicBezTo>
                  <a:pt x="1357475" y="699736"/>
                  <a:pt x="1341474" y="684183"/>
                  <a:pt x="1325347" y="669341"/>
                </a:cubicBezTo>
                <a:cubicBezTo>
                  <a:pt x="1309351" y="654431"/>
                  <a:pt x="1298068" y="638841"/>
                  <a:pt x="1289990" y="618134"/>
                </a:cubicBezTo>
                <a:cubicBezTo>
                  <a:pt x="1280419" y="602562"/>
                  <a:pt x="1277211" y="582108"/>
                  <a:pt x="1272616" y="566623"/>
                </a:cubicBezTo>
                <a:cubicBezTo>
                  <a:pt x="1268598" y="550172"/>
                  <a:pt x="1264684" y="530006"/>
                  <a:pt x="1267435" y="512673"/>
                </a:cubicBezTo>
                <a:cubicBezTo>
                  <a:pt x="1266658" y="490035"/>
                  <a:pt x="1268856" y="471304"/>
                  <a:pt x="1274140" y="448056"/>
                </a:cubicBezTo>
                <a:cubicBezTo>
                  <a:pt x="1275973" y="416618"/>
                  <a:pt x="1289797" y="390568"/>
                  <a:pt x="1303096" y="364540"/>
                </a:cubicBezTo>
                <a:cubicBezTo>
                  <a:pt x="1318263" y="335987"/>
                  <a:pt x="1328722" y="320151"/>
                  <a:pt x="1353693" y="301142"/>
                </a:cubicBezTo>
                <a:cubicBezTo>
                  <a:pt x="1374609" y="283944"/>
                  <a:pt x="1396360" y="272126"/>
                  <a:pt x="1425931" y="260908"/>
                </a:cubicBezTo>
                <a:cubicBezTo>
                  <a:pt x="1451412" y="246113"/>
                  <a:pt x="1482638" y="249215"/>
                  <a:pt x="1519809" y="246888"/>
                </a:cubicBezTo>
                <a:close/>
                <a:moveTo>
                  <a:pt x="1172147" y="246888"/>
                </a:moveTo>
                <a:cubicBezTo>
                  <a:pt x="1182993" y="246502"/>
                  <a:pt x="1196041" y="248867"/>
                  <a:pt x="1207975" y="255727"/>
                </a:cubicBezTo>
                <a:cubicBezTo>
                  <a:pt x="1220624" y="262962"/>
                  <a:pt x="1228916" y="269416"/>
                  <a:pt x="1236517" y="278587"/>
                </a:cubicBezTo>
                <a:cubicBezTo>
                  <a:pt x="1245450" y="292040"/>
                  <a:pt x="1251734" y="307717"/>
                  <a:pt x="1255033" y="319735"/>
                </a:cubicBezTo>
                <a:cubicBezTo>
                  <a:pt x="1255012" y="333938"/>
                  <a:pt x="1260818" y="352068"/>
                  <a:pt x="1259586" y="371246"/>
                </a:cubicBezTo>
                <a:cubicBezTo>
                  <a:pt x="1259017" y="373403"/>
                  <a:pt x="1259877" y="375789"/>
                  <a:pt x="1259586" y="378561"/>
                </a:cubicBezTo>
                <a:cubicBezTo>
                  <a:pt x="1263099" y="395508"/>
                  <a:pt x="1258566" y="409263"/>
                  <a:pt x="1259586" y="430072"/>
                </a:cubicBezTo>
                <a:cubicBezTo>
                  <a:pt x="1256687" y="446593"/>
                  <a:pt x="1261741" y="463369"/>
                  <a:pt x="1258367" y="481584"/>
                </a:cubicBezTo>
                <a:cubicBezTo>
                  <a:pt x="1258928" y="505247"/>
                  <a:pt x="1259894" y="521943"/>
                  <a:pt x="1255929" y="544068"/>
                </a:cubicBezTo>
                <a:cubicBezTo>
                  <a:pt x="1254890" y="565496"/>
                  <a:pt x="1253804" y="585318"/>
                  <a:pt x="1250442" y="605333"/>
                </a:cubicBezTo>
                <a:cubicBezTo>
                  <a:pt x="1249061" y="622988"/>
                  <a:pt x="1245050" y="640017"/>
                  <a:pt x="1241908" y="654101"/>
                </a:cubicBezTo>
                <a:cubicBezTo>
                  <a:pt x="1240694" y="669655"/>
                  <a:pt x="1231591" y="684095"/>
                  <a:pt x="1225753" y="696773"/>
                </a:cubicBezTo>
                <a:cubicBezTo>
                  <a:pt x="1217136" y="711440"/>
                  <a:pt x="1208547" y="718119"/>
                  <a:pt x="1197712" y="727253"/>
                </a:cubicBezTo>
                <a:cubicBezTo>
                  <a:pt x="1185971" y="733921"/>
                  <a:pt x="1171278" y="740894"/>
                  <a:pt x="1152906" y="738835"/>
                </a:cubicBezTo>
                <a:cubicBezTo>
                  <a:pt x="1137689" y="738783"/>
                  <a:pt x="1127012" y="736791"/>
                  <a:pt x="1115111" y="734263"/>
                </a:cubicBezTo>
                <a:cubicBezTo>
                  <a:pt x="1104634" y="731849"/>
                  <a:pt x="1095403" y="725711"/>
                  <a:pt x="1087984" y="719328"/>
                </a:cubicBezTo>
                <a:cubicBezTo>
                  <a:pt x="1080729" y="712907"/>
                  <a:pt x="1075204" y="703994"/>
                  <a:pt x="1068781" y="692505"/>
                </a:cubicBezTo>
                <a:cubicBezTo>
                  <a:pt x="1063256" y="681848"/>
                  <a:pt x="1057952" y="666036"/>
                  <a:pt x="1053541" y="652272"/>
                </a:cubicBezTo>
                <a:cubicBezTo>
                  <a:pt x="1051950" y="647114"/>
                  <a:pt x="1050693" y="640267"/>
                  <a:pt x="1048055" y="633374"/>
                </a:cubicBezTo>
                <a:cubicBezTo>
                  <a:pt x="1046110" y="626260"/>
                  <a:pt x="1043606" y="616310"/>
                  <a:pt x="1041045" y="609905"/>
                </a:cubicBezTo>
                <a:cubicBezTo>
                  <a:pt x="1039046" y="602263"/>
                  <a:pt x="1035601" y="595206"/>
                  <a:pt x="1032510" y="587654"/>
                </a:cubicBezTo>
                <a:cubicBezTo>
                  <a:pt x="1029069" y="581635"/>
                  <a:pt x="1025843" y="575751"/>
                  <a:pt x="1023061" y="571805"/>
                </a:cubicBezTo>
                <a:cubicBezTo>
                  <a:pt x="1021788" y="569919"/>
                  <a:pt x="1020216" y="569137"/>
                  <a:pt x="1018794" y="569366"/>
                </a:cubicBezTo>
                <a:cubicBezTo>
                  <a:pt x="1017045" y="569006"/>
                  <a:pt x="1015146" y="571074"/>
                  <a:pt x="1014222" y="574548"/>
                </a:cubicBezTo>
                <a:cubicBezTo>
                  <a:pt x="1013130" y="577982"/>
                  <a:pt x="1012349" y="581481"/>
                  <a:pt x="1012698" y="586435"/>
                </a:cubicBezTo>
                <a:cubicBezTo>
                  <a:pt x="1012387" y="589804"/>
                  <a:pt x="1012614" y="594301"/>
                  <a:pt x="1013003" y="597103"/>
                </a:cubicBezTo>
                <a:cubicBezTo>
                  <a:pt x="1013471" y="600591"/>
                  <a:pt x="1013355" y="604125"/>
                  <a:pt x="1013308" y="607771"/>
                </a:cubicBezTo>
                <a:cubicBezTo>
                  <a:pt x="1013118" y="607745"/>
                  <a:pt x="1012939" y="607805"/>
                  <a:pt x="1012698" y="607771"/>
                </a:cubicBezTo>
                <a:cubicBezTo>
                  <a:pt x="1011081" y="620241"/>
                  <a:pt x="1012956" y="630799"/>
                  <a:pt x="1012093" y="642518"/>
                </a:cubicBezTo>
                <a:cubicBezTo>
                  <a:pt x="1012827" y="654528"/>
                  <a:pt x="1008998" y="663306"/>
                  <a:pt x="1008450" y="675437"/>
                </a:cubicBezTo>
                <a:cubicBezTo>
                  <a:pt x="1007021" y="694588"/>
                  <a:pt x="998528" y="705117"/>
                  <a:pt x="987805" y="719328"/>
                </a:cubicBezTo>
                <a:cubicBezTo>
                  <a:pt x="975765" y="732398"/>
                  <a:pt x="961849" y="735564"/>
                  <a:pt x="942870" y="736397"/>
                </a:cubicBezTo>
                <a:cubicBezTo>
                  <a:pt x="922507" y="736837"/>
                  <a:pt x="900491" y="726337"/>
                  <a:pt x="888521" y="715365"/>
                </a:cubicBezTo>
                <a:cubicBezTo>
                  <a:pt x="875029" y="699422"/>
                  <a:pt x="866561" y="681512"/>
                  <a:pt x="863327" y="661416"/>
                </a:cubicBezTo>
                <a:cubicBezTo>
                  <a:pt x="860790" y="642668"/>
                  <a:pt x="859869" y="625310"/>
                  <a:pt x="858160" y="605637"/>
                </a:cubicBezTo>
                <a:cubicBezTo>
                  <a:pt x="857226" y="586749"/>
                  <a:pt x="859763" y="569585"/>
                  <a:pt x="857250" y="546201"/>
                </a:cubicBezTo>
                <a:cubicBezTo>
                  <a:pt x="856991" y="540742"/>
                  <a:pt x="857477" y="529013"/>
                  <a:pt x="857250" y="520598"/>
                </a:cubicBezTo>
                <a:cubicBezTo>
                  <a:pt x="856830" y="516901"/>
                  <a:pt x="858350" y="514059"/>
                  <a:pt x="857250" y="508098"/>
                </a:cubicBezTo>
                <a:cubicBezTo>
                  <a:pt x="855568" y="510619"/>
                  <a:pt x="853633" y="516948"/>
                  <a:pt x="852907" y="518465"/>
                </a:cubicBezTo>
                <a:cubicBezTo>
                  <a:pt x="847927" y="525772"/>
                  <a:pt x="840195" y="531750"/>
                  <a:pt x="832180" y="535228"/>
                </a:cubicBezTo>
                <a:cubicBezTo>
                  <a:pt x="823894" y="538430"/>
                  <a:pt x="813134" y="542159"/>
                  <a:pt x="800481" y="541629"/>
                </a:cubicBezTo>
                <a:cubicBezTo>
                  <a:pt x="786599" y="540726"/>
                  <a:pt x="773544" y="542310"/>
                  <a:pt x="759943" y="542544"/>
                </a:cubicBezTo>
                <a:cubicBezTo>
                  <a:pt x="757921" y="542636"/>
                  <a:pt x="755458" y="542683"/>
                  <a:pt x="753847" y="542544"/>
                </a:cubicBezTo>
                <a:cubicBezTo>
                  <a:pt x="752017" y="542517"/>
                  <a:pt x="749903" y="542768"/>
                  <a:pt x="747751" y="543153"/>
                </a:cubicBezTo>
                <a:cubicBezTo>
                  <a:pt x="740541" y="544732"/>
                  <a:pt x="738034" y="548616"/>
                  <a:pt x="737388" y="554736"/>
                </a:cubicBezTo>
                <a:cubicBezTo>
                  <a:pt x="737442" y="561490"/>
                  <a:pt x="739295" y="566139"/>
                  <a:pt x="743788" y="568452"/>
                </a:cubicBezTo>
                <a:cubicBezTo>
                  <a:pt x="747505" y="571459"/>
                  <a:pt x="752945" y="571848"/>
                  <a:pt x="758724" y="571805"/>
                </a:cubicBezTo>
                <a:cubicBezTo>
                  <a:pt x="761195" y="571811"/>
                  <a:pt x="763551" y="571303"/>
                  <a:pt x="765734" y="571500"/>
                </a:cubicBezTo>
                <a:cubicBezTo>
                  <a:pt x="767853" y="571036"/>
                  <a:pt x="770262" y="570935"/>
                  <a:pt x="772744" y="570585"/>
                </a:cubicBezTo>
                <a:cubicBezTo>
                  <a:pt x="778382" y="568626"/>
                  <a:pt x="784998" y="568835"/>
                  <a:pt x="791032" y="568757"/>
                </a:cubicBezTo>
                <a:cubicBezTo>
                  <a:pt x="811911" y="567380"/>
                  <a:pt x="829293" y="574217"/>
                  <a:pt x="839496" y="586130"/>
                </a:cubicBezTo>
                <a:cubicBezTo>
                  <a:pt x="851131" y="597289"/>
                  <a:pt x="859115" y="613568"/>
                  <a:pt x="858088" y="635203"/>
                </a:cubicBezTo>
                <a:cubicBezTo>
                  <a:pt x="858064" y="636031"/>
                  <a:pt x="858056" y="636823"/>
                  <a:pt x="857784" y="637641"/>
                </a:cubicBezTo>
                <a:cubicBezTo>
                  <a:pt x="857618" y="638490"/>
                  <a:pt x="857563" y="639327"/>
                  <a:pt x="857479" y="640080"/>
                </a:cubicBezTo>
                <a:cubicBezTo>
                  <a:pt x="854462" y="658340"/>
                  <a:pt x="854727" y="669960"/>
                  <a:pt x="844982" y="683666"/>
                </a:cubicBezTo>
                <a:cubicBezTo>
                  <a:pt x="837045" y="696102"/>
                  <a:pt x="829385" y="707106"/>
                  <a:pt x="815112" y="712927"/>
                </a:cubicBezTo>
                <a:cubicBezTo>
                  <a:pt x="803399" y="722232"/>
                  <a:pt x="789125" y="725899"/>
                  <a:pt x="772744" y="729386"/>
                </a:cubicBezTo>
                <a:cubicBezTo>
                  <a:pt x="756533" y="733258"/>
                  <a:pt x="739433" y="736530"/>
                  <a:pt x="722757" y="734568"/>
                </a:cubicBezTo>
                <a:cubicBezTo>
                  <a:pt x="714647" y="734865"/>
                  <a:pt x="707438" y="733530"/>
                  <a:pt x="698068" y="733349"/>
                </a:cubicBezTo>
                <a:cubicBezTo>
                  <a:pt x="689964" y="733313"/>
                  <a:pt x="682084" y="730661"/>
                  <a:pt x="673380" y="730301"/>
                </a:cubicBezTo>
                <a:cubicBezTo>
                  <a:pt x="657746" y="727233"/>
                  <a:pt x="645833" y="724897"/>
                  <a:pt x="633146" y="720242"/>
                </a:cubicBezTo>
                <a:cubicBezTo>
                  <a:pt x="622267" y="715286"/>
                  <a:pt x="606658" y="708900"/>
                  <a:pt x="597789" y="699211"/>
                </a:cubicBezTo>
                <a:cubicBezTo>
                  <a:pt x="583449" y="689474"/>
                  <a:pt x="574936" y="677286"/>
                  <a:pt x="569443" y="658977"/>
                </a:cubicBezTo>
                <a:cubicBezTo>
                  <a:pt x="559862" y="644183"/>
                  <a:pt x="559090" y="623447"/>
                  <a:pt x="552984" y="605333"/>
                </a:cubicBezTo>
                <a:cubicBezTo>
                  <a:pt x="550731" y="585486"/>
                  <a:pt x="549347" y="565578"/>
                  <a:pt x="545364" y="543153"/>
                </a:cubicBezTo>
                <a:cubicBezTo>
                  <a:pt x="540848" y="521516"/>
                  <a:pt x="542450" y="501710"/>
                  <a:pt x="543535" y="477316"/>
                </a:cubicBezTo>
                <a:cubicBezTo>
                  <a:pt x="543331" y="469688"/>
                  <a:pt x="543799" y="464208"/>
                  <a:pt x="543840" y="457505"/>
                </a:cubicBezTo>
                <a:cubicBezTo>
                  <a:pt x="543618" y="451984"/>
                  <a:pt x="544107" y="445032"/>
                  <a:pt x="544144" y="438302"/>
                </a:cubicBezTo>
                <a:cubicBezTo>
                  <a:pt x="545603" y="421125"/>
                  <a:pt x="545270" y="406872"/>
                  <a:pt x="546888" y="389534"/>
                </a:cubicBezTo>
                <a:cubicBezTo>
                  <a:pt x="549054" y="374936"/>
                  <a:pt x="552005" y="357945"/>
                  <a:pt x="554508" y="346252"/>
                </a:cubicBezTo>
                <a:cubicBezTo>
                  <a:pt x="558757" y="332434"/>
                  <a:pt x="564878" y="320180"/>
                  <a:pt x="569748" y="309372"/>
                </a:cubicBezTo>
                <a:cubicBezTo>
                  <a:pt x="577833" y="298960"/>
                  <a:pt x="585066" y="288385"/>
                  <a:pt x="595351" y="280416"/>
                </a:cubicBezTo>
                <a:cubicBezTo>
                  <a:pt x="609553" y="268248"/>
                  <a:pt x="627780" y="260699"/>
                  <a:pt x="650520" y="255117"/>
                </a:cubicBezTo>
                <a:cubicBezTo>
                  <a:pt x="674542" y="248203"/>
                  <a:pt x="696470" y="246353"/>
                  <a:pt x="721538" y="247497"/>
                </a:cubicBezTo>
                <a:cubicBezTo>
                  <a:pt x="738080" y="244479"/>
                  <a:pt x="755760" y="249182"/>
                  <a:pt x="772744" y="251155"/>
                </a:cubicBezTo>
                <a:cubicBezTo>
                  <a:pt x="782315" y="252860"/>
                  <a:pt x="791781" y="255474"/>
                  <a:pt x="800786" y="256946"/>
                </a:cubicBezTo>
                <a:cubicBezTo>
                  <a:pt x="809784" y="260382"/>
                  <a:pt x="818902" y="261854"/>
                  <a:pt x="826999" y="268833"/>
                </a:cubicBezTo>
                <a:cubicBezTo>
                  <a:pt x="839198" y="274978"/>
                  <a:pt x="847278" y="284734"/>
                  <a:pt x="851383" y="295656"/>
                </a:cubicBezTo>
                <a:cubicBezTo>
                  <a:pt x="858032" y="308593"/>
                  <a:pt x="860459" y="316912"/>
                  <a:pt x="861746" y="330403"/>
                </a:cubicBezTo>
                <a:cubicBezTo>
                  <a:pt x="861116" y="332270"/>
                  <a:pt x="860461" y="333485"/>
                  <a:pt x="859917" y="335280"/>
                </a:cubicBezTo>
                <a:cubicBezTo>
                  <a:pt x="859766" y="343317"/>
                  <a:pt x="858847" y="353109"/>
                  <a:pt x="854736" y="362712"/>
                </a:cubicBezTo>
                <a:cubicBezTo>
                  <a:pt x="851635" y="371306"/>
                  <a:pt x="846789" y="378991"/>
                  <a:pt x="840410" y="386486"/>
                </a:cubicBezTo>
                <a:cubicBezTo>
                  <a:pt x="833806" y="392746"/>
                  <a:pt x="826676" y="398415"/>
                  <a:pt x="818464" y="403250"/>
                </a:cubicBezTo>
                <a:cubicBezTo>
                  <a:pt x="811782" y="407402"/>
                  <a:pt x="800995" y="409191"/>
                  <a:pt x="791032" y="409651"/>
                </a:cubicBezTo>
                <a:cubicBezTo>
                  <a:pt x="787013" y="409262"/>
                  <a:pt x="783932" y="409331"/>
                  <a:pt x="781888" y="409041"/>
                </a:cubicBezTo>
                <a:cubicBezTo>
                  <a:pt x="777990" y="407962"/>
                  <a:pt x="774014" y="407524"/>
                  <a:pt x="770306" y="406908"/>
                </a:cubicBezTo>
                <a:cubicBezTo>
                  <a:pt x="765518" y="405990"/>
                  <a:pt x="762075" y="406729"/>
                  <a:pt x="758114" y="405993"/>
                </a:cubicBezTo>
                <a:cubicBezTo>
                  <a:pt x="752051" y="406146"/>
                  <a:pt x="748735" y="407250"/>
                  <a:pt x="744703" y="409651"/>
                </a:cubicBezTo>
                <a:cubicBezTo>
                  <a:pt x="740560" y="412595"/>
                  <a:pt x="738420" y="416557"/>
                  <a:pt x="738607" y="421233"/>
                </a:cubicBezTo>
                <a:cubicBezTo>
                  <a:pt x="738198" y="424670"/>
                  <a:pt x="740129" y="427021"/>
                  <a:pt x="743484" y="428853"/>
                </a:cubicBezTo>
                <a:cubicBezTo>
                  <a:pt x="746564" y="430867"/>
                  <a:pt x="750197" y="431174"/>
                  <a:pt x="754456" y="430987"/>
                </a:cubicBezTo>
                <a:cubicBezTo>
                  <a:pt x="756706" y="430695"/>
                  <a:pt x="758127" y="431450"/>
                  <a:pt x="759943" y="430987"/>
                </a:cubicBezTo>
                <a:cubicBezTo>
                  <a:pt x="761348" y="431146"/>
                  <a:pt x="763517" y="430697"/>
                  <a:pt x="765429" y="430377"/>
                </a:cubicBezTo>
                <a:cubicBezTo>
                  <a:pt x="767804" y="429729"/>
                  <a:pt x="770603" y="429912"/>
                  <a:pt x="773659" y="429463"/>
                </a:cubicBezTo>
                <a:cubicBezTo>
                  <a:pt x="776312" y="429315"/>
                  <a:pt x="779307" y="429464"/>
                  <a:pt x="782498" y="429158"/>
                </a:cubicBezTo>
                <a:cubicBezTo>
                  <a:pt x="786375" y="429095"/>
                  <a:pt x="789767" y="429276"/>
                  <a:pt x="793471" y="429463"/>
                </a:cubicBezTo>
                <a:cubicBezTo>
                  <a:pt x="796661" y="429720"/>
                  <a:pt x="800706" y="429896"/>
                  <a:pt x="804444" y="430377"/>
                </a:cubicBezTo>
                <a:cubicBezTo>
                  <a:pt x="827477" y="431984"/>
                  <a:pt x="844993" y="441821"/>
                  <a:pt x="853212" y="458419"/>
                </a:cubicBezTo>
                <a:cubicBezTo>
                  <a:pt x="853838" y="462111"/>
                  <a:pt x="854349" y="467528"/>
                  <a:pt x="857395" y="474456"/>
                </a:cubicBezTo>
                <a:cubicBezTo>
                  <a:pt x="857525" y="458784"/>
                  <a:pt x="859177" y="450380"/>
                  <a:pt x="857860" y="434035"/>
                </a:cubicBezTo>
                <a:cubicBezTo>
                  <a:pt x="858107" y="413137"/>
                  <a:pt x="860206" y="399032"/>
                  <a:pt x="861198" y="381000"/>
                </a:cubicBezTo>
                <a:cubicBezTo>
                  <a:pt x="865329" y="363110"/>
                  <a:pt x="866955" y="348894"/>
                  <a:pt x="869699" y="332536"/>
                </a:cubicBezTo>
                <a:cubicBezTo>
                  <a:pt x="874343" y="317067"/>
                  <a:pt x="879076" y="302727"/>
                  <a:pt x="886097" y="292608"/>
                </a:cubicBezTo>
                <a:cubicBezTo>
                  <a:pt x="892603" y="282728"/>
                  <a:pt x="901847" y="272309"/>
                  <a:pt x="912814" y="265480"/>
                </a:cubicBezTo>
                <a:cubicBezTo>
                  <a:pt x="924356" y="256463"/>
                  <a:pt x="935483" y="257733"/>
                  <a:pt x="951976" y="255422"/>
                </a:cubicBezTo>
                <a:cubicBezTo>
                  <a:pt x="966892" y="255725"/>
                  <a:pt x="979264" y="256720"/>
                  <a:pt x="987200" y="261213"/>
                </a:cubicBezTo>
                <a:cubicBezTo>
                  <a:pt x="996245" y="263310"/>
                  <a:pt x="1006018" y="269234"/>
                  <a:pt x="1014527" y="279196"/>
                </a:cubicBezTo>
                <a:cubicBezTo>
                  <a:pt x="1027387" y="287538"/>
                  <a:pt x="1035799" y="302910"/>
                  <a:pt x="1039692" y="315468"/>
                </a:cubicBezTo>
                <a:cubicBezTo>
                  <a:pt x="1045329" y="330287"/>
                  <a:pt x="1050781" y="345223"/>
                  <a:pt x="1056266" y="359968"/>
                </a:cubicBezTo>
                <a:cubicBezTo>
                  <a:pt x="1061652" y="377019"/>
                  <a:pt x="1066064" y="390696"/>
                  <a:pt x="1071915" y="404469"/>
                </a:cubicBezTo>
                <a:cubicBezTo>
                  <a:pt x="1076882" y="419169"/>
                  <a:pt x="1085466" y="430232"/>
                  <a:pt x="1094318" y="441350"/>
                </a:cubicBezTo>
                <a:cubicBezTo>
                  <a:pt x="1095133" y="442152"/>
                  <a:pt x="1095687" y="442565"/>
                  <a:pt x="1096166" y="442569"/>
                </a:cubicBezTo>
                <a:cubicBezTo>
                  <a:pt x="1097824" y="442568"/>
                  <a:pt x="1099282" y="441705"/>
                  <a:pt x="1100152" y="439521"/>
                </a:cubicBezTo>
                <a:cubicBezTo>
                  <a:pt x="1100978" y="437368"/>
                  <a:pt x="1101857" y="435070"/>
                  <a:pt x="1102305" y="432206"/>
                </a:cubicBezTo>
                <a:cubicBezTo>
                  <a:pt x="1102669" y="429393"/>
                  <a:pt x="1102883" y="426798"/>
                  <a:pt x="1103224" y="423367"/>
                </a:cubicBezTo>
                <a:cubicBezTo>
                  <a:pt x="1103145" y="420101"/>
                  <a:pt x="1103782" y="417922"/>
                  <a:pt x="1103529" y="415747"/>
                </a:cubicBezTo>
                <a:cubicBezTo>
                  <a:pt x="1103279" y="414470"/>
                  <a:pt x="1103367" y="412011"/>
                  <a:pt x="1103529" y="409041"/>
                </a:cubicBezTo>
                <a:cubicBezTo>
                  <a:pt x="1103926" y="397753"/>
                  <a:pt x="1103635" y="385981"/>
                  <a:pt x="1103833" y="376732"/>
                </a:cubicBezTo>
                <a:cubicBezTo>
                  <a:pt x="1103779" y="365082"/>
                  <a:pt x="1104861" y="355506"/>
                  <a:pt x="1104138" y="344424"/>
                </a:cubicBezTo>
                <a:cubicBezTo>
                  <a:pt x="1104334" y="324584"/>
                  <a:pt x="1106712" y="313284"/>
                  <a:pt x="1108996" y="298399"/>
                </a:cubicBezTo>
                <a:cubicBezTo>
                  <a:pt x="1112577" y="288074"/>
                  <a:pt x="1119070" y="274282"/>
                  <a:pt x="1127817" y="265176"/>
                </a:cubicBezTo>
                <a:cubicBezTo>
                  <a:pt x="1138841" y="252934"/>
                  <a:pt x="1155552" y="248496"/>
                  <a:pt x="1172147" y="246888"/>
                </a:cubicBezTo>
                <a:close/>
                <a:moveTo>
                  <a:pt x="2302917" y="246278"/>
                </a:moveTo>
                <a:cubicBezTo>
                  <a:pt x="2315423" y="246481"/>
                  <a:pt x="2330934" y="250739"/>
                  <a:pt x="2341626" y="258165"/>
                </a:cubicBezTo>
                <a:cubicBezTo>
                  <a:pt x="2350869" y="264620"/>
                  <a:pt x="2364393" y="275673"/>
                  <a:pt x="2369972" y="290169"/>
                </a:cubicBezTo>
                <a:cubicBezTo>
                  <a:pt x="2378830" y="308318"/>
                  <a:pt x="2381767" y="330927"/>
                  <a:pt x="2384603" y="362712"/>
                </a:cubicBezTo>
                <a:cubicBezTo>
                  <a:pt x="2384156" y="386227"/>
                  <a:pt x="2384304" y="414836"/>
                  <a:pt x="2376678" y="439216"/>
                </a:cubicBezTo>
                <a:cubicBezTo>
                  <a:pt x="2371416" y="462872"/>
                  <a:pt x="2365632" y="494872"/>
                  <a:pt x="2354123" y="522732"/>
                </a:cubicBezTo>
                <a:cubicBezTo>
                  <a:pt x="2340279" y="551080"/>
                  <a:pt x="2335857" y="577023"/>
                  <a:pt x="2319681" y="603809"/>
                </a:cubicBezTo>
                <a:cubicBezTo>
                  <a:pt x="2306929" y="624895"/>
                  <a:pt x="2294145" y="656596"/>
                  <a:pt x="2275789" y="673608"/>
                </a:cubicBezTo>
                <a:cubicBezTo>
                  <a:pt x="2259900" y="690896"/>
                  <a:pt x="2241713" y="708763"/>
                  <a:pt x="2224583" y="722376"/>
                </a:cubicBezTo>
                <a:cubicBezTo>
                  <a:pt x="2203940" y="733696"/>
                  <a:pt x="2188414" y="740989"/>
                  <a:pt x="2168805" y="740664"/>
                </a:cubicBezTo>
                <a:cubicBezTo>
                  <a:pt x="2151340" y="739587"/>
                  <a:pt x="2135340" y="736744"/>
                  <a:pt x="2116379" y="723900"/>
                </a:cubicBezTo>
                <a:cubicBezTo>
                  <a:pt x="2102496" y="712797"/>
                  <a:pt x="2084473" y="700305"/>
                  <a:pt x="2067916" y="679094"/>
                </a:cubicBezTo>
                <a:cubicBezTo>
                  <a:pt x="2048989" y="659798"/>
                  <a:pt x="2035458" y="638818"/>
                  <a:pt x="2025549" y="614172"/>
                </a:cubicBezTo>
                <a:cubicBezTo>
                  <a:pt x="2012915" y="584819"/>
                  <a:pt x="1999399" y="565570"/>
                  <a:pt x="1992325" y="537057"/>
                </a:cubicBezTo>
                <a:cubicBezTo>
                  <a:pt x="1982102" y="509508"/>
                  <a:pt x="1976213" y="482780"/>
                  <a:pt x="1970685" y="455676"/>
                </a:cubicBezTo>
                <a:cubicBezTo>
                  <a:pt x="1968606" y="427661"/>
                  <a:pt x="1963202" y="403344"/>
                  <a:pt x="1962760" y="377952"/>
                </a:cubicBezTo>
                <a:cubicBezTo>
                  <a:pt x="1964991" y="359682"/>
                  <a:pt x="1964283" y="343209"/>
                  <a:pt x="1967332" y="328269"/>
                </a:cubicBezTo>
                <a:cubicBezTo>
                  <a:pt x="1970308" y="313278"/>
                  <a:pt x="1974562" y="301917"/>
                  <a:pt x="1981657" y="287731"/>
                </a:cubicBezTo>
                <a:cubicBezTo>
                  <a:pt x="1989782" y="272644"/>
                  <a:pt x="1998035" y="264960"/>
                  <a:pt x="2012442" y="257556"/>
                </a:cubicBezTo>
                <a:cubicBezTo>
                  <a:pt x="2026721" y="252149"/>
                  <a:pt x="2038947" y="247182"/>
                  <a:pt x="2052981" y="247497"/>
                </a:cubicBezTo>
                <a:cubicBezTo>
                  <a:pt x="2065938" y="246458"/>
                  <a:pt x="2081144" y="250756"/>
                  <a:pt x="2096262" y="257860"/>
                </a:cubicBezTo>
                <a:cubicBezTo>
                  <a:pt x="2104916" y="260474"/>
                  <a:pt x="2112130" y="268551"/>
                  <a:pt x="2120037" y="280111"/>
                </a:cubicBezTo>
                <a:cubicBezTo>
                  <a:pt x="2127023" y="288817"/>
                  <a:pt x="2132365" y="302791"/>
                  <a:pt x="2136496" y="315772"/>
                </a:cubicBezTo>
                <a:cubicBezTo>
                  <a:pt x="2140828" y="329023"/>
                  <a:pt x="2146005" y="343150"/>
                  <a:pt x="2147773" y="358444"/>
                </a:cubicBezTo>
                <a:cubicBezTo>
                  <a:pt x="2149065" y="374745"/>
                  <a:pt x="2153101" y="387902"/>
                  <a:pt x="2155698" y="402031"/>
                </a:cubicBezTo>
                <a:cubicBezTo>
                  <a:pt x="2157374" y="415575"/>
                  <a:pt x="2159280" y="429621"/>
                  <a:pt x="2161794" y="439826"/>
                </a:cubicBezTo>
                <a:cubicBezTo>
                  <a:pt x="2163979" y="451422"/>
                  <a:pt x="2166366" y="460094"/>
                  <a:pt x="2168805" y="465734"/>
                </a:cubicBezTo>
                <a:cubicBezTo>
                  <a:pt x="2170832" y="460501"/>
                  <a:pt x="2174220" y="451697"/>
                  <a:pt x="2177034" y="440131"/>
                </a:cubicBezTo>
                <a:cubicBezTo>
                  <a:pt x="2179461" y="428548"/>
                  <a:pt x="2184781" y="416011"/>
                  <a:pt x="2185569" y="403555"/>
                </a:cubicBezTo>
                <a:cubicBezTo>
                  <a:pt x="2188463" y="389775"/>
                  <a:pt x="2191177" y="376695"/>
                  <a:pt x="2196237" y="361492"/>
                </a:cubicBezTo>
                <a:cubicBezTo>
                  <a:pt x="2202100" y="348450"/>
                  <a:pt x="2204974" y="334554"/>
                  <a:pt x="2210562" y="319735"/>
                </a:cubicBezTo>
                <a:cubicBezTo>
                  <a:pt x="2216116" y="305959"/>
                  <a:pt x="2222155" y="296290"/>
                  <a:pt x="2229155" y="284378"/>
                </a:cubicBezTo>
                <a:cubicBezTo>
                  <a:pt x="2236020" y="274422"/>
                  <a:pt x="2243300" y="264676"/>
                  <a:pt x="2252929" y="260908"/>
                </a:cubicBezTo>
                <a:cubicBezTo>
                  <a:pt x="2261435" y="256249"/>
                  <a:pt x="2271690" y="251552"/>
                  <a:pt x="2279142" y="249631"/>
                </a:cubicBezTo>
                <a:cubicBezTo>
                  <a:pt x="2286681" y="246705"/>
                  <a:pt x="2294763" y="246428"/>
                  <a:pt x="2302917" y="246278"/>
                </a:cubicBezTo>
                <a:close/>
                <a:moveTo>
                  <a:pt x="2482129" y="245059"/>
                </a:moveTo>
                <a:cubicBezTo>
                  <a:pt x="2491790" y="246130"/>
                  <a:pt x="2503785" y="247496"/>
                  <a:pt x="2514029" y="251460"/>
                </a:cubicBezTo>
                <a:cubicBezTo>
                  <a:pt x="2523345" y="256463"/>
                  <a:pt x="2531804" y="261196"/>
                  <a:pt x="2541680" y="270662"/>
                </a:cubicBezTo>
                <a:cubicBezTo>
                  <a:pt x="2551536" y="283563"/>
                  <a:pt x="2562885" y="301227"/>
                  <a:pt x="2566283" y="321259"/>
                </a:cubicBezTo>
                <a:cubicBezTo>
                  <a:pt x="2568195" y="344702"/>
                  <a:pt x="2569851" y="364683"/>
                  <a:pt x="2573274" y="388925"/>
                </a:cubicBezTo>
                <a:cubicBezTo>
                  <a:pt x="2577180" y="423635"/>
                  <a:pt x="2576322" y="454255"/>
                  <a:pt x="2575103" y="486461"/>
                </a:cubicBezTo>
                <a:cubicBezTo>
                  <a:pt x="2574415" y="511602"/>
                  <a:pt x="2577039" y="526695"/>
                  <a:pt x="2573888" y="551383"/>
                </a:cubicBezTo>
                <a:cubicBezTo>
                  <a:pt x="2572309" y="570776"/>
                  <a:pt x="2571321" y="594950"/>
                  <a:pt x="2570245" y="615696"/>
                </a:cubicBezTo>
                <a:cubicBezTo>
                  <a:pt x="2569480" y="626853"/>
                  <a:pt x="2568026" y="638139"/>
                  <a:pt x="2566897" y="648614"/>
                </a:cubicBezTo>
                <a:cubicBezTo>
                  <a:pt x="2566101" y="659030"/>
                  <a:pt x="2562163" y="670162"/>
                  <a:pt x="2558091" y="680313"/>
                </a:cubicBezTo>
                <a:cubicBezTo>
                  <a:pt x="2550795" y="693857"/>
                  <a:pt x="2542986" y="709048"/>
                  <a:pt x="2528921" y="718109"/>
                </a:cubicBezTo>
                <a:cubicBezTo>
                  <a:pt x="2514094" y="731741"/>
                  <a:pt x="2500293" y="736144"/>
                  <a:pt x="2482129" y="734568"/>
                </a:cubicBezTo>
                <a:cubicBezTo>
                  <a:pt x="2478252" y="734390"/>
                  <a:pt x="2474856" y="734654"/>
                  <a:pt x="2473014" y="733958"/>
                </a:cubicBezTo>
                <a:cubicBezTo>
                  <a:pt x="2458215" y="732122"/>
                  <a:pt x="2441176" y="725023"/>
                  <a:pt x="2430475" y="714756"/>
                </a:cubicBezTo>
                <a:cubicBezTo>
                  <a:pt x="2418622" y="703712"/>
                  <a:pt x="2408029" y="693660"/>
                  <a:pt x="2402529" y="678485"/>
                </a:cubicBezTo>
                <a:cubicBezTo>
                  <a:pt x="2393738" y="661386"/>
                  <a:pt x="2388094" y="643169"/>
                  <a:pt x="2386727" y="619353"/>
                </a:cubicBezTo>
                <a:cubicBezTo>
                  <a:pt x="2384007" y="596487"/>
                  <a:pt x="2382490" y="577498"/>
                  <a:pt x="2383079" y="549249"/>
                </a:cubicBezTo>
                <a:cubicBezTo>
                  <a:pt x="2381796" y="536586"/>
                  <a:pt x="2383839" y="524563"/>
                  <a:pt x="2383384" y="510540"/>
                </a:cubicBezTo>
                <a:cubicBezTo>
                  <a:pt x="2385422" y="498472"/>
                  <a:pt x="2384682" y="486607"/>
                  <a:pt x="2384298" y="472440"/>
                </a:cubicBezTo>
                <a:cubicBezTo>
                  <a:pt x="2387121" y="455623"/>
                  <a:pt x="2385563" y="433263"/>
                  <a:pt x="2385817" y="413308"/>
                </a:cubicBezTo>
                <a:cubicBezTo>
                  <a:pt x="2384414" y="392029"/>
                  <a:pt x="2388364" y="374181"/>
                  <a:pt x="2390375" y="356311"/>
                </a:cubicBezTo>
                <a:cubicBezTo>
                  <a:pt x="2394202" y="339568"/>
                  <a:pt x="2398919" y="319932"/>
                  <a:pt x="2401919" y="306324"/>
                </a:cubicBezTo>
                <a:cubicBezTo>
                  <a:pt x="2404754" y="292482"/>
                  <a:pt x="2415445" y="280881"/>
                  <a:pt x="2425618" y="268224"/>
                </a:cubicBezTo>
                <a:cubicBezTo>
                  <a:pt x="2432959" y="258725"/>
                  <a:pt x="2443156" y="253453"/>
                  <a:pt x="2451745" y="250850"/>
                </a:cubicBezTo>
                <a:cubicBezTo>
                  <a:pt x="2462840" y="246080"/>
                  <a:pt x="2471820" y="244848"/>
                  <a:pt x="2482129" y="245059"/>
                </a:cubicBezTo>
                <a:close/>
                <a:moveTo>
                  <a:pt x="443779" y="245059"/>
                </a:moveTo>
                <a:cubicBezTo>
                  <a:pt x="455089" y="244436"/>
                  <a:pt x="465612" y="248073"/>
                  <a:pt x="475679" y="251460"/>
                </a:cubicBezTo>
                <a:cubicBezTo>
                  <a:pt x="486080" y="256689"/>
                  <a:pt x="495584" y="261511"/>
                  <a:pt x="503330" y="270662"/>
                </a:cubicBezTo>
                <a:cubicBezTo>
                  <a:pt x="514297" y="282085"/>
                  <a:pt x="521264" y="300572"/>
                  <a:pt x="527933" y="321259"/>
                </a:cubicBezTo>
                <a:cubicBezTo>
                  <a:pt x="531171" y="337430"/>
                  <a:pt x="533948" y="363781"/>
                  <a:pt x="534924" y="388925"/>
                </a:cubicBezTo>
                <a:cubicBezTo>
                  <a:pt x="540003" y="422339"/>
                  <a:pt x="533156" y="458002"/>
                  <a:pt x="536753" y="486461"/>
                </a:cubicBezTo>
                <a:cubicBezTo>
                  <a:pt x="533598" y="509229"/>
                  <a:pt x="536991" y="531685"/>
                  <a:pt x="535539" y="551383"/>
                </a:cubicBezTo>
                <a:cubicBezTo>
                  <a:pt x="536721" y="574245"/>
                  <a:pt x="535076" y="593750"/>
                  <a:pt x="531895" y="615696"/>
                </a:cubicBezTo>
                <a:cubicBezTo>
                  <a:pt x="532065" y="626251"/>
                  <a:pt x="528552" y="636682"/>
                  <a:pt x="528547" y="648614"/>
                </a:cubicBezTo>
                <a:cubicBezTo>
                  <a:pt x="527848" y="660584"/>
                  <a:pt x="526030" y="669835"/>
                  <a:pt x="519741" y="680313"/>
                </a:cubicBezTo>
                <a:cubicBezTo>
                  <a:pt x="515358" y="694814"/>
                  <a:pt x="506285" y="707666"/>
                  <a:pt x="490571" y="718109"/>
                </a:cubicBezTo>
                <a:cubicBezTo>
                  <a:pt x="478181" y="728628"/>
                  <a:pt x="461003" y="733160"/>
                  <a:pt x="443779" y="734568"/>
                </a:cubicBezTo>
                <a:cubicBezTo>
                  <a:pt x="439887" y="734212"/>
                  <a:pt x="436769" y="734247"/>
                  <a:pt x="434664" y="733958"/>
                </a:cubicBezTo>
                <a:cubicBezTo>
                  <a:pt x="419005" y="731173"/>
                  <a:pt x="404043" y="727211"/>
                  <a:pt x="392125" y="714756"/>
                </a:cubicBezTo>
                <a:cubicBezTo>
                  <a:pt x="381506" y="703484"/>
                  <a:pt x="372862" y="694287"/>
                  <a:pt x="364179" y="678485"/>
                </a:cubicBezTo>
                <a:cubicBezTo>
                  <a:pt x="354762" y="662350"/>
                  <a:pt x="349601" y="643037"/>
                  <a:pt x="348377" y="619353"/>
                </a:cubicBezTo>
                <a:cubicBezTo>
                  <a:pt x="343158" y="598339"/>
                  <a:pt x="348468" y="572703"/>
                  <a:pt x="344729" y="549249"/>
                </a:cubicBezTo>
                <a:cubicBezTo>
                  <a:pt x="342703" y="535980"/>
                  <a:pt x="344244" y="524836"/>
                  <a:pt x="345034" y="510540"/>
                </a:cubicBezTo>
                <a:cubicBezTo>
                  <a:pt x="344633" y="497275"/>
                  <a:pt x="344653" y="482994"/>
                  <a:pt x="345948" y="472440"/>
                </a:cubicBezTo>
                <a:cubicBezTo>
                  <a:pt x="348880" y="450328"/>
                  <a:pt x="346508" y="436185"/>
                  <a:pt x="347467" y="413308"/>
                </a:cubicBezTo>
                <a:cubicBezTo>
                  <a:pt x="346164" y="396428"/>
                  <a:pt x="347939" y="377187"/>
                  <a:pt x="352025" y="356311"/>
                </a:cubicBezTo>
                <a:cubicBezTo>
                  <a:pt x="357309" y="338972"/>
                  <a:pt x="359601" y="322138"/>
                  <a:pt x="363569" y="306324"/>
                </a:cubicBezTo>
                <a:cubicBezTo>
                  <a:pt x="369287" y="291636"/>
                  <a:pt x="377701" y="277668"/>
                  <a:pt x="387268" y="268224"/>
                </a:cubicBezTo>
                <a:cubicBezTo>
                  <a:pt x="393783" y="261004"/>
                  <a:pt x="403723" y="256681"/>
                  <a:pt x="413395" y="250850"/>
                </a:cubicBezTo>
                <a:cubicBezTo>
                  <a:pt x="423554" y="247828"/>
                  <a:pt x="434966" y="244327"/>
                  <a:pt x="443779" y="245059"/>
                </a:cubicBezTo>
                <a:close/>
                <a:moveTo>
                  <a:pt x="3079090" y="243840"/>
                </a:moveTo>
                <a:cubicBezTo>
                  <a:pt x="3102737" y="241358"/>
                  <a:pt x="3126875" y="247933"/>
                  <a:pt x="3151023" y="249936"/>
                </a:cubicBezTo>
                <a:cubicBezTo>
                  <a:pt x="3174133" y="252381"/>
                  <a:pt x="3189466" y="261389"/>
                  <a:pt x="3201619" y="269443"/>
                </a:cubicBezTo>
                <a:cubicBezTo>
                  <a:pt x="3217128" y="279038"/>
                  <a:pt x="3223810" y="290484"/>
                  <a:pt x="3229051" y="305409"/>
                </a:cubicBezTo>
                <a:cubicBezTo>
                  <a:pt x="3237141" y="319747"/>
                  <a:pt x="3239999" y="335016"/>
                  <a:pt x="3237586" y="349910"/>
                </a:cubicBezTo>
                <a:cubicBezTo>
                  <a:pt x="3236852" y="360869"/>
                  <a:pt x="3236562" y="369711"/>
                  <a:pt x="3233928" y="379476"/>
                </a:cubicBezTo>
                <a:cubicBezTo>
                  <a:pt x="3230416" y="387845"/>
                  <a:pt x="3227434" y="397639"/>
                  <a:pt x="3223260" y="404774"/>
                </a:cubicBezTo>
                <a:cubicBezTo>
                  <a:pt x="3218807" y="412151"/>
                  <a:pt x="3212468" y="417519"/>
                  <a:pt x="3206191" y="422453"/>
                </a:cubicBezTo>
                <a:cubicBezTo>
                  <a:pt x="3199470" y="427165"/>
                  <a:pt x="3192408" y="428503"/>
                  <a:pt x="3183941" y="429158"/>
                </a:cubicBezTo>
                <a:cubicBezTo>
                  <a:pt x="3179404" y="429371"/>
                  <a:pt x="3173901" y="429242"/>
                  <a:pt x="3169311" y="426720"/>
                </a:cubicBezTo>
                <a:cubicBezTo>
                  <a:pt x="3167665" y="426340"/>
                  <a:pt x="3166486" y="425958"/>
                  <a:pt x="3165348" y="425805"/>
                </a:cubicBezTo>
                <a:cubicBezTo>
                  <a:pt x="3164431" y="425602"/>
                  <a:pt x="3163229" y="425524"/>
                  <a:pt x="3161995" y="425500"/>
                </a:cubicBezTo>
                <a:cubicBezTo>
                  <a:pt x="3157265" y="426041"/>
                  <a:pt x="3152820" y="427561"/>
                  <a:pt x="3151327" y="430987"/>
                </a:cubicBezTo>
                <a:cubicBezTo>
                  <a:pt x="3148749" y="433742"/>
                  <a:pt x="3147693" y="440130"/>
                  <a:pt x="3147975" y="445617"/>
                </a:cubicBezTo>
                <a:cubicBezTo>
                  <a:pt x="3147888" y="446568"/>
                  <a:pt x="3148097" y="447565"/>
                  <a:pt x="3148280" y="448665"/>
                </a:cubicBezTo>
                <a:cubicBezTo>
                  <a:pt x="3148463" y="449766"/>
                  <a:pt x="3148554" y="450875"/>
                  <a:pt x="3148584" y="451713"/>
                </a:cubicBezTo>
                <a:cubicBezTo>
                  <a:pt x="3149371" y="468659"/>
                  <a:pt x="3150631" y="485301"/>
                  <a:pt x="3151837" y="502920"/>
                </a:cubicBezTo>
                <a:cubicBezTo>
                  <a:pt x="3151727" y="519989"/>
                  <a:pt x="3152673" y="537764"/>
                  <a:pt x="3153461" y="554736"/>
                </a:cubicBezTo>
                <a:cubicBezTo>
                  <a:pt x="3154505" y="564386"/>
                  <a:pt x="3153992" y="578448"/>
                  <a:pt x="3152246" y="590397"/>
                </a:cubicBezTo>
                <a:cubicBezTo>
                  <a:pt x="3151711" y="602080"/>
                  <a:pt x="3151606" y="613762"/>
                  <a:pt x="3147993" y="627278"/>
                </a:cubicBezTo>
                <a:cubicBezTo>
                  <a:pt x="3144691" y="640851"/>
                  <a:pt x="3141667" y="650510"/>
                  <a:pt x="3138273" y="665073"/>
                </a:cubicBezTo>
                <a:cubicBezTo>
                  <a:pt x="3134501" y="675864"/>
                  <a:pt x="3128295" y="688209"/>
                  <a:pt x="3121262" y="699516"/>
                </a:cubicBezTo>
                <a:cubicBezTo>
                  <a:pt x="3112891" y="709922"/>
                  <a:pt x="3106221" y="718603"/>
                  <a:pt x="3096654" y="724814"/>
                </a:cubicBezTo>
                <a:cubicBezTo>
                  <a:pt x="3088595" y="732186"/>
                  <a:pt x="3077760" y="734505"/>
                  <a:pt x="3064145" y="734568"/>
                </a:cubicBezTo>
                <a:cubicBezTo>
                  <a:pt x="3061972" y="734291"/>
                  <a:pt x="3059684" y="734296"/>
                  <a:pt x="3056549" y="733958"/>
                </a:cubicBezTo>
                <a:cubicBezTo>
                  <a:pt x="3053931" y="732992"/>
                  <a:pt x="3051635" y="732709"/>
                  <a:pt x="3048352" y="732129"/>
                </a:cubicBezTo>
                <a:cubicBezTo>
                  <a:pt x="3039017" y="729649"/>
                  <a:pt x="3028259" y="725751"/>
                  <a:pt x="3020402" y="719328"/>
                </a:cubicBezTo>
                <a:cubicBezTo>
                  <a:pt x="3011911" y="713059"/>
                  <a:pt x="3005293" y="706018"/>
                  <a:pt x="2998832" y="697077"/>
                </a:cubicBezTo>
                <a:cubicBezTo>
                  <a:pt x="2992421" y="688473"/>
                  <a:pt x="2986499" y="677027"/>
                  <a:pt x="2983335" y="667817"/>
                </a:cubicBezTo>
                <a:cubicBezTo>
                  <a:pt x="2979296" y="658706"/>
                  <a:pt x="2976665" y="646135"/>
                  <a:pt x="2973620" y="634593"/>
                </a:cubicBezTo>
                <a:cubicBezTo>
                  <a:pt x="2972465" y="628454"/>
                  <a:pt x="2971174" y="620065"/>
                  <a:pt x="2970581" y="613867"/>
                </a:cubicBezTo>
                <a:cubicBezTo>
                  <a:pt x="2970034" y="607003"/>
                  <a:pt x="2969337" y="601770"/>
                  <a:pt x="2969972" y="594969"/>
                </a:cubicBezTo>
                <a:cubicBezTo>
                  <a:pt x="2970494" y="582658"/>
                  <a:pt x="2972255" y="568932"/>
                  <a:pt x="2973324" y="557479"/>
                </a:cubicBezTo>
                <a:cubicBezTo>
                  <a:pt x="2976995" y="547378"/>
                  <a:pt x="2977540" y="533620"/>
                  <a:pt x="2980335" y="522732"/>
                </a:cubicBezTo>
                <a:cubicBezTo>
                  <a:pt x="2983036" y="510065"/>
                  <a:pt x="2984834" y="498391"/>
                  <a:pt x="2987345" y="487070"/>
                </a:cubicBezTo>
                <a:cubicBezTo>
                  <a:pt x="2990072" y="476082"/>
                  <a:pt x="2991125" y="461841"/>
                  <a:pt x="2990698" y="448056"/>
                </a:cubicBezTo>
                <a:cubicBezTo>
                  <a:pt x="2990931" y="446211"/>
                  <a:pt x="2990881" y="443972"/>
                  <a:pt x="2990393" y="441960"/>
                </a:cubicBezTo>
                <a:cubicBezTo>
                  <a:pt x="2990206" y="440063"/>
                  <a:pt x="2990142" y="437783"/>
                  <a:pt x="2990088" y="435864"/>
                </a:cubicBezTo>
                <a:cubicBezTo>
                  <a:pt x="2989063" y="426377"/>
                  <a:pt x="2987020" y="419708"/>
                  <a:pt x="2983078" y="416661"/>
                </a:cubicBezTo>
                <a:cubicBezTo>
                  <a:pt x="2979040" y="414380"/>
                  <a:pt x="2974300" y="412170"/>
                  <a:pt x="2968752" y="412089"/>
                </a:cubicBezTo>
                <a:cubicBezTo>
                  <a:pt x="2964603" y="412152"/>
                  <a:pt x="2960674" y="412536"/>
                  <a:pt x="2955951" y="413308"/>
                </a:cubicBezTo>
                <a:cubicBezTo>
                  <a:pt x="2951634" y="413686"/>
                  <a:pt x="2946525" y="413842"/>
                  <a:pt x="2942539" y="414528"/>
                </a:cubicBezTo>
                <a:cubicBezTo>
                  <a:pt x="2940650" y="414914"/>
                  <a:pt x="2937195" y="413708"/>
                  <a:pt x="2933395" y="413308"/>
                </a:cubicBezTo>
                <a:cubicBezTo>
                  <a:pt x="2920724" y="410019"/>
                  <a:pt x="2909843" y="403348"/>
                  <a:pt x="2905354" y="392887"/>
                </a:cubicBezTo>
                <a:cubicBezTo>
                  <a:pt x="2897376" y="383670"/>
                  <a:pt x="2895756" y="369505"/>
                  <a:pt x="2895600" y="354787"/>
                </a:cubicBezTo>
                <a:cubicBezTo>
                  <a:pt x="2895665" y="353697"/>
                  <a:pt x="2895768" y="352195"/>
                  <a:pt x="2895905" y="350824"/>
                </a:cubicBezTo>
                <a:cubicBezTo>
                  <a:pt x="2895976" y="349515"/>
                  <a:pt x="2896119" y="348279"/>
                  <a:pt x="2896210" y="346862"/>
                </a:cubicBezTo>
                <a:cubicBezTo>
                  <a:pt x="2897365" y="341637"/>
                  <a:pt x="2896362" y="340147"/>
                  <a:pt x="2898427" y="334852"/>
                </a:cubicBezTo>
                <a:cubicBezTo>
                  <a:pt x="2898367" y="334997"/>
                  <a:pt x="2898324" y="335134"/>
                  <a:pt x="2898267" y="335280"/>
                </a:cubicBezTo>
                <a:cubicBezTo>
                  <a:pt x="2899263" y="345678"/>
                  <a:pt x="2895678" y="352724"/>
                  <a:pt x="2893086" y="362712"/>
                </a:cubicBezTo>
                <a:cubicBezTo>
                  <a:pt x="2889030" y="371906"/>
                  <a:pt x="2885501" y="379085"/>
                  <a:pt x="2878760" y="386486"/>
                </a:cubicBezTo>
                <a:cubicBezTo>
                  <a:pt x="2874384" y="392936"/>
                  <a:pt x="2864392" y="399563"/>
                  <a:pt x="2856814" y="403250"/>
                </a:cubicBezTo>
                <a:cubicBezTo>
                  <a:pt x="2848012" y="406836"/>
                  <a:pt x="2839234" y="409513"/>
                  <a:pt x="2829382" y="409651"/>
                </a:cubicBezTo>
                <a:cubicBezTo>
                  <a:pt x="2825540" y="409813"/>
                  <a:pt x="2822457" y="409443"/>
                  <a:pt x="2820239" y="409041"/>
                </a:cubicBezTo>
                <a:cubicBezTo>
                  <a:pt x="2816131" y="408730"/>
                  <a:pt x="2812598" y="407507"/>
                  <a:pt x="2808656" y="406908"/>
                </a:cubicBezTo>
                <a:cubicBezTo>
                  <a:pt x="2804364" y="406231"/>
                  <a:pt x="2800193" y="406055"/>
                  <a:pt x="2796464" y="405993"/>
                </a:cubicBezTo>
                <a:cubicBezTo>
                  <a:pt x="2791270" y="406135"/>
                  <a:pt x="2786924" y="407323"/>
                  <a:pt x="2783053" y="409651"/>
                </a:cubicBezTo>
                <a:cubicBezTo>
                  <a:pt x="2779164" y="412914"/>
                  <a:pt x="2776851" y="416251"/>
                  <a:pt x="2776957" y="421233"/>
                </a:cubicBezTo>
                <a:cubicBezTo>
                  <a:pt x="2776777" y="425241"/>
                  <a:pt x="2778622" y="427481"/>
                  <a:pt x="2781834" y="428853"/>
                </a:cubicBezTo>
                <a:cubicBezTo>
                  <a:pt x="2784659" y="430069"/>
                  <a:pt x="2789236" y="430767"/>
                  <a:pt x="2792806" y="430987"/>
                </a:cubicBezTo>
                <a:cubicBezTo>
                  <a:pt x="2795492" y="430854"/>
                  <a:pt x="2796532" y="431425"/>
                  <a:pt x="2798293" y="430987"/>
                </a:cubicBezTo>
                <a:cubicBezTo>
                  <a:pt x="2799945" y="430832"/>
                  <a:pt x="2801667" y="430699"/>
                  <a:pt x="2803779" y="430377"/>
                </a:cubicBezTo>
                <a:cubicBezTo>
                  <a:pt x="2807074" y="429922"/>
                  <a:pt x="2809729" y="429812"/>
                  <a:pt x="2812009" y="429463"/>
                </a:cubicBezTo>
                <a:cubicBezTo>
                  <a:pt x="2814818" y="429691"/>
                  <a:pt x="2817522" y="429496"/>
                  <a:pt x="2820848" y="429158"/>
                </a:cubicBezTo>
                <a:cubicBezTo>
                  <a:pt x="2824238" y="429729"/>
                  <a:pt x="2827700" y="428815"/>
                  <a:pt x="2831821" y="429463"/>
                </a:cubicBezTo>
                <a:cubicBezTo>
                  <a:pt x="2835577" y="430083"/>
                  <a:pt x="2839857" y="429916"/>
                  <a:pt x="2842794" y="430377"/>
                </a:cubicBezTo>
                <a:cubicBezTo>
                  <a:pt x="2869704" y="434014"/>
                  <a:pt x="2880742" y="444506"/>
                  <a:pt x="2891561" y="458419"/>
                </a:cubicBezTo>
                <a:cubicBezTo>
                  <a:pt x="2895696" y="467609"/>
                  <a:pt x="2898638" y="477273"/>
                  <a:pt x="2898877" y="486461"/>
                </a:cubicBezTo>
                <a:cubicBezTo>
                  <a:pt x="2898729" y="501069"/>
                  <a:pt x="2897089" y="510327"/>
                  <a:pt x="2891257" y="518465"/>
                </a:cubicBezTo>
                <a:cubicBezTo>
                  <a:pt x="2887395" y="526624"/>
                  <a:pt x="2879428" y="532266"/>
                  <a:pt x="2870530" y="535228"/>
                </a:cubicBezTo>
                <a:cubicBezTo>
                  <a:pt x="2862879" y="539516"/>
                  <a:pt x="2851076" y="540783"/>
                  <a:pt x="2838831" y="541629"/>
                </a:cubicBezTo>
                <a:cubicBezTo>
                  <a:pt x="2826277" y="542355"/>
                  <a:pt x="2813377" y="543353"/>
                  <a:pt x="2798293" y="542544"/>
                </a:cubicBezTo>
                <a:cubicBezTo>
                  <a:pt x="2796132" y="543045"/>
                  <a:pt x="2794397" y="542775"/>
                  <a:pt x="2792197" y="542544"/>
                </a:cubicBezTo>
                <a:cubicBezTo>
                  <a:pt x="2790260" y="542618"/>
                  <a:pt x="2788200" y="542812"/>
                  <a:pt x="2786101" y="543153"/>
                </a:cubicBezTo>
                <a:cubicBezTo>
                  <a:pt x="2778811" y="545265"/>
                  <a:pt x="2775850" y="548221"/>
                  <a:pt x="2775737" y="554736"/>
                </a:cubicBezTo>
                <a:cubicBezTo>
                  <a:pt x="2776013" y="560819"/>
                  <a:pt x="2778007" y="566110"/>
                  <a:pt x="2782139" y="568452"/>
                </a:cubicBezTo>
                <a:cubicBezTo>
                  <a:pt x="2786080" y="570189"/>
                  <a:pt x="2791144" y="571741"/>
                  <a:pt x="2797074" y="571805"/>
                </a:cubicBezTo>
                <a:cubicBezTo>
                  <a:pt x="2799643" y="571522"/>
                  <a:pt x="2801676" y="571861"/>
                  <a:pt x="2804084" y="571500"/>
                </a:cubicBezTo>
                <a:cubicBezTo>
                  <a:pt x="2806510" y="571372"/>
                  <a:pt x="2808898" y="570923"/>
                  <a:pt x="2811094" y="570585"/>
                </a:cubicBezTo>
                <a:cubicBezTo>
                  <a:pt x="2816941" y="569930"/>
                  <a:pt x="2822449" y="568313"/>
                  <a:pt x="2829382" y="568757"/>
                </a:cubicBezTo>
                <a:cubicBezTo>
                  <a:pt x="2848933" y="566578"/>
                  <a:pt x="2866306" y="573846"/>
                  <a:pt x="2877845" y="586130"/>
                </a:cubicBezTo>
                <a:cubicBezTo>
                  <a:pt x="2891220" y="598707"/>
                  <a:pt x="2895120" y="616359"/>
                  <a:pt x="2896439" y="635203"/>
                </a:cubicBezTo>
                <a:cubicBezTo>
                  <a:pt x="2896498" y="635980"/>
                  <a:pt x="2896262" y="636857"/>
                  <a:pt x="2896134" y="637641"/>
                </a:cubicBezTo>
                <a:cubicBezTo>
                  <a:pt x="2895869" y="638519"/>
                  <a:pt x="2895895" y="639382"/>
                  <a:pt x="2895829" y="640080"/>
                </a:cubicBezTo>
                <a:cubicBezTo>
                  <a:pt x="2894458" y="657242"/>
                  <a:pt x="2892221" y="671858"/>
                  <a:pt x="2883332" y="683666"/>
                </a:cubicBezTo>
                <a:cubicBezTo>
                  <a:pt x="2877100" y="695859"/>
                  <a:pt x="2865707" y="704219"/>
                  <a:pt x="2853461" y="712927"/>
                </a:cubicBezTo>
                <a:cubicBezTo>
                  <a:pt x="2840006" y="718059"/>
                  <a:pt x="2828649" y="728036"/>
                  <a:pt x="2811094" y="729386"/>
                </a:cubicBezTo>
                <a:cubicBezTo>
                  <a:pt x="2795398" y="732581"/>
                  <a:pt x="2781165" y="734202"/>
                  <a:pt x="2761107" y="734568"/>
                </a:cubicBezTo>
                <a:cubicBezTo>
                  <a:pt x="2751582" y="734023"/>
                  <a:pt x="2744551" y="733885"/>
                  <a:pt x="2736418" y="733349"/>
                </a:cubicBezTo>
                <a:cubicBezTo>
                  <a:pt x="2727489" y="732235"/>
                  <a:pt x="2719457" y="730750"/>
                  <a:pt x="2711730" y="730301"/>
                </a:cubicBezTo>
                <a:cubicBezTo>
                  <a:pt x="2698435" y="728754"/>
                  <a:pt x="2685864" y="724898"/>
                  <a:pt x="2671496" y="720242"/>
                </a:cubicBezTo>
                <a:cubicBezTo>
                  <a:pt x="2658778" y="715476"/>
                  <a:pt x="2646789" y="707565"/>
                  <a:pt x="2636139" y="699211"/>
                </a:cubicBezTo>
                <a:cubicBezTo>
                  <a:pt x="2624035" y="689229"/>
                  <a:pt x="2616123" y="675767"/>
                  <a:pt x="2607793" y="658977"/>
                </a:cubicBezTo>
                <a:cubicBezTo>
                  <a:pt x="2601318" y="642818"/>
                  <a:pt x="2592734" y="625212"/>
                  <a:pt x="2591334" y="605333"/>
                </a:cubicBezTo>
                <a:cubicBezTo>
                  <a:pt x="2587179" y="585871"/>
                  <a:pt x="2583614" y="565360"/>
                  <a:pt x="2583714" y="543153"/>
                </a:cubicBezTo>
                <a:cubicBezTo>
                  <a:pt x="2582070" y="520545"/>
                  <a:pt x="2580427" y="502769"/>
                  <a:pt x="2581885" y="477316"/>
                </a:cubicBezTo>
                <a:cubicBezTo>
                  <a:pt x="2582435" y="470510"/>
                  <a:pt x="2581913" y="463271"/>
                  <a:pt x="2582190" y="457505"/>
                </a:cubicBezTo>
                <a:cubicBezTo>
                  <a:pt x="2581996" y="451147"/>
                  <a:pt x="2582132" y="444473"/>
                  <a:pt x="2582494" y="438302"/>
                </a:cubicBezTo>
                <a:cubicBezTo>
                  <a:pt x="2583072" y="421069"/>
                  <a:pt x="2583992" y="404505"/>
                  <a:pt x="2585237" y="389534"/>
                </a:cubicBezTo>
                <a:cubicBezTo>
                  <a:pt x="2585195" y="376363"/>
                  <a:pt x="2588814" y="357863"/>
                  <a:pt x="2592858" y="346252"/>
                </a:cubicBezTo>
                <a:cubicBezTo>
                  <a:pt x="2596603" y="333055"/>
                  <a:pt x="2602823" y="320000"/>
                  <a:pt x="2608098" y="309372"/>
                </a:cubicBezTo>
                <a:cubicBezTo>
                  <a:pt x="2613251" y="298400"/>
                  <a:pt x="2622590" y="288644"/>
                  <a:pt x="2633701" y="280416"/>
                </a:cubicBezTo>
                <a:cubicBezTo>
                  <a:pt x="2647065" y="270271"/>
                  <a:pt x="2669199" y="260897"/>
                  <a:pt x="2688869" y="255117"/>
                </a:cubicBezTo>
                <a:cubicBezTo>
                  <a:pt x="2715470" y="249747"/>
                  <a:pt x="2735161" y="247174"/>
                  <a:pt x="2759888" y="247497"/>
                </a:cubicBezTo>
                <a:cubicBezTo>
                  <a:pt x="2776531" y="247271"/>
                  <a:pt x="2793341" y="250820"/>
                  <a:pt x="2811094" y="251155"/>
                </a:cubicBezTo>
                <a:cubicBezTo>
                  <a:pt x="2822253" y="253315"/>
                  <a:pt x="2831415" y="255669"/>
                  <a:pt x="2839136" y="256946"/>
                </a:cubicBezTo>
                <a:cubicBezTo>
                  <a:pt x="2848751" y="259636"/>
                  <a:pt x="2857412" y="263522"/>
                  <a:pt x="2865349" y="268833"/>
                </a:cubicBezTo>
                <a:cubicBezTo>
                  <a:pt x="2875358" y="276530"/>
                  <a:pt x="2884428" y="283633"/>
                  <a:pt x="2889733" y="295656"/>
                </a:cubicBezTo>
                <a:cubicBezTo>
                  <a:pt x="2895185" y="305914"/>
                  <a:pt x="2898091" y="319247"/>
                  <a:pt x="2899573" y="328649"/>
                </a:cubicBezTo>
                <a:cubicBezTo>
                  <a:pt x="2899536" y="326626"/>
                  <a:pt x="2900462" y="319037"/>
                  <a:pt x="2901620" y="317563"/>
                </a:cubicBezTo>
                <a:cubicBezTo>
                  <a:pt x="2911746" y="290726"/>
                  <a:pt x="2926809" y="270920"/>
                  <a:pt x="2953512" y="262128"/>
                </a:cubicBezTo>
                <a:cubicBezTo>
                  <a:pt x="2966957" y="259370"/>
                  <a:pt x="2985358" y="252992"/>
                  <a:pt x="3010205" y="248716"/>
                </a:cubicBezTo>
                <a:cubicBezTo>
                  <a:pt x="3035900" y="244160"/>
                  <a:pt x="3052533" y="244759"/>
                  <a:pt x="3079090" y="243840"/>
                </a:cubicBezTo>
                <a:close/>
                <a:moveTo>
                  <a:pt x="183490" y="243840"/>
                </a:moveTo>
                <a:cubicBezTo>
                  <a:pt x="208892" y="247905"/>
                  <a:pt x="233665" y="244628"/>
                  <a:pt x="255423" y="249936"/>
                </a:cubicBezTo>
                <a:cubicBezTo>
                  <a:pt x="276788" y="253842"/>
                  <a:pt x="294866" y="260252"/>
                  <a:pt x="306019" y="269443"/>
                </a:cubicBezTo>
                <a:cubicBezTo>
                  <a:pt x="318599" y="280306"/>
                  <a:pt x="326313" y="291570"/>
                  <a:pt x="333451" y="305409"/>
                </a:cubicBezTo>
                <a:cubicBezTo>
                  <a:pt x="339060" y="320610"/>
                  <a:pt x="339685" y="335656"/>
                  <a:pt x="341986" y="349910"/>
                </a:cubicBezTo>
                <a:cubicBezTo>
                  <a:pt x="341761" y="360124"/>
                  <a:pt x="341158" y="368503"/>
                  <a:pt x="338328" y="379476"/>
                </a:cubicBezTo>
                <a:cubicBezTo>
                  <a:pt x="336845" y="388103"/>
                  <a:pt x="333618" y="397884"/>
                  <a:pt x="327660" y="404774"/>
                </a:cubicBezTo>
                <a:cubicBezTo>
                  <a:pt x="323100" y="410878"/>
                  <a:pt x="317924" y="416990"/>
                  <a:pt x="310591" y="422453"/>
                </a:cubicBezTo>
                <a:cubicBezTo>
                  <a:pt x="303691" y="427186"/>
                  <a:pt x="295610" y="428644"/>
                  <a:pt x="288341" y="429158"/>
                </a:cubicBezTo>
                <a:cubicBezTo>
                  <a:pt x="283148" y="428717"/>
                  <a:pt x="278524" y="427700"/>
                  <a:pt x="273711" y="426720"/>
                </a:cubicBezTo>
                <a:cubicBezTo>
                  <a:pt x="271984" y="426488"/>
                  <a:pt x="270742" y="426105"/>
                  <a:pt x="269748" y="425805"/>
                </a:cubicBezTo>
                <a:cubicBezTo>
                  <a:pt x="268680" y="425584"/>
                  <a:pt x="267569" y="425449"/>
                  <a:pt x="266395" y="425500"/>
                </a:cubicBezTo>
                <a:cubicBezTo>
                  <a:pt x="261346" y="425241"/>
                  <a:pt x="258432" y="427605"/>
                  <a:pt x="255727" y="430987"/>
                </a:cubicBezTo>
                <a:cubicBezTo>
                  <a:pt x="253455" y="433895"/>
                  <a:pt x="252002" y="438870"/>
                  <a:pt x="252375" y="445617"/>
                </a:cubicBezTo>
                <a:cubicBezTo>
                  <a:pt x="252418" y="446390"/>
                  <a:pt x="252382" y="447551"/>
                  <a:pt x="252679" y="448665"/>
                </a:cubicBezTo>
                <a:cubicBezTo>
                  <a:pt x="252796" y="449973"/>
                  <a:pt x="253028" y="450956"/>
                  <a:pt x="252984" y="451713"/>
                </a:cubicBezTo>
                <a:cubicBezTo>
                  <a:pt x="254339" y="471052"/>
                  <a:pt x="254550" y="487119"/>
                  <a:pt x="256237" y="502920"/>
                </a:cubicBezTo>
                <a:cubicBezTo>
                  <a:pt x="254576" y="521568"/>
                  <a:pt x="256097" y="539650"/>
                  <a:pt x="257861" y="554736"/>
                </a:cubicBezTo>
                <a:cubicBezTo>
                  <a:pt x="259798" y="566846"/>
                  <a:pt x="256968" y="578166"/>
                  <a:pt x="256647" y="590397"/>
                </a:cubicBezTo>
                <a:cubicBezTo>
                  <a:pt x="253568" y="603193"/>
                  <a:pt x="255703" y="615887"/>
                  <a:pt x="252394" y="627278"/>
                </a:cubicBezTo>
                <a:cubicBezTo>
                  <a:pt x="251735" y="640534"/>
                  <a:pt x="246761" y="653245"/>
                  <a:pt x="242673" y="665073"/>
                </a:cubicBezTo>
                <a:cubicBezTo>
                  <a:pt x="237168" y="676674"/>
                  <a:pt x="232658" y="688292"/>
                  <a:pt x="225662" y="699516"/>
                </a:cubicBezTo>
                <a:cubicBezTo>
                  <a:pt x="218389" y="710232"/>
                  <a:pt x="209955" y="717915"/>
                  <a:pt x="201054" y="724814"/>
                </a:cubicBezTo>
                <a:cubicBezTo>
                  <a:pt x="191103" y="731582"/>
                  <a:pt x="180705" y="734826"/>
                  <a:pt x="168545" y="734568"/>
                </a:cubicBezTo>
                <a:cubicBezTo>
                  <a:pt x="165849" y="734732"/>
                  <a:pt x="163122" y="734399"/>
                  <a:pt x="160949" y="733958"/>
                </a:cubicBezTo>
                <a:cubicBezTo>
                  <a:pt x="157989" y="733202"/>
                  <a:pt x="156083" y="732925"/>
                  <a:pt x="152753" y="732129"/>
                </a:cubicBezTo>
                <a:cubicBezTo>
                  <a:pt x="142110" y="728930"/>
                  <a:pt x="132507" y="727208"/>
                  <a:pt x="124801" y="719328"/>
                </a:cubicBezTo>
                <a:cubicBezTo>
                  <a:pt x="117052" y="714249"/>
                  <a:pt x="109272" y="705355"/>
                  <a:pt x="103232" y="697077"/>
                </a:cubicBezTo>
                <a:cubicBezTo>
                  <a:pt x="96685" y="686641"/>
                  <a:pt x="90781" y="679027"/>
                  <a:pt x="87735" y="667817"/>
                </a:cubicBezTo>
                <a:cubicBezTo>
                  <a:pt x="85572" y="656911"/>
                  <a:pt x="78453" y="645950"/>
                  <a:pt x="78019" y="634593"/>
                </a:cubicBezTo>
                <a:cubicBezTo>
                  <a:pt x="77465" y="626806"/>
                  <a:pt x="75063" y="620352"/>
                  <a:pt x="74981" y="613867"/>
                </a:cubicBezTo>
                <a:cubicBezTo>
                  <a:pt x="74350" y="607125"/>
                  <a:pt x="74865" y="601029"/>
                  <a:pt x="74371" y="594969"/>
                </a:cubicBezTo>
                <a:cubicBezTo>
                  <a:pt x="73389" y="583428"/>
                  <a:pt x="75495" y="568819"/>
                  <a:pt x="77724" y="557479"/>
                </a:cubicBezTo>
                <a:cubicBezTo>
                  <a:pt x="80112" y="543932"/>
                  <a:pt x="81933" y="533657"/>
                  <a:pt x="84735" y="522732"/>
                </a:cubicBezTo>
                <a:cubicBezTo>
                  <a:pt x="86955" y="510918"/>
                  <a:pt x="88771" y="499118"/>
                  <a:pt x="91745" y="487070"/>
                </a:cubicBezTo>
                <a:cubicBezTo>
                  <a:pt x="95032" y="476544"/>
                  <a:pt x="95363" y="464057"/>
                  <a:pt x="95098" y="448056"/>
                </a:cubicBezTo>
                <a:cubicBezTo>
                  <a:pt x="95103" y="446263"/>
                  <a:pt x="95092" y="444042"/>
                  <a:pt x="94793" y="441960"/>
                </a:cubicBezTo>
                <a:cubicBezTo>
                  <a:pt x="94644" y="440075"/>
                  <a:pt x="94446" y="437843"/>
                  <a:pt x="94488" y="435864"/>
                </a:cubicBezTo>
                <a:cubicBezTo>
                  <a:pt x="93288" y="426068"/>
                  <a:pt x="90876" y="419141"/>
                  <a:pt x="87478" y="416661"/>
                </a:cubicBezTo>
                <a:cubicBezTo>
                  <a:pt x="83551" y="414385"/>
                  <a:pt x="79098" y="411668"/>
                  <a:pt x="73152" y="412089"/>
                </a:cubicBezTo>
                <a:cubicBezTo>
                  <a:pt x="69165" y="412209"/>
                  <a:pt x="64388" y="413031"/>
                  <a:pt x="60351" y="413308"/>
                </a:cubicBezTo>
                <a:cubicBezTo>
                  <a:pt x="55799" y="414133"/>
                  <a:pt x="51712" y="414154"/>
                  <a:pt x="46939" y="414528"/>
                </a:cubicBezTo>
                <a:cubicBezTo>
                  <a:pt x="45095" y="413966"/>
                  <a:pt x="42335" y="413936"/>
                  <a:pt x="37795" y="413308"/>
                </a:cubicBezTo>
                <a:cubicBezTo>
                  <a:pt x="25951" y="409990"/>
                  <a:pt x="14524" y="402193"/>
                  <a:pt x="9754" y="392887"/>
                </a:cubicBezTo>
                <a:cubicBezTo>
                  <a:pt x="4670" y="384547"/>
                  <a:pt x="365" y="369580"/>
                  <a:pt x="0" y="354787"/>
                </a:cubicBezTo>
                <a:cubicBezTo>
                  <a:pt x="-122" y="353712"/>
                  <a:pt x="-74" y="352115"/>
                  <a:pt x="305" y="350824"/>
                </a:cubicBezTo>
                <a:cubicBezTo>
                  <a:pt x="326" y="349361"/>
                  <a:pt x="762" y="348168"/>
                  <a:pt x="610" y="346862"/>
                </a:cubicBezTo>
                <a:cubicBezTo>
                  <a:pt x="2689" y="300077"/>
                  <a:pt x="22735" y="276332"/>
                  <a:pt x="57912" y="262128"/>
                </a:cubicBezTo>
                <a:cubicBezTo>
                  <a:pt x="70824" y="257087"/>
                  <a:pt x="89833" y="251816"/>
                  <a:pt x="114605" y="248716"/>
                </a:cubicBezTo>
                <a:cubicBezTo>
                  <a:pt x="136177" y="244407"/>
                  <a:pt x="160109" y="244290"/>
                  <a:pt x="183490" y="243840"/>
                </a:cubicBezTo>
                <a:close/>
                <a:moveTo>
                  <a:pt x="2747086" y="109728"/>
                </a:moveTo>
                <a:cubicBezTo>
                  <a:pt x="2747346" y="109932"/>
                  <a:pt x="2748625" y="109542"/>
                  <a:pt x="2749525" y="109728"/>
                </a:cubicBezTo>
                <a:cubicBezTo>
                  <a:pt x="2759449" y="111209"/>
                  <a:pt x="2772218" y="115421"/>
                  <a:pt x="2784882" y="121920"/>
                </a:cubicBezTo>
                <a:cubicBezTo>
                  <a:pt x="2798444" y="128215"/>
                  <a:pt x="2811698" y="141365"/>
                  <a:pt x="2822677" y="152400"/>
                </a:cubicBezTo>
                <a:cubicBezTo>
                  <a:pt x="2832624" y="166710"/>
                  <a:pt x="2841848" y="176703"/>
                  <a:pt x="2848280" y="191719"/>
                </a:cubicBezTo>
                <a:cubicBezTo>
                  <a:pt x="2852938" y="204812"/>
                  <a:pt x="2855269" y="218187"/>
                  <a:pt x="2847670" y="229819"/>
                </a:cubicBezTo>
                <a:cubicBezTo>
                  <a:pt x="2843755" y="236130"/>
                  <a:pt x="2840898" y="238694"/>
                  <a:pt x="2835478" y="242011"/>
                </a:cubicBezTo>
                <a:cubicBezTo>
                  <a:pt x="2829893" y="244222"/>
                  <a:pt x="2825542" y="246132"/>
                  <a:pt x="2821458" y="245668"/>
                </a:cubicBezTo>
                <a:cubicBezTo>
                  <a:pt x="2815297" y="244852"/>
                  <a:pt x="2809287" y="244146"/>
                  <a:pt x="2802560" y="241096"/>
                </a:cubicBezTo>
                <a:cubicBezTo>
                  <a:pt x="2795561" y="238097"/>
                  <a:pt x="2789419" y="234483"/>
                  <a:pt x="2783053" y="228600"/>
                </a:cubicBezTo>
                <a:cubicBezTo>
                  <a:pt x="2778145" y="223730"/>
                  <a:pt x="2770438" y="217297"/>
                  <a:pt x="2764460" y="210312"/>
                </a:cubicBezTo>
                <a:cubicBezTo>
                  <a:pt x="2757880" y="202162"/>
                  <a:pt x="2752791" y="194767"/>
                  <a:pt x="2748306" y="188976"/>
                </a:cubicBezTo>
                <a:cubicBezTo>
                  <a:pt x="2743244" y="196004"/>
                  <a:pt x="2738223" y="201796"/>
                  <a:pt x="2731847" y="210312"/>
                </a:cubicBezTo>
                <a:cubicBezTo>
                  <a:pt x="2724727" y="216153"/>
                  <a:pt x="2718022" y="223163"/>
                  <a:pt x="2712949" y="228600"/>
                </a:cubicBezTo>
                <a:cubicBezTo>
                  <a:pt x="2706595" y="234137"/>
                  <a:pt x="2700874" y="237459"/>
                  <a:pt x="2693442" y="241096"/>
                </a:cubicBezTo>
                <a:cubicBezTo>
                  <a:pt x="2685959" y="243487"/>
                  <a:pt x="2679567" y="245755"/>
                  <a:pt x="2674544" y="245668"/>
                </a:cubicBezTo>
                <a:cubicBezTo>
                  <a:pt x="2664622" y="246187"/>
                  <a:pt x="2654583" y="241073"/>
                  <a:pt x="2648941" y="230429"/>
                </a:cubicBezTo>
                <a:cubicBezTo>
                  <a:pt x="2644082" y="217377"/>
                  <a:pt x="2640330" y="205865"/>
                  <a:pt x="2647112" y="191719"/>
                </a:cubicBezTo>
                <a:cubicBezTo>
                  <a:pt x="2653216" y="176112"/>
                  <a:pt x="2661185" y="163850"/>
                  <a:pt x="2673020" y="152400"/>
                </a:cubicBezTo>
                <a:cubicBezTo>
                  <a:pt x="2685584" y="140190"/>
                  <a:pt x="2697022" y="128984"/>
                  <a:pt x="2711425" y="121920"/>
                </a:cubicBezTo>
                <a:cubicBezTo>
                  <a:pt x="2723778" y="113634"/>
                  <a:pt x="2737974" y="108508"/>
                  <a:pt x="2747086" y="109728"/>
                </a:cubicBezTo>
                <a:close/>
                <a:moveTo>
                  <a:pt x="708736" y="109728"/>
                </a:moveTo>
                <a:cubicBezTo>
                  <a:pt x="709707" y="109687"/>
                  <a:pt x="710327" y="109870"/>
                  <a:pt x="711175" y="109728"/>
                </a:cubicBezTo>
                <a:cubicBezTo>
                  <a:pt x="722425" y="110327"/>
                  <a:pt x="733199" y="114346"/>
                  <a:pt x="746532" y="121920"/>
                </a:cubicBezTo>
                <a:cubicBezTo>
                  <a:pt x="759963" y="128706"/>
                  <a:pt x="774776" y="142269"/>
                  <a:pt x="784327" y="152400"/>
                </a:cubicBezTo>
                <a:cubicBezTo>
                  <a:pt x="795370" y="164896"/>
                  <a:pt x="804284" y="177907"/>
                  <a:pt x="809930" y="191719"/>
                </a:cubicBezTo>
                <a:cubicBezTo>
                  <a:pt x="815264" y="205726"/>
                  <a:pt x="815573" y="216681"/>
                  <a:pt x="809320" y="229819"/>
                </a:cubicBezTo>
                <a:cubicBezTo>
                  <a:pt x="805663" y="235278"/>
                  <a:pt x="801702" y="239487"/>
                  <a:pt x="797128" y="242011"/>
                </a:cubicBezTo>
                <a:cubicBezTo>
                  <a:pt x="792279" y="244510"/>
                  <a:pt x="787970" y="246208"/>
                  <a:pt x="783108" y="245668"/>
                </a:cubicBezTo>
                <a:cubicBezTo>
                  <a:pt x="777204" y="245455"/>
                  <a:pt x="770489" y="243916"/>
                  <a:pt x="764210" y="241096"/>
                </a:cubicBezTo>
                <a:cubicBezTo>
                  <a:pt x="758699" y="238920"/>
                  <a:pt x="751862" y="233023"/>
                  <a:pt x="744703" y="228600"/>
                </a:cubicBezTo>
                <a:cubicBezTo>
                  <a:pt x="738707" y="223910"/>
                  <a:pt x="732417" y="216845"/>
                  <a:pt x="726110" y="210312"/>
                </a:cubicBezTo>
                <a:cubicBezTo>
                  <a:pt x="720105" y="204443"/>
                  <a:pt x="715868" y="196099"/>
                  <a:pt x="709956" y="188976"/>
                </a:cubicBezTo>
                <a:cubicBezTo>
                  <a:pt x="705423" y="198054"/>
                  <a:pt x="699680" y="204025"/>
                  <a:pt x="693496" y="210312"/>
                </a:cubicBezTo>
                <a:cubicBezTo>
                  <a:pt x="686495" y="217429"/>
                  <a:pt x="680470" y="222408"/>
                  <a:pt x="674599" y="228600"/>
                </a:cubicBezTo>
                <a:cubicBezTo>
                  <a:pt x="668063" y="233702"/>
                  <a:pt x="661548" y="236733"/>
                  <a:pt x="655092" y="241096"/>
                </a:cubicBezTo>
                <a:cubicBezTo>
                  <a:pt x="648292" y="244073"/>
                  <a:pt x="642266" y="244469"/>
                  <a:pt x="636194" y="245668"/>
                </a:cubicBezTo>
                <a:cubicBezTo>
                  <a:pt x="625431" y="245780"/>
                  <a:pt x="617584" y="239842"/>
                  <a:pt x="610591" y="230429"/>
                </a:cubicBezTo>
                <a:cubicBezTo>
                  <a:pt x="603075" y="216604"/>
                  <a:pt x="601911" y="203475"/>
                  <a:pt x="608762" y="191719"/>
                </a:cubicBezTo>
                <a:cubicBezTo>
                  <a:pt x="617257" y="178497"/>
                  <a:pt x="622832" y="164737"/>
                  <a:pt x="634670" y="152400"/>
                </a:cubicBezTo>
                <a:cubicBezTo>
                  <a:pt x="647015" y="137621"/>
                  <a:pt x="657829" y="130013"/>
                  <a:pt x="673075" y="121920"/>
                </a:cubicBezTo>
                <a:cubicBezTo>
                  <a:pt x="687597" y="114802"/>
                  <a:pt x="698163" y="109476"/>
                  <a:pt x="708736" y="109728"/>
                </a:cubicBezTo>
                <a:close/>
                <a:moveTo>
                  <a:pt x="872719" y="0"/>
                </a:moveTo>
                <a:cubicBezTo>
                  <a:pt x="877009" y="-769"/>
                  <a:pt x="880975" y="994"/>
                  <a:pt x="885520" y="3657"/>
                </a:cubicBezTo>
                <a:cubicBezTo>
                  <a:pt x="889858" y="7059"/>
                  <a:pt x="893634" y="11044"/>
                  <a:pt x="895884" y="15849"/>
                </a:cubicBezTo>
                <a:cubicBezTo>
                  <a:pt x="899474" y="21013"/>
                  <a:pt x="902027" y="26580"/>
                  <a:pt x="902284" y="32613"/>
                </a:cubicBezTo>
                <a:cubicBezTo>
                  <a:pt x="902998" y="38211"/>
                  <a:pt x="903671" y="43258"/>
                  <a:pt x="903808" y="48768"/>
                </a:cubicBezTo>
                <a:cubicBezTo>
                  <a:pt x="903475" y="62430"/>
                  <a:pt x="899643" y="73616"/>
                  <a:pt x="892531" y="88696"/>
                </a:cubicBezTo>
                <a:cubicBezTo>
                  <a:pt x="885586" y="100291"/>
                  <a:pt x="875806" y="109740"/>
                  <a:pt x="865404" y="121005"/>
                </a:cubicBezTo>
                <a:cubicBezTo>
                  <a:pt x="855550" y="129771"/>
                  <a:pt x="844267" y="137051"/>
                  <a:pt x="833095" y="142646"/>
                </a:cubicBezTo>
                <a:cubicBezTo>
                  <a:pt x="823004" y="148134"/>
                  <a:pt x="813844" y="150618"/>
                  <a:pt x="806882" y="150571"/>
                </a:cubicBezTo>
                <a:cubicBezTo>
                  <a:pt x="805960" y="150560"/>
                  <a:pt x="805392" y="150389"/>
                  <a:pt x="804444" y="150571"/>
                </a:cubicBezTo>
                <a:cubicBezTo>
                  <a:pt x="802612" y="149938"/>
                  <a:pt x="800519" y="149814"/>
                  <a:pt x="798957" y="149352"/>
                </a:cubicBezTo>
                <a:cubicBezTo>
                  <a:pt x="797397" y="148980"/>
                  <a:pt x="796081" y="147819"/>
                  <a:pt x="794690" y="146304"/>
                </a:cubicBezTo>
                <a:cubicBezTo>
                  <a:pt x="792524" y="144025"/>
                  <a:pt x="789987" y="140800"/>
                  <a:pt x="788899" y="135940"/>
                </a:cubicBezTo>
                <a:cubicBezTo>
                  <a:pt x="788380" y="131038"/>
                  <a:pt x="786383" y="125938"/>
                  <a:pt x="786765" y="119481"/>
                </a:cubicBezTo>
                <a:cubicBezTo>
                  <a:pt x="786963" y="105393"/>
                  <a:pt x="788612" y="96262"/>
                  <a:pt x="795300" y="80467"/>
                </a:cubicBezTo>
                <a:cubicBezTo>
                  <a:pt x="800712" y="67131"/>
                  <a:pt x="808352" y="52310"/>
                  <a:pt x="816636" y="41757"/>
                </a:cubicBezTo>
                <a:cubicBezTo>
                  <a:pt x="826016" y="30308"/>
                  <a:pt x="832891" y="18421"/>
                  <a:pt x="844372" y="11887"/>
                </a:cubicBezTo>
                <a:cubicBezTo>
                  <a:pt x="853047" y="4122"/>
                  <a:pt x="862524" y="-1146"/>
                  <a:pt x="872719" y="0"/>
                </a:cubicBezTo>
                <a:close/>
              </a:path>
              <a:path w="3237586" h="844905" stroke="0" extrusionOk="0">
                <a:moveTo>
                  <a:pt x="2741600" y="744931"/>
                </a:moveTo>
                <a:cubicBezTo>
                  <a:pt x="2745425" y="745984"/>
                  <a:pt x="2755555" y="747451"/>
                  <a:pt x="2762631" y="748893"/>
                </a:cubicBezTo>
                <a:cubicBezTo>
                  <a:pt x="2770600" y="751298"/>
                  <a:pt x="2776123" y="755183"/>
                  <a:pt x="2780614" y="759866"/>
                </a:cubicBezTo>
                <a:cubicBezTo>
                  <a:pt x="2786375" y="764594"/>
                  <a:pt x="2788910" y="769893"/>
                  <a:pt x="2793416" y="776325"/>
                </a:cubicBezTo>
                <a:cubicBezTo>
                  <a:pt x="2796704" y="782747"/>
                  <a:pt x="2798172" y="788968"/>
                  <a:pt x="2798293" y="796137"/>
                </a:cubicBezTo>
                <a:cubicBezTo>
                  <a:pt x="2798782" y="803740"/>
                  <a:pt x="2797052" y="812935"/>
                  <a:pt x="2792197" y="818388"/>
                </a:cubicBezTo>
                <a:cubicBezTo>
                  <a:pt x="2788230" y="824068"/>
                  <a:pt x="2784011" y="831101"/>
                  <a:pt x="2776957" y="835152"/>
                </a:cubicBezTo>
                <a:cubicBezTo>
                  <a:pt x="2772230" y="838408"/>
                  <a:pt x="2767000" y="841490"/>
                  <a:pt x="2761412" y="842467"/>
                </a:cubicBezTo>
                <a:cubicBezTo>
                  <a:pt x="2755074" y="843424"/>
                  <a:pt x="2750784" y="844430"/>
                  <a:pt x="2744648" y="844905"/>
                </a:cubicBezTo>
                <a:cubicBezTo>
                  <a:pt x="2725995" y="846930"/>
                  <a:pt x="2713542" y="838898"/>
                  <a:pt x="2703195" y="828446"/>
                </a:cubicBezTo>
                <a:cubicBezTo>
                  <a:pt x="2695136" y="820466"/>
                  <a:pt x="2688016" y="806443"/>
                  <a:pt x="2689174" y="794918"/>
                </a:cubicBezTo>
                <a:cubicBezTo>
                  <a:pt x="2690154" y="781696"/>
                  <a:pt x="2695862" y="769702"/>
                  <a:pt x="2706243" y="758342"/>
                </a:cubicBezTo>
                <a:cubicBezTo>
                  <a:pt x="2715159" y="749483"/>
                  <a:pt x="2730278" y="743965"/>
                  <a:pt x="2741600" y="744931"/>
                </a:cubicBezTo>
                <a:close/>
                <a:moveTo>
                  <a:pt x="1519809" y="246888"/>
                </a:moveTo>
                <a:cubicBezTo>
                  <a:pt x="1524063" y="246562"/>
                  <a:pt x="1527003" y="247386"/>
                  <a:pt x="1530782" y="246888"/>
                </a:cubicBezTo>
                <a:cubicBezTo>
                  <a:pt x="1547165" y="249071"/>
                  <a:pt x="1562453" y="245885"/>
                  <a:pt x="1577721" y="250850"/>
                </a:cubicBezTo>
                <a:cubicBezTo>
                  <a:pt x="1594312" y="251920"/>
                  <a:pt x="1608156" y="257064"/>
                  <a:pt x="1621612" y="260604"/>
                </a:cubicBezTo>
                <a:cubicBezTo>
                  <a:pt x="1635678" y="264685"/>
                  <a:pt x="1647208" y="271304"/>
                  <a:pt x="1658493" y="277063"/>
                </a:cubicBezTo>
                <a:cubicBezTo>
                  <a:pt x="1668837" y="283918"/>
                  <a:pt x="1678495" y="292176"/>
                  <a:pt x="1685011" y="301752"/>
                </a:cubicBezTo>
                <a:cubicBezTo>
                  <a:pt x="1689135" y="307463"/>
                  <a:pt x="1692763" y="315155"/>
                  <a:pt x="1694764" y="322173"/>
                </a:cubicBezTo>
                <a:cubicBezTo>
                  <a:pt x="1696235" y="329681"/>
                  <a:pt x="1698183" y="336590"/>
                  <a:pt x="1697812" y="343814"/>
                </a:cubicBezTo>
                <a:cubicBezTo>
                  <a:pt x="1695664" y="355411"/>
                  <a:pt x="1694398" y="365728"/>
                  <a:pt x="1690192" y="377342"/>
                </a:cubicBezTo>
                <a:cubicBezTo>
                  <a:pt x="1685237" y="390038"/>
                  <a:pt x="1677476" y="397336"/>
                  <a:pt x="1669161" y="402945"/>
                </a:cubicBezTo>
                <a:cubicBezTo>
                  <a:pt x="1662621" y="408649"/>
                  <a:pt x="1655585" y="410892"/>
                  <a:pt x="1648740" y="413004"/>
                </a:cubicBezTo>
                <a:cubicBezTo>
                  <a:pt x="1641459" y="414515"/>
                  <a:pt x="1634347" y="415276"/>
                  <a:pt x="1625270" y="416356"/>
                </a:cubicBezTo>
                <a:cubicBezTo>
                  <a:pt x="1624474" y="416756"/>
                  <a:pt x="1621721" y="416329"/>
                  <a:pt x="1619479" y="416356"/>
                </a:cubicBezTo>
                <a:cubicBezTo>
                  <a:pt x="1617300" y="416296"/>
                  <a:pt x="1615685" y="416261"/>
                  <a:pt x="1613688" y="415747"/>
                </a:cubicBezTo>
                <a:cubicBezTo>
                  <a:pt x="1604292" y="414445"/>
                  <a:pt x="1596467" y="412416"/>
                  <a:pt x="1587475" y="409041"/>
                </a:cubicBezTo>
                <a:cubicBezTo>
                  <a:pt x="1578852" y="405890"/>
                  <a:pt x="1569937" y="404202"/>
                  <a:pt x="1561262" y="402945"/>
                </a:cubicBezTo>
                <a:cubicBezTo>
                  <a:pt x="1559755" y="402503"/>
                  <a:pt x="1556091" y="402364"/>
                  <a:pt x="1552118" y="402336"/>
                </a:cubicBezTo>
                <a:cubicBezTo>
                  <a:pt x="1543246" y="401971"/>
                  <a:pt x="1534201" y="403523"/>
                  <a:pt x="1524991" y="407517"/>
                </a:cubicBezTo>
                <a:cubicBezTo>
                  <a:pt x="1517232" y="411904"/>
                  <a:pt x="1507586" y="415033"/>
                  <a:pt x="1501216" y="421233"/>
                </a:cubicBezTo>
                <a:cubicBezTo>
                  <a:pt x="1493851" y="426668"/>
                  <a:pt x="1486862" y="434107"/>
                  <a:pt x="1482928" y="440740"/>
                </a:cubicBezTo>
                <a:cubicBezTo>
                  <a:pt x="1477190" y="447865"/>
                  <a:pt x="1474733" y="456536"/>
                  <a:pt x="1471651" y="463296"/>
                </a:cubicBezTo>
                <a:cubicBezTo>
                  <a:pt x="1469724" y="472837"/>
                  <a:pt x="1466602" y="483349"/>
                  <a:pt x="1467384" y="492557"/>
                </a:cubicBezTo>
                <a:cubicBezTo>
                  <a:pt x="1468113" y="509739"/>
                  <a:pt x="1470728" y="524220"/>
                  <a:pt x="1478052" y="537667"/>
                </a:cubicBezTo>
                <a:cubicBezTo>
                  <a:pt x="1484921" y="552358"/>
                  <a:pt x="1492524" y="562965"/>
                  <a:pt x="1503960" y="568147"/>
                </a:cubicBezTo>
                <a:cubicBezTo>
                  <a:pt x="1506497" y="570466"/>
                  <a:pt x="1511981" y="571582"/>
                  <a:pt x="1518285" y="574243"/>
                </a:cubicBezTo>
                <a:cubicBezTo>
                  <a:pt x="1524535" y="576507"/>
                  <a:pt x="1530342" y="576574"/>
                  <a:pt x="1536878" y="577291"/>
                </a:cubicBezTo>
                <a:cubicBezTo>
                  <a:pt x="1541209" y="577528"/>
                  <a:pt x="1546054" y="576813"/>
                  <a:pt x="1549984" y="574548"/>
                </a:cubicBezTo>
                <a:cubicBezTo>
                  <a:pt x="1553372" y="572648"/>
                  <a:pt x="1555944" y="569559"/>
                  <a:pt x="1556995" y="565099"/>
                </a:cubicBezTo>
                <a:cubicBezTo>
                  <a:pt x="1556958" y="563819"/>
                  <a:pt x="1556960" y="562109"/>
                  <a:pt x="1556995" y="560832"/>
                </a:cubicBezTo>
                <a:cubicBezTo>
                  <a:pt x="1556713" y="557708"/>
                  <a:pt x="1555600" y="554444"/>
                  <a:pt x="1553947" y="551993"/>
                </a:cubicBezTo>
                <a:cubicBezTo>
                  <a:pt x="1551599" y="550217"/>
                  <a:pt x="1549863" y="548083"/>
                  <a:pt x="1546632" y="547116"/>
                </a:cubicBezTo>
                <a:cubicBezTo>
                  <a:pt x="1544159" y="546210"/>
                  <a:pt x="1541066" y="545174"/>
                  <a:pt x="1537488" y="544677"/>
                </a:cubicBezTo>
                <a:cubicBezTo>
                  <a:pt x="1534001" y="544184"/>
                  <a:pt x="1531438" y="543308"/>
                  <a:pt x="1528344" y="542544"/>
                </a:cubicBezTo>
                <a:cubicBezTo>
                  <a:pt x="1519682" y="540190"/>
                  <a:pt x="1514727" y="534240"/>
                  <a:pt x="1510056" y="527609"/>
                </a:cubicBezTo>
                <a:cubicBezTo>
                  <a:pt x="1505215" y="520543"/>
                  <a:pt x="1503427" y="512100"/>
                  <a:pt x="1503350" y="502310"/>
                </a:cubicBezTo>
                <a:cubicBezTo>
                  <a:pt x="1504164" y="495620"/>
                  <a:pt x="1504436" y="487625"/>
                  <a:pt x="1507008" y="481584"/>
                </a:cubicBezTo>
                <a:cubicBezTo>
                  <a:pt x="1509682" y="468715"/>
                  <a:pt x="1518640" y="460997"/>
                  <a:pt x="1527734" y="452018"/>
                </a:cubicBezTo>
                <a:cubicBezTo>
                  <a:pt x="1537822" y="444841"/>
                  <a:pt x="1547542" y="437827"/>
                  <a:pt x="1559433" y="434644"/>
                </a:cubicBezTo>
                <a:cubicBezTo>
                  <a:pt x="1565568" y="432485"/>
                  <a:pt x="1572703" y="432345"/>
                  <a:pt x="1578940" y="430682"/>
                </a:cubicBezTo>
                <a:cubicBezTo>
                  <a:pt x="1584807" y="429249"/>
                  <a:pt x="1591676" y="430575"/>
                  <a:pt x="1599057" y="429768"/>
                </a:cubicBezTo>
                <a:cubicBezTo>
                  <a:pt x="1604482" y="429761"/>
                  <a:pt x="1607673" y="430044"/>
                  <a:pt x="1610335" y="429768"/>
                </a:cubicBezTo>
                <a:cubicBezTo>
                  <a:pt x="1613628" y="429790"/>
                  <a:pt x="1617984" y="430085"/>
                  <a:pt x="1621612" y="430377"/>
                </a:cubicBezTo>
                <a:cubicBezTo>
                  <a:pt x="1659429" y="430797"/>
                  <a:pt x="1687360" y="446650"/>
                  <a:pt x="1710004" y="464515"/>
                </a:cubicBezTo>
                <a:cubicBezTo>
                  <a:pt x="1729083" y="486131"/>
                  <a:pt x="1741208" y="521628"/>
                  <a:pt x="1741094" y="559613"/>
                </a:cubicBezTo>
                <a:cubicBezTo>
                  <a:pt x="1742527" y="569795"/>
                  <a:pt x="1740464" y="579319"/>
                  <a:pt x="1738656" y="591007"/>
                </a:cubicBezTo>
                <a:cubicBezTo>
                  <a:pt x="1736540" y="601268"/>
                  <a:pt x="1733775" y="610454"/>
                  <a:pt x="1730731" y="621792"/>
                </a:cubicBezTo>
                <a:cubicBezTo>
                  <a:pt x="1725997" y="636593"/>
                  <a:pt x="1719522" y="650336"/>
                  <a:pt x="1709090" y="662330"/>
                </a:cubicBezTo>
                <a:cubicBezTo>
                  <a:pt x="1699565" y="675063"/>
                  <a:pt x="1689833" y="687123"/>
                  <a:pt x="1677696" y="695249"/>
                </a:cubicBezTo>
                <a:cubicBezTo>
                  <a:pt x="1663924" y="706451"/>
                  <a:pt x="1653288" y="713266"/>
                  <a:pt x="1639291" y="720242"/>
                </a:cubicBezTo>
                <a:cubicBezTo>
                  <a:pt x="1623823" y="729746"/>
                  <a:pt x="1609592" y="733140"/>
                  <a:pt x="1596009" y="737616"/>
                </a:cubicBezTo>
                <a:cubicBezTo>
                  <a:pt x="1566549" y="745550"/>
                  <a:pt x="1540590" y="751420"/>
                  <a:pt x="1514932" y="749198"/>
                </a:cubicBezTo>
                <a:cubicBezTo>
                  <a:pt x="1489254" y="749221"/>
                  <a:pt x="1463033" y="745852"/>
                  <a:pt x="1440866" y="738835"/>
                </a:cubicBezTo>
                <a:cubicBezTo>
                  <a:pt x="1419091" y="730832"/>
                  <a:pt x="1398488" y="721531"/>
                  <a:pt x="1376553" y="710793"/>
                </a:cubicBezTo>
                <a:cubicBezTo>
                  <a:pt x="1356706" y="699088"/>
                  <a:pt x="1340630" y="689360"/>
                  <a:pt x="1325347" y="669341"/>
                </a:cubicBezTo>
                <a:cubicBezTo>
                  <a:pt x="1311486" y="654091"/>
                  <a:pt x="1298585" y="637388"/>
                  <a:pt x="1289990" y="618134"/>
                </a:cubicBezTo>
                <a:cubicBezTo>
                  <a:pt x="1281442" y="601197"/>
                  <a:pt x="1275462" y="582834"/>
                  <a:pt x="1272616" y="566623"/>
                </a:cubicBezTo>
                <a:cubicBezTo>
                  <a:pt x="1266674" y="546571"/>
                  <a:pt x="1268696" y="527904"/>
                  <a:pt x="1267435" y="512673"/>
                </a:cubicBezTo>
                <a:cubicBezTo>
                  <a:pt x="1267741" y="490214"/>
                  <a:pt x="1267168" y="469068"/>
                  <a:pt x="1274140" y="448056"/>
                </a:cubicBezTo>
                <a:cubicBezTo>
                  <a:pt x="1285264" y="416405"/>
                  <a:pt x="1294625" y="389329"/>
                  <a:pt x="1303096" y="364540"/>
                </a:cubicBezTo>
                <a:cubicBezTo>
                  <a:pt x="1315239" y="344599"/>
                  <a:pt x="1334941" y="317834"/>
                  <a:pt x="1353693" y="301142"/>
                </a:cubicBezTo>
                <a:cubicBezTo>
                  <a:pt x="1374749" y="283252"/>
                  <a:pt x="1399083" y="270658"/>
                  <a:pt x="1425931" y="260908"/>
                </a:cubicBezTo>
                <a:cubicBezTo>
                  <a:pt x="1458315" y="251488"/>
                  <a:pt x="1484660" y="240843"/>
                  <a:pt x="1519809" y="246888"/>
                </a:cubicBezTo>
                <a:close/>
                <a:moveTo>
                  <a:pt x="1172147" y="246888"/>
                </a:moveTo>
                <a:cubicBezTo>
                  <a:pt x="1182871" y="246013"/>
                  <a:pt x="1195130" y="249770"/>
                  <a:pt x="1207975" y="255727"/>
                </a:cubicBezTo>
                <a:cubicBezTo>
                  <a:pt x="1219301" y="262060"/>
                  <a:pt x="1228731" y="267459"/>
                  <a:pt x="1236517" y="278587"/>
                </a:cubicBezTo>
                <a:cubicBezTo>
                  <a:pt x="1245776" y="291497"/>
                  <a:pt x="1250395" y="302969"/>
                  <a:pt x="1255033" y="319735"/>
                </a:cubicBezTo>
                <a:cubicBezTo>
                  <a:pt x="1257659" y="333164"/>
                  <a:pt x="1258758" y="350760"/>
                  <a:pt x="1259586" y="371246"/>
                </a:cubicBezTo>
                <a:cubicBezTo>
                  <a:pt x="1260187" y="372863"/>
                  <a:pt x="1259203" y="376750"/>
                  <a:pt x="1259586" y="378561"/>
                </a:cubicBezTo>
                <a:cubicBezTo>
                  <a:pt x="1257740" y="386230"/>
                  <a:pt x="1260701" y="411891"/>
                  <a:pt x="1259586" y="430072"/>
                </a:cubicBezTo>
                <a:cubicBezTo>
                  <a:pt x="1259442" y="447509"/>
                  <a:pt x="1257845" y="463929"/>
                  <a:pt x="1258367" y="481584"/>
                </a:cubicBezTo>
                <a:cubicBezTo>
                  <a:pt x="1255882" y="502877"/>
                  <a:pt x="1258038" y="521776"/>
                  <a:pt x="1255929" y="544068"/>
                </a:cubicBezTo>
                <a:cubicBezTo>
                  <a:pt x="1254169" y="566652"/>
                  <a:pt x="1255189" y="584617"/>
                  <a:pt x="1250442" y="605333"/>
                </a:cubicBezTo>
                <a:cubicBezTo>
                  <a:pt x="1248386" y="621729"/>
                  <a:pt x="1246009" y="640215"/>
                  <a:pt x="1241908" y="654101"/>
                </a:cubicBezTo>
                <a:cubicBezTo>
                  <a:pt x="1235667" y="670942"/>
                  <a:pt x="1233513" y="684927"/>
                  <a:pt x="1225753" y="696773"/>
                </a:cubicBezTo>
                <a:cubicBezTo>
                  <a:pt x="1218970" y="709098"/>
                  <a:pt x="1209027" y="719267"/>
                  <a:pt x="1197712" y="727253"/>
                </a:cubicBezTo>
                <a:cubicBezTo>
                  <a:pt x="1186888" y="736149"/>
                  <a:pt x="1169403" y="739646"/>
                  <a:pt x="1152906" y="738835"/>
                </a:cubicBezTo>
                <a:cubicBezTo>
                  <a:pt x="1138088" y="740584"/>
                  <a:pt x="1127106" y="736743"/>
                  <a:pt x="1115111" y="734263"/>
                </a:cubicBezTo>
                <a:cubicBezTo>
                  <a:pt x="1106504" y="731549"/>
                  <a:pt x="1095077" y="725461"/>
                  <a:pt x="1087984" y="719328"/>
                </a:cubicBezTo>
                <a:cubicBezTo>
                  <a:pt x="1080599" y="712228"/>
                  <a:pt x="1073716" y="703493"/>
                  <a:pt x="1068781" y="692505"/>
                </a:cubicBezTo>
                <a:cubicBezTo>
                  <a:pt x="1064951" y="679420"/>
                  <a:pt x="1058285" y="668257"/>
                  <a:pt x="1053541" y="652272"/>
                </a:cubicBezTo>
                <a:cubicBezTo>
                  <a:pt x="1052127" y="647138"/>
                  <a:pt x="1049113" y="641196"/>
                  <a:pt x="1048055" y="633374"/>
                </a:cubicBezTo>
                <a:cubicBezTo>
                  <a:pt x="1047521" y="625691"/>
                  <a:pt x="1043451" y="618463"/>
                  <a:pt x="1041045" y="609905"/>
                </a:cubicBezTo>
                <a:cubicBezTo>
                  <a:pt x="1038437" y="601877"/>
                  <a:pt x="1035742" y="594686"/>
                  <a:pt x="1032510" y="587654"/>
                </a:cubicBezTo>
                <a:cubicBezTo>
                  <a:pt x="1029819" y="580786"/>
                  <a:pt x="1026225" y="575454"/>
                  <a:pt x="1023061" y="571805"/>
                </a:cubicBezTo>
                <a:cubicBezTo>
                  <a:pt x="1021549" y="570040"/>
                  <a:pt x="1020282" y="569207"/>
                  <a:pt x="1018794" y="569366"/>
                </a:cubicBezTo>
                <a:cubicBezTo>
                  <a:pt x="1016575" y="569475"/>
                  <a:pt x="1015396" y="570941"/>
                  <a:pt x="1014222" y="574548"/>
                </a:cubicBezTo>
                <a:cubicBezTo>
                  <a:pt x="1013367" y="578171"/>
                  <a:pt x="1013117" y="581565"/>
                  <a:pt x="1012698" y="586435"/>
                </a:cubicBezTo>
                <a:cubicBezTo>
                  <a:pt x="1012805" y="590400"/>
                  <a:pt x="1012714" y="593523"/>
                  <a:pt x="1013003" y="597103"/>
                </a:cubicBezTo>
                <a:cubicBezTo>
                  <a:pt x="1013245" y="600641"/>
                  <a:pt x="1013745" y="604237"/>
                  <a:pt x="1013308" y="607771"/>
                </a:cubicBezTo>
                <a:cubicBezTo>
                  <a:pt x="1013134" y="607725"/>
                  <a:pt x="1012810" y="607777"/>
                  <a:pt x="1012698" y="607771"/>
                </a:cubicBezTo>
                <a:cubicBezTo>
                  <a:pt x="1012930" y="619072"/>
                  <a:pt x="1013177" y="631884"/>
                  <a:pt x="1012093" y="642518"/>
                </a:cubicBezTo>
                <a:cubicBezTo>
                  <a:pt x="1013211" y="654539"/>
                  <a:pt x="1010040" y="665182"/>
                  <a:pt x="1008450" y="675437"/>
                </a:cubicBezTo>
                <a:cubicBezTo>
                  <a:pt x="1005559" y="694109"/>
                  <a:pt x="999508" y="706986"/>
                  <a:pt x="987805" y="719328"/>
                </a:cubicBezTo>
                <a:cubicBezTo>
                  <a:pt x="974921" y="730880"/>
                  <a:pt x="963422" y="737716"/>
                  <a:pt x="942870" y="736397"/>
                </a:cubicBezTo>
                <a:cubicBezTo>
                  <a:pt x="919631" y="734959"/>
                  <a:pt x="902098" y="729428"/>
                  <a:pt x="888521" y="715365"/>
                </a:cubicBezTo>
                <a:cubicBezTo>
                  <a:pt x="875660" y="700574"/>
                  <a:pt x="869174" y="681530"/>
                  <a:pt x="863327" y="661416"/>
                </a:cubicBezTo>
                <a:cubicBezTo>
                  <a:pt x="863089" y="644273"/>
                  <a:pt x="856513" y="624223"/>
                  <a:pt x="858160" y="605637"/>
                </a:cubicBezTo>
                <a:cubicBezTo>
                  <a:pt x="856292" y="586535"/>
                  <a:pt x="857230" y="565704"/>
                  <a:pt x="857250" y="546201"/>
                </a:cubicBezTo>
                <a:cubicBezTo>
                  <a:pt x="856450" y="534976"/>
                  <a:pt x="858641" y="526781"/>
                  <a:pt x="857250" y="520598"/>
                </a:cubicBezTo>
                <a:cubicBezTo>
                  <a:pt x="856153" y="515975"/>
                  <a:pt x="857427" y="509977"/>
                  <a:pt x="857250" y="508098"/>
                </a:cubicBezTo>
                <a:cubicBezTo>
                  <a:pt x="855899" y="512898"/>
                  <a:pt x="854725" y="516615"/>
                  <a:pt x="852907" y="518465"/>
                </a:cubicBezTo>
                <a:cubicBezTo>
                  <a:pt x="846255" y="525193"/>
                  <a:pt x="841392" y="530314"/>
                  <a:pt x="832180" y="535228"/>
                </a:cubicBezTo>
                <a:cubicBezTo>
                  <a:pt x="823376" y="538290"/>
                  <a:pt x="813862" y="540703"/>
                  <a:pt x="800481" y="541629"/>
                </a:cubicBezTo>
                <a:cubicBezTo>
                  <a:pt x="787577" y="541903"/>
                  <a:pt x="773783" y="544068"/>
                  <a:pt x="759943" y="542544"/>
                </a:cubicBezTo>
                <a:cubicBezTo>
                  <a:pt x="758205" y="542855"/>
                  <a:pt x="755657" y="542733"/>
                  <a:pt x="753847" y="542544"/>
                </a:cubicBezTo>
                <a:cubicBezTo>
                  <a:pt x="751658" y="542357"/>
                  <a:pt x="749930" y="542801"/>
                  <a:pt x="747751" y="543153"/>
                </a:cubicBezTo>
                <a:cubicBezTo>
                  <a:pt x="741329" y="543948"/>
                  <a:pt x="737134" y="547871"/>
                  <a:pt x="737388" y="554736"/>
                </a:cubicBezTo>
                <a:cubicBezTo>
                  <a:pt x="737344" y="561585"/>
                  <a:pt x="740180" y="566729"/>
                  <a:pt x="743788" y="568452"/>
                </a:cubicBezTo>
                <a:cubicBezTo>
                  <a:pt x="747851" y="571668"/>
                  <a:pt x="752602" y="572018"/>
                  <a:pt x="758724" y="571805"/>
                </a:cubicBezTo>
                <a:cubicBezTo>
                  <a:pt x="761143" y="571930"/>
                  <a:pt x="763278" y="572046"/>
                  <a:pt x="765734" y="571500"/>
                </a:cubicBezTo>
                <a:cubicBezTo>
                  <a:pt x="768003" y="571290"/>
                  <a:pt x="769951" y="570719"/>
                  <a:pt x="772744" y="570585"/>
                </a:cubicBezTo>
                <a:cubicBezTo>
                  <a:pt x="778536" y="568738"/>
                  <a:pt x="784826" y="568879"/>
                  <a:pt x="791032" y="568757"/>
                </a:cubicBezTo>
                <a:cubicBezTo>
                  <a:pt x="813324" y="567049"/>
                  <a:pt x="826410" y="573562"/>
                  <a:pt x="839496" y="586130"/>
                </a:cubicBezTo>
                <a:cubicBezTo>
                  <a:pt x="849229" y="596329"/>
                  <a:pt x="855211" y="613392"/>
                  <a:pt x="858088" y="635203"/>
                </a:cubicBezTo>
                <a:cubicBezTo>
                  <a:pt x="858099" y="636102"/>
                  <a:pt x="858042" y="636963"/>
                  <a:pt x="857784" y="637641"/>
                </a:cubicBezTo>
                <a:cubicBezTo>
                  <a:pt x="857483" y="638487"/>
                  <a:pt x="857475" y="639219"/>
                  <a:pt x="857479" y="640080"/>
                </a:cubicBezTo>
                <a:cubicBezTo>
                  <a:pt x="858722" y="657060"/>
                  <a:pt x="854008" y="670846"/>
                  <a:pt x="844982" y="683666"/>
                </a:cubicBezTo>
                <a:cubicBezTo>
                  <a:pt x="837762" y="697883"/>
                  <a:pt x="828176" y="703702"/>
                  <a:pt x="815112" y="712927"/>
                </a:cubicBezTo>
                <a:cubicBezTo>
                  <a:pt x="803779" y="721121"/>
                  <a:pt x="790378" y="726857"/>
                  <a:pt x="772744" y="729386"/>
                </a:cubicBezTo>
                <a:cubicBezTo>
                  <a:pt x="755046" y="731228"/>
                  <a:pt x="740853" y="734310"/>
                  <a:pt x="722757" y="734568"/>
                </a:cubicBezTo>
                <a:cubicBezTo>
                  <a:pt x="714763" y="734071"/>
                  <a:pt x="705918" y="734812"/>
                  <a:pt x="698068" y="733349"/>
                </a:cubicBezTo>
                <a:cubicBezTo>
                  <a:pt x="690072" y="732322"/>
                  <a:pt x="681370" y="732285"/>
                  <a:pt x="673380" y="730301"/>
                </a:cubicBezTo>
                <a:cubicBezTo>
                  <a:pt x="659848" y="728705"/>
                  <a:pt x="646017" y="723645"/>
                  <a:pt x="633146" y="720242"/>
                </a:cubicBezTo>
                <a:cubicBezTo>
                  <a:pt x="622874" y="715519"/>
                  <a:pt x="607642" y="709225"/>
                  <a:pt x="597789" y="699211"/>
                </a:cubicBezTo>
                <a:cubicBezTo>
                  <a:pt x="586046" y="688925"/>
                  <a:pt x="577781" y="673812"/>
                  <a:pt x="569443" y="658977"/>
                </a:cubicBezTo>
                <a:cubicBezTo>
                  <a:pt x="560617" y="645102"/>
                  <a:pt x="557198" y="621931"/>
                  <a:pt x="552984" y="605333"/>
                </a:cubicBezTo>
                <a:cubicBezTo>
                  <a:pt x="547917" y="584177"/>
                  <a:pt x="543965" y="561899"/>
                  <a:pt x="545364" y="543153"/>
                </a:cubicBezTo>
                <a:cubicBezTo>
                  <a:pt x="545529" y="518578"/>
                  <a:pt x="542401" y="499063"/>
                  <a:pt x="543535" y="477316"/>
                </a:cubicBezTo>
                <a:cubicBezTo>
                  <a:pt x="543521" y="470820"/>
                  <a:pt x="542882" y="464095"/>
                  <a:pt x="543840" y="457505"/>
                </a:cubicBezTo>
                <a:cubicBezTo>
                  <a:pt x="544063" y="451446"/>
                  <a:pt x="544168" y="444336"/>
                  <a:pt x="544144" y="438302"/>
                </a:cubicBezTo>
                <a:cubicBezTo>
                  <a:pt x="544802" y="421160"/>
                  <a:pt x="544699" y="405276"/>
                  <a:pt x="546888" y="389534"/>
                </a:cubicBezTo>
                <a:cubicBezTo>
                  <a:pt x="549326" y="374801"/>
                  <a:pt x="552496" y="357629"/>
                  <a:pt x="554508" y="346252"/>
                </a:cubicBezTo>
                <a:cubicBezTo>
                  <a:pt x="558455" y="331070"/>
                  <a:pt x="564785" y="318630"/>
                  <a:pt x="569748" y="309372"/>
                </a:cubicBezTo>
                <a:cubicBezTo>
                  <a:pt x="576289" y="297262"/>
                  <a:pt x="585549" y="287969"/>
                  <a:pt x="595351" y="280416"/>
                </a:cubicBezTo>
                <a:cubicBezTo>
                  <a:pt x="609093" y="271904"/>
                  <a:pt x="625855" y="259750"/>
                  <a:pt x="650520" y="255117"/>
                </a:cubicBezTo>
                <a:cubicBezTo>
                  <a:pt x="674367" y="254368"/>
                  <a:pt x="699141" y="247373"/>
                  <a:pt x="721538" y="247497"/>
                </a:cubicBezTo>
                <a:cubicBezTo>
                  <a:pt x="737287" y="247374"/>
                  <a:pt x="757258" y="250246"/>
                  <a:pt x="772744" y="251155"/>
                </a:cubicBezTo>
                <a:cubicBezTo>
                  <a:pt x="782919" y="252986"/>
                  <a:pt x="793155" y="254816"/>
                  <a:pt x="800786" y="256946"/>
                </a:cubicBezTo>
                <a:cubicBezTo>
                  <a:pt x="810478" y="258239"/>
                  <a:pt x="820377" y="262365"/>
                  <a:pt x="826999" y="268833"/>
                </a:cubicBezTo>
                <a:cubicBezTo>
                  <a:pt x="837939" y="277047"/>
                  <a:pt x="844638" y="286103"/>
                  <a:pt x="851383" y="295656"/>
                </a:cubicBezTo>
                <a:cubicBezTo>
                  <a:pt x="858795" y="306495"/>
                  <a:pt x="862363" y="319430"/>
                  <a:pt x="861746" y="330403"/>
                </a:cubicBezTo>
                <a:cubicBezTo>
                  <a:pt x="861348" y="332081"/>
                  <a:pt x="860039" y="334509"/>
                  <a:pt x="859917" y="335280"/>
                </a:cubicBezTo>
                <a:cubicBezTo>
                  <a:pt x="859470" y="344429"/>
                  <a:pt x="857810" y="354191"/>
                  <a:pt x="854736" y="362712"/>
                </a:cubicBezTo>
                <a:cubicBezTo>
                  <a:pt x="851932" y="371416"/>
                  <a:pt x="846674" y="378655"/>
                  <a:pt x="840410" y="386486"/>
                </a:cubicBezTo>
                <a:cubicBezTo>
                  <a:pt x="833952" y="393081"/>
                  <a:pt x="826483" y="398434"/>
                  <a:pt x="818464" y="403250"/>
                </a:cubicBezTo>
                <a:cubicBezTo>
                  <a:pt x="810223" y="408947"/>
                  <a:pt x="801381" y="409155"/>
                  <a:pt x="791032" y="409651"/>
                </a:cubicBezTo>
                <a:cubicBezTo>
                  <a:pt x="786961" y="409696"/>
                  <a:pt x="783782" y="409562"/>
                  <a:pt x="781888" y="409041"/>
                </a:cubicBezTo>
                <a:cubicBezTo>
                  <a:pt x="778068" y="408824"/>
                  <a:pt x="775067" y="407682"/>
                  <a:pt x="770306" y="406908"/>
                </a:cubicBezTo>
                <a:cubicBezTo>
                  <a:pt x="766086" y="406299"/>
                  <a:pt x="762299" y="406197"/>
                  <a:pt x="758114" y="405993"/>
                </a:cubicBezTo>
                <a:cubicBezTo>
                  <a:pt x="753090" y="405516"/>
                  <a:pt x="748497" y="407616"/>
                  <a:pt x="744703" y="409651"/>
                </a:cubicBezTo>
                <a:cubicBezTo>
                  <a:pt x="740196" y="411961"/>
                  <a:pt x="738861" y="416434"/>
                  <a:pt x="738607" y="421233"/>
                </a:cubicBezTo>
                <a:cubicBezTo>
                  <a:pt x="738384" y="424590"/>
                  <a:pt x="740204" y="427518"/>
                  <a:pt x="743484" y="428853"/>
                </a:cubicBezTo>
                <a:cubicBezTo>
                  <a:pt x="747188" y="430435"/>
                  <a:pt x="750473" y="431331"/>
                  <a:pt x="754456" y="430987"/>
                </a:cubicBezTo>
                <a:cubicBezTo>
                  <a:pt x="755905" y="430780"/>
                  <a:pt x="759363" y="431157"/>
                  <a:pt x="759943" y="430987"/>
                </a:cubicBezTo>
                <a:cubicBezTo>
                  <a:pt x="761316" y="431016"/>
                  <a:pt x="763331" y="430962"/>
                  <a:pt x="765429" y="430377"/>
                </a:cubicBezTo>
                <a:cubicBezTo>
                  <a:pt x="768375" y="430241"/>
                  <a:pt x="771243" y="429584"/>
                  <a:pt x="773659" y="429463"/>
                </a:cubicBezTo>
                <a:cubicBezTo>
                  <a:pt x="776494" y="429619"/>
                  <a:pt x="779282" y="429280"/>
                  <a:pt x="782498" y="429158"/>
                </a:cubicBezTo>
                <a:cubicBezTo>
                  <a:pt x="786434" y="429092"/>
                  <a:pt x="789292" y="429292"/>
                  <a:pt x="793471" y="429463"/>
                </a:cubicBezTo>
                <a:cubicBezTo>
                  <a:pt x="797544" y="429549"/>
                  <a:pt x="800555" y="430064"/>
                  <a:pt x="804444" y="430377"/>
                </a:cubicBezTo>
                <a:cubicBezTo>
                  <a:pt x="827202" y="430168"/>
                  <a:pt x="844045" y="442430"/>
                  <a:pt x="853212" y="458419"/>
                </a:cubicBezTo>
                <a:cubicBezTo>
                  <a:pt x="855485" y="466269"/>
                  <a:pt x="856992" y="471170"/>
                  <a:pt x="857395" y="474456"/>
                </a:cubicBezTo>
                <a:cubicBezTo>
                  <a:pt x="860170" y="468867"/>
                  <a:pt x="857979" y="453328"/>
                  <a:pt x="857860" y="434035"/>
                </a:cubicBezTo>
                <a:cubicBezTo>
                  <a:pt x="858551" y="417232"/>
                  <a:pt x="859063" y="395900"/>
                  <a:pt x="861198" y="381000"/>
                </a:cubicBezTo>
                <a:cubicBezTo>
                  <a:pt x="860688" y="365660"/>
                  <a:pt x="864669" y="345103"/>
                  <a:pt x="869699" y="332536"/>
                </a:cubicBezTo>
                <a:cubicBezTo>
                  <a:pt x="872927" y="318307"/>
                  <a:pt x="879419" y="303753"/>
                  <a:pt x="886097" y="292608"/>
                </a:cubicBezTo>
                <a:cubicBezTo>
                  <a:pt x="892753" y="281075"/>
                  <a:pt x="901647" y="272448"/>
                  <a:pt x="912814" y="265480"/>
                </a:cubicBezTo>
                <a:cubicBezTo>
                  <a:pt x="922297" y="256435"/>
                  <a:pt x="936687" y="254941"/>
                  <a:pt x="951976" y="255422"/>
                </a:cubicBezTo>
                <a:cubicBezTo>
                  <a:pt x="965316" y="255161"/>
                  <a:pt x="977463" y="257501"/>
                  <a:pt x="987200" y="261213"/>
                </a:cubicBezTo>
                <a:cubicBezTo>
                  <a:pt x="995505" y="266667"/>
                  <a:pt x="1006772" y="269782"/>
                  <a:pt x="1014527" y="279196"/>
                </a:cubicBezTo>
                <a:cubicBezTo>
                  <a:pt x="1024026" y="287612"/>
                  <a:pt x="1034226" y="298563"/>
                  <a:pt x="1039692" y="315468"/>
                </a:cubicBezTo>
                <a:cubicBezTo>
                  <a:pt x="1046412" y="328586"/>
                  <a:pt x="1052176" y="345834"/>
                  <a:pt x="1056266" y="359968"/>
                </a:cubicBezTo>
                <a:cubicBezTo>
                  <a:pt x="1062889" y="375385"/>
                  <a:pt x="1066687" y="392555"/>
                  <a:pt x="1071915" y="404469"/>
                </a:cubicBezTo>
                <a:cubicBezTo>
                  <a:pt x="1076127" y="417761"/>
                  <a:pt x="1086476" y="432250"/>
                  <a:pt x="1094318" y="441350"/>
                </a:cubicBezTo>
                <a:cubicBezTo>
                  <a:pt x="1095109" y="442110"/>
                  <a:pt x="1095759" y="442584"/>
                  <a:pt x="1096166" y="442569"/>
                </a:cubicBezTo>
                <a:cubicBezTo>
                  <a:pt x="1097948" y="442867"/>
                  <a:pt x="1098927" y="441552"/>
                  <a:pt x="1100152" y="439521"/>
                </a:cubicBezTo>
                <a:cubicBezTo>
                  <a:pt x="1101182" y="437415"/>
                  <a:pt x="1101845" y="435028"/>
                  <a:pt x="1102305" y="432206"/>
                </a:cubicBezTo>
                <a:cubicBezTo>
                  <a:pt x="1102727" y="429399"/>
                  <a:pt x="1102774" y="426221"/>
                  <a:pt x="1103224" y="423367"/>
                </a:cubicBezTo>
                <a:cubicBezTo>
                  <a:pt x="1103162" y="420046"/>
                  <a:pt x="1103433" y="417985"/>
                  <a:pt x="1103529" y="415747"/>
                </a:cubicBezTo>
                <a:cubicBezTo>
                  <a:pt x="1102991" y="412648"/>
                  <a:pt x="1103109" y="411773"/>
                  <a:pt x="1103529" y="409041"/>
                </a:cubicBezTo>
                <a:cubicBezTo>
                  <a:pt x="1104160" y="398157"/>
                  <a:pt x="1101620" y="386757"/>
                  <a:pt x="1103833" y="376732"/>
                </a:cubicBezTo>
                <a:cubicBezTo>
                  <a:pt x="1104484" y="367390"/>
                  <a:pt x="1104490" y="355410"/>
                  <a:pt x="1104138" y="344424"/>
                </a:cubicBezTo>
                <a:cubicBezTo>
                  <a:pt x="1104084" y="326352"/>
                  <a:pt x="1103709" y="310453"/>
                  <a:pt x="1108996" y="298399"/>
                </a:cubicBezTo>
                <a:cubicBezTo>
                  <a:pt x="1112987" y="284964"/>
                  <a:pt x="1117578" y="275493"/>
                  <a:pt x="1127817" y="265176"/>
                </a:cubicBezTo>
                <a:cubicBezTo>
                  <a:pt x="1139878" y="251768"/>
                  <a:pt x="1154305" y="246424"/>
                  <a:pt x="1172147" y="246888"/>
                </a:cubicBezTo>
                <a:close/>
                <a:moveTo>
                  <a:pt x="2302917" y="246278"/>
                </a:moveTo>
                <a:cubicBezTo>
                  <a:pt x="2319942" y="245346"/>
                  <a:pt x="2331272" y="251822"/>
                  <a:pt x="2341626" y="258165"/>
                </a:cubicBezTo>
                <a:cubicBezTo>
                  <a:pt x="2353958" y="264264"/>
                  <a:pt x="2362829" y="277374"/>
                  <a:pt x="2369972" y="290169"/>
                </a:cubicBezTo>
                <a:cubicBezTo>
                  <a:pt x="2377057" y="305997"/>
                  <a:pt x="2385649" y="333345"/>
                  <a:pt x="2384603" y="362712"/>
                </a:cubicBezTo>
                <a:cubicBezTo>
                  <a:pt x="2382548" y="385715"/>
                  <a:pt x="2382413" y="416392"/>
                  <a:pt x="2376678" y="439216"/>
                </a:cubicBezTo>
                <a:cubicBezTo>
                  <a:pt x="2375205" y="465762"/>
                  <a:pt x="2365095" y="494147"/>
                  <a:pt x="2354123" y="522732"/>
                </a:cubicBezTo>
                <a:cubicBezTo>
                  <a:pt x="2346427" y="552535"/>
                  <a:pt x="2335389" y="575645"/>
                  <a:pt x="2319681" y="603809"/>
                </a:cubicBezTo>
                <a:cubicBezTo>
                  <a:pt x="2309558" y="626549"/>
                  <a:pt x="2292099" y="652461"/>
                  <a:pt x="2275789" y="673608"/>
                </a:cubicBezTo>
                <a:cubicBezTo>
                  <a:pt x="2261581" y="694967"/>
                  <a:pt x="2238676" y="709503"/>
                  <a:pt x="2224583" y="722376"/>
                </a:cubicBezTo>
                <a:cubicBezTo>
                  <a:pt x="2209083" y="734683"/>
                  <a:pt x="2187900" y="740317"/>
                  <a:pt x="2168805" y="740664"/>
                </a:cubicBezTo>
                <a:cubicBezTo>
                  <a:pt x="2151743" y="742628"/>
                  <a:pt x="2135332" y="733352"/>
                  <a:pt x="2116379" y="723900"/>
                </a:cubicBezTo>
                <a:cubicBezTo>
                  <a:pt x="2098857" y="713462"/>
                  <a:pt x="2083644" y="698125"/>
                  <a:pt x="2067916" y="679094"/>
                </a:cubicBezTo>
                <a:cubicBezTo>
                  <a:pt x="2052860" y="655728"/>
                  <a:pt x="2037340" y="638834"/>
                  <a:pt x="2025549" y="614172"/>
                </a:cubicBezTo>
                <a:cubicBezTo>
                  <a:pt x="2012776" y="590296"/>
                  <a:pt x="2001497" y="565259"/>
                  <a:pt x="1992325" y="537057"/>
                </a:cubicBezTo>
                <a:cubicBezTo>
                  <a:pt x="1986786" y="508012"/>
                  <a:pt x="1977771" y="483165"/>
                  <a:pt x="1970685" y="455676"/>
                </a:cubicBezTo>
                <a:cubicBezTo>
                  <a:pt x="1962313" y="427250"/>
                  <a:pt x="1965069" y="398173"/>
                  <a:pt x="1962760" y="377952"/>
                </a:cubicBezTo>
                <a:cubicBezTo>
                  <a:pt x="1961091" y="359103"/>
                  <a:pt x="1964361" y="343002"/>
                  <a:pt x="1967332" y="328269"/>
                </a:cubicBezTo>
                <a:cubicBezTo>
                  <a:pt x="1971211" y="311436"/>
                  <a:pt x="1974737" y="297430"/>
                  <a:pt x="1981657" y="287731"/>
                </a:cubicBezTo>
                <a:cubicBezTo>
                  <a:pt x="1990427" y="275282"/>
                  <a:pt x="1998566" y="261711"/>
                  <a:pt x="2012442" y="257556"/>
                </a:cubicBezTo>
                <a:cubicBezTo>
                  <a:pt x="2026615" y="252713"/>
                  <a:pt x="2038364" y="247609"/>
                  <a:pt x="2052981" y="247497"/>
                </a:cubicBezTo>
                <a:cubicBezTo>
                  <a:pt x="2067271" y="246039"/>
                  <a:pt x="2082054" y="248913"/>
                  <a:pt x="2096262" y="257860"/>
                </a:cubicBezTo>
                <a:cubicBezTo>
                  <a:pt x="2106218" y="262677"/>
                  <a:pt x="2112863" y="269273"/>
                  <a:pt x="2120037" y="280111"/>
                </a:cubicBezTo>
                <a:cubicBezTo>
                  <a:pt x="2126338" y="290042"/>
                  <a:pt x="2132708" y="301886"/>
                  <a:pt x="2136496" y="315772"/>
                </a:cubicBezTo>
                <a:cubicBezTo>
                  <a:pt x="2143334" y="328762"/>
                  <a:pt x="2143737" y="345741"/>
                  <a:pt x="2147773" y="358444"/>
                </a:cubicBezTo>
                <a:cubicBezTo>
                  <a:pt x="2150367" y="373538"/>
                  <a:pt x="2154516" y="388391"/>
                  <a:pt x="2155698" y="402031"/>
                </a:cubicBezTo>
                <a:cubicBezTo>
                  <a:pt x="2159136" y="417370"/>
                  <a:pt x="2158986" y="428635"/>
                  <a:pt x="2161794" y="439826"/>
                </a:cubicBezTo>
                <a:cubicBezTo>
                  <a:pt x="2164145" y="450654"/>
                  <a:pt x="2166083" y="459088"/>
                  <a:pt x="2168805" y="465734"/>
                </a:cubicBezTo>
                <a:cubicBezTo>
                  <a:pt x="2170938" y="459238"/>
                  <a:pt x="2174652" y="451315"/>
                  <a:pt x="2177034" y="440131"/>
                </a:cubicBezTo>
                <a:cubicBezTo>
                  <a:pt x="2181013" y="430649"/>
                  <a:pt x="2183481" y="417286"/>
                  <a:pt x="2185569" y="403555"/>
                </a:cubicBezTo>
                <a:cubicBezTo>
                  <a:pt x="2191279" y="390834"/>
                  <a:pt x="2189465" y="376974"/>
                  <a:pt x="2196237" y="361492"/>
                </a:cubicBezTo>
                <a:cubicBezTo>
                  <a:pt x="2200225" y="346375"/>
                  <a:pt x="2205081" y="333301"/>
                  <a:pt x="2210562" y="319735"/>
                </a:cubicBezTo>
                <a:cubicBezTo>
                  <a:pt x="2215990" y="306244"/>
                  <a:pt x="2222491" y="293968"/>
                  <a:pt x="2229155" y="284378"/>
                </a:cubicBezTo>
                <a:cubicBezTo>
                  <a:pt x="2235373" y="274255"/>
                  <a:pt x="2243161" y="265802"/>
                  <a:pt x="2252929" y="260908"/>
                </a:cubicBezTo>
                <a:cubicBezTo>
                  <a:pt x="2263688" y="256030"/>
                  <a:pt x="2271235" y="251646"/>
                  <a:pt x="2279142" y="249631"/>
                </a:cubicBezTo>
                <a:cubicBezTo>
                  <a:pt x="2287207" y="247619"/>
                  <a:pt x="2295567" y="247707"/>
                  <a:pt x="2302917" y="246278"/>
                </a:cubicBezTo>
                <a:close/>
                <a:moveTo>
                  <a:pt x="2482129" y="245059"/>
                </a:moveTo>
                <a:cubicBezTo>
                  <a:pt x="2494263" y="243367"/>
                  <a:pt x="2503640" y="249000"/>
                  <a:pt x="2514029" y="251460"/>
                </a:cubicBezTo>
                <a:cubicBezTo>
                  <a:pt x="2525811" y="255169"/>
                  <a:pt x="2534892" y="260909"/>
                  <a:pt x="2541680" y="270662"/>
                </a:cubicBezTo>
                <a:cubicBezTo>
                  <a:pt x="2554931" y="281645"/>
                  <a:pt x="2562735" y="299699"/>
                  <a:pt x="2566283" y="321259"/>
                </a:cubicBezTo>
                <a:cubicBezTo>
                  <a:pt x="2570678" y="339764"/>
                  <a:pt x="2573340" y="364577"/>
                  <a:pt x="2573274" y="388925"/>
                </a:cubicBezTo>
                <a:cubicBezTo>
                  <a:pt x="2574325" y="419688"/>
                  <a:pt x="2573294" y="456409"/>
                  <a:pt x="2575103" y="486461"/>
                </a:cubicBezTo>
                <a:cubicBezTo>
                  <a:pt x="2575702" y="508665"/>
                  <a:pt x="2574021" y="529832"/>
                  <a:pt x="2573888" y="551383"/>
                </a:cubicBezTo>
                <a:cubicBezTo>
                  <a:pt x="2570226" y="574538"/>
                  <a:pt x="2572901" y="595084"/>
                  <a:pt x="2570245" y="615696"/>
                </a:cubicBezTo>
                <a:cubicBezTo>
                  <a:pt x="2571533" y="626642"/>
                  <a:pt x="2568528" y="637425"/>
                  <a:pt x="2566897" y="648614"/>
                </a:cubicBezTo>
                <a:cubicBezTo>
                  <a:pt x="2565294" y="660201"/>
                  <a:pt x="2562534" y="670427"/>
                  <a:pt x="2558091" y="680313"/>
                </a:cubicBezTo>
                <a:cubicBezTo>
                  <a:pt x="2549866" y="695829"/>
                  <a:pt x="2542654" y="708296"/>
                  <a:pt x="2528921" y="718109"/>
                </a:cubicBezTo>
                <a:cubicBezTo>
                  <a:pt x="2516940" y="730008"/>
                  <a:pt x="2499178" y="734777"/>
                  <a:pt x="2482129" y="734568"/>
                </a:cubicBezTo>
                <a:cubicBezTo>
                  <a:pt x="2478057" y="734675"/>
                  <a:pt x="2474725" y="734374"/>
                  <a:pt x="2473014" y="733958"/>
                </a:cubicBezTo>
                <a:cubicBezTo>
                  <a:pt x="2456182" y="734263"/>
                  <a:pt x="2442090" y="727812"/>
                  <a:pt x="2430475" y="714756"/>
                </a:cubicBezTo>
                <a:cubicBezTo>
                  <a:pt x="2420099" y="701731"/>
                  <a:pt x="2410395" y="693995"/>
                  <a:pt x="2402529" y="678485"/>
                </a:cubicBezTo>
                <a:cubicBezTo>
                  <a:pt x="2391457" y="659954"/>
                  <a:pt x="2387013" y="640648"/>
                  <a:pt x="2386727" y="619353"/>
                </a:cubicBezTo>
                <a:cubicBezTo>
                  <a:pt x="2385455" y="595811"/>
                  <a:pt x="2380101" y="570517"/>
                  <a:pt x="2383079" y="549249"/>
                </a:cubicBezTo>
                <a:cubicBezTo>
                  <a:pt x="2384071" y="537381"/>
                  <a:pt x="2383228" y="523515"/>
                  <a:pt x="2383384" y="510540"/>
                </a:cubicBezTo>
                <a:cubicBezTo>
                  <a:pt x="2382841" y="497848"/>
                  <a:pt x="2385354" y="485391"/>
                  <a:pt x="2384298" y="472440"/>
                </a:cubicBezTo>
                <a:cubicBezTo>
                  <a:pt x="2382522" y="450900"/>
                  <a:pt x="2384952" y="431609"/>
                  <a:pt x="2385817" y="413308"/>
                </a:cubicBezTo>
                <a:cubicBezTo>
                  <a:pt x="2386250" y="391711"/>
                  <a:pt x="2389273" y="371234"/>
                  <a:pt x="2390375" y="356311"/>
                </a:cubicBezTo>
                <a:cubicBezTo>
                  <a:pt x="2392239" y="338721"/>
                  <a:pt x="2395962" y="321787"/>
                  <a:pt x="2401919" y="306324"/>
                </a:cubicBezTo>
                <a:cubicBezTo>
                  <a:pt x="2405185" y="290165"/>
                  <a:pt x="2414955" y="278581"/>
                  <a:pt x="2425618" y="268224"/>
                </a:cubicBezTo>
                <a:cubicBezTo>
                  <a:pt x="2433785" y="259994"/>
                  <a:pt x="2442108" y="255295"/>
                  <a:pt x="2451745" y="250850"/>
                </a:cubicBezTo>
                <a:cubicBezTo>
                  <a:pt x="2459903" y="246601"/>
                  <a:pt x="2472804" y="243858"/>
                  <a:pt x="2482129" y="245059"/>
                </a:cubicBezTo>
                <a:close/>
                <a:moveTo>
                  <a:pt x="443779" y="245059"/>
                </a:moveTo>
                <a:cubicBezTo>
                  <a:pt x="453908" y="246976"/>
                  <a:pt x="466639" y="246580"/>
                  <a:pt x="475679" y="251460"/>
                </a:cubicBezTo>
                <a:cubicBezTo>
                  <a:pt x="486438" y="255139"/>
                  <a:pt x="496357" y="260542"/>
                  <a:pt x="503330" y="270662"/>
                </a:cubicBezTo>
                <a:cubicBezTo>
                  <a:pt x="518157" y="283703"/>
                  <a:pt x="522652" y="301557"/>
                  <a:pt x="527933" y="321259"/>
                </a:cubicBezTo>
                <a:cubicBezTo>
                  <a:pt x="533297" y="342005"/>
                  <a:pt x="532713" y="364473"/>
                  <a:pt x="534924" y="388925"/>
                </a:cubicBezTo>
                <a:cubicBezTo>
                  <a:pt x="536747" y="419699"/>
                  <a:pt x="539824" y="448320"/>
                  <a:pt x="536753" y="486461"/>
                </a:cubicBezTo>
                <a:cubicBezTo>
                  <a:pt x="537238" y="506606"/>
                  <a:pt x="533879" y="526921"/>
                  <a:pt x="535539" y="551383"/>
                </a:cubicBezTo>
                <a:cubicBezTo>
                  <a:pt x="537507" y="569949"/>
                  <a:pt x="533522" y="597884"/>
                  <a:pt x="531895" y="615696"/>
                </a:cubicBezTo>
                <a:cubicBezTo>
                  <a:pt x="530329" y="627603"/>
                  <a:pt x="530051" y="636450"/>
                  <a:pt x="528547" y="648614"/>
                </a:cubicBezTo>
                <a:cubicBezTo>
                  <a:pt x="527872" y="659665"/>
                  <a:pt x="524212" y="670711"/>
                  <a:pt x="519741" y="680313"/>
                </a:cubicBezTo>
                <a:cubicBezTo>
                  <a:pt x="511298" y="693672"/>
                  <a:pt x="505204" y="705675"/>
                  <a:pt x="490571" y="718109"/>
                </a:cubicBezTo>
                <a:cubicBezTo>
                  <a:pt x="476389" y="729481"/>
                  <a:pt x="461684" y="734751"/>
                  <a:pt x="443779" y="734568"/>
                </a:cubicBezTo>
                <a:cubicBezTo>
                  <a:pt x="439521" y="734587"/>
                  <a:pt x="436771" y="734469"/>
                  <a:pt x="434664" y="733958"/>
                </a:cubicBezTo>
                <a:cubicBezTo>
                  <a:pt x="415923" y="729712"/>
                  <a:pt x="403605" y="724997"/>
                  <a:pt x="392125" y="714756"/>
                </a:cubicBezTo>
                <a:cubicBezTo>
                  <a:pt x="378340" y="705880"/>
                  <a:pt x="372658" y="689982"/>
                  <a:pt x="364179" y="678485"/>
                </a:cubicBezTo>
                <a:cubicBezTo>
                  <a:pt x="355872" y="660425"/>
                  <a:pt x="348967" y="640207"/>
                  <a:pt x="348377" y="619353"/>
                </a:cubicBezTo>
                <a:cubicBezTo>
                  <a:pt x="341742" y="598683"/>
                  <a:pt x="341275" y="574682"/>
                  <a:pt x="344729" y="549249"/>
                </a:cubicBezTo>
                <a:cubicBezTo>
                  <a:pt x="345117" y="536275"/>
                  <a:pt x="345576" y="521321"/>
                  <a:pt x="345034" y="510540"/>
                </a:cubicBezTo>
                <a:cubicBezTo>
                  <a:pt x="345001" y="498933"/>
                  <a:pt x="345359" y="484308"/>
                  <a:pt x="345948" y="472440"/>
                </a:cubicBezTo>
                <a:cubicBezTo>
                  <a:pt x="347846" y="453837"/>
                  <a:pt x="349039" y="433705"/>
                  <a:pt x="347467" y="413308"/>
                </a:cubicBezTo>
                <a:cubicBezTo>
                  <a:pt x="348548" y="392896"/>
                  <a:pt x="351491" y="372607"/>
                  <a:pt x="352025" y="356311"/>
                </a:cubicBezTo>
                <a:cubicBezTo>
                  <a:pt x="353647" y="338553"/>
                  <a:pt x="358705" y="322885"/>
                  <a:pt x="363569" y="306324"/>
                </a:cubicBezTo>
                <a:cubicBezTo>
                  <a:pt x="368257" y="291553"/>
                  <a:pt x="376561" y="278112"/>
                  <a:pt x="387268" y="268224"/>
                </a:cubicBezTo>
                <a:cubicBezTo>
                  <a:pt x="396994" y="260379"/>
                  <a:pt x="402740" y="254570"/>
                  <a:pt x="413395" y="250850"/>
                </a:cubicBezTo>
                <a:cubicBezTo>
                  <a:pt x="422719" y="246899"/>
                  <a:pt x="433562" y="244778"/>
                  <a:pt x="443779" y="245059"/>
                </a:cubicBezTo>
                <a:close/>
                <a:moveTo>
                  <a:pt x="3079090" y="243840"/>
                </a:moveTo>
                <a:cubicBezTo>
                  <a:pt x="3105009" y="243915"/>
                  <a:pt x="3128810" y="242845"/>
                  <a:pt x="3151023" y="249936"/>
                </a:cubicBezTo>
                <a:cubicBezTo>
                  <a:pt x="3175185" y="254740"/>
                  <a:pt x="3191394" y="259963"/>
                  <a:pt x="3201619" y="269443"/>
                </a:cubicBezTo>
                <a:cubicBezTo>
                  <a:pt x="3214909" y="280814"/>
                  <a:pt x="3222373" y="290975"/>
                  <a:pt x="3229051" y="305409"/>
                </a:cubicBezTo>
                <a:cubicBezTo>
                  <a:pt x="3235535" y="320740"/>
                  <a:pt x="3237539" y="336276"/>
                  <a:pt x="3237586" y="349910"/>
                </a:cubicBezTo>
                <a:cubicBezTo>
                  <a:pt x="3237363" y="360019"/>
                  <a:pt x="3236869" y="370278"/>
                  <a:pt x="3233928" y="379476"/>
                </a:cubicBezTo>
                <a:cubicBezTo>
                  <a:pt x="3231531" y="390309"/>
                  <a:pt x="3228835" y="396774"/>
                  <a:pt x="3223260" y="404774"/>
                </a:cubicBezTo>
                <a:cubicBezTo>
                  <a:pt x="3218190" y="411704"/>
                  <a:pt x="3212578" y="418329"/>
                  <a:pt x="3206191" y="422453"/>
                </a:cubicBezTo>
                <a:cubicBezTo>
                  <a:pt x="3199889" y="427151"/>
                  <a:pt x="3193212" y="428193"/>
                  <a:pt x="3183941" y="429158"/>
                </a:cubicBezTo>
                <a:cubicBezTo>
                  <a:pt x="3178305" y="429925"/>
                  <a:pt x="3173572" y="428268"/>
                  <a:pt x="3169311" y="426720"/>
                </a:cubicBezTo>
                <a:cubicBezTo>
                  <a:pt x="3167652" y="426292"/>
                  <a:pt x="3166367" y="426055"/>
                  <a:pt x="3165348" y="425805"/>
                </a:cubicBezTo>
                <a:cubicBezTo>
                  <a:pt x="3164270" y="425545"/>
                  <a:pt x="3163401" y="425467"/>
                  <a:pt x="3161995" y="425500"/>
                </a:cubicBezTo>
                <a:cubicBezTo>
                  <a:pt x="3157330" y="425182"/>
                  <a:pt x="3153251" y="427150"/>
                  <a:pt x="3151327" y="430987"/>
                </a:cubicBezTo>
                <a:cubicBezTo>
                  <a:pt x="3148273" y="434629"/>
                  <a:pt x="3148051" y="439265"/>
                  <a:pt x="3147975" y="445617"/>
                </a:cubicBezTo>
                <a:cubicBezTo>
                  <a:pt x="3147888" y="446549"/>
                  <a:pt x="3148002" y="447621"/>
                  <a:pt x="3148280" y="448665"/>
                </a:cubicBezTo>
                <a:cubicBezTo>
                  <a:pt x="3148449" y="449835"/>
                  <a:pt x="3148571" y="450925"/>
                  <a:pt x="3148584" y="451713"/>
                </a:cubicBezTo>
                <a:cubicBezTo>
                  <a:pt x="3149584" y="469202"/>
                  <a:pt x="3147824" y="486200"/>
                  <a:pt x="3151837" y="502920"/>
                </a:cubicBezTo>
                <a:cubicBezTo>
                  <a:pt x="3153770" y="522694"/>
                  <a:pt x="3155015" y="538554"/>
                  <a:pt x="3153461" y="554736"/>
                </a:cubicBezTo>
                <a:cubicBezTo>
                  <a:pt x="3153872" y="567428"/>
                  <a:pt x="3152553" y="578532"/>
                  <a:pt x="3152246" y="590397"/>
                </a:cubicBezTo>
                <a:cubicBezTo>
                  <a:pt x="3150901" y="601594"/>
                  <a:pt x="3149519" y="614336"/>
                  <a:pt x="3147993" y="627278"/>
                </a:cubicBezTo>
                <a:cubicBezTo>
                  <a:pt x="3147910" y="640853"/>
                  <a:pt x="3142789" y="653055"/>
                  <a:pt x="3138273" y="665073"/>
                </a:cubicBezTo>
                <a:cubicBezTo>
                  <a:pt x="3133474" y="678001"/>
                  <a:pt x="3128280" y="689467"/>
                  <a:pt x="3121262" y="699516"/>
                </a:cubicBezTo>
                <a:cubicBezTo>
                  <a:pt x="3115716" y="711275"/>
                  <a:pt x="3105892" y="718852"/>
                  <a:pt x="3096654" y="724814"/>
                </a:cubicBezTo>
                <a:cubicBezTo>
                  <a:pt x="3087147" y="733062"/>
                  <a:pt x="3075690" y="736611"/>
                  <a:pt x="3064145" y="734568"/>
                </a:cubicBezTo>
                <a:cubicBezTo>
                  <a:pt x="3061831" y="734573"/>
                  <a:pt x="3058769" y="734233"/>
                  <a:pt x="3056549" y="733958"/>
                </a:cubicBezTo>
                <a:cubicBezTo>
                  <a:pt x="3053401" y="733658"/>
                  <a:pt x="3050861" y="732707"/>
                  <a:pt x="3048352" y="732129"/>
                </a:cubicBezTo>
                <a:cubicBezTo>
                  <a:pt x="3037039" y="728829"/>
                  <a:pt x="3028190" y="725544"/>
                  <a:pt x="3020402" y="719328"/>
                </a:cubicBezTo>
                <a:cubicBezTo>
                  <a:pt x="3013582" y="711952"/>
                  <a:pt x="3004778" y="705265"/>
                  <a:pt x="2998832" y="697077"/>
                </a:cubicBezTo>
                <a:cubicBezTo>
                  <a:pt x="2991382" y="689076"/>
                  <a:pt x="2987967" y="678507"/>
                  <a:pt x="2983335" y="667817"/>
                </a:cubicBezTo>
                <a:cubicBezTo>
                  <a:pt x="2978953" y="656481"/>
                  <a:pt x="2977072" y="644852"/>
                  <a:pt x="2973620" y="634593"/>
                </a:cubicBezTo>
                <a:cubicBezTo>
                  <a:pt x="2970957" y="626962"/>
                  <a:pt x="2971595" y="619503"/>
                  <a:pt x="2970581" y="613867"/>
                </a:cubicBezTo>
                <a:cubicBezTo>
                  <a:pt x="2970190" y="606231"/>
                  <a:pt x="2969926" y="600345"/>
                  <a:pt x="2969972" y="594969"/>
                </a:cubicBezTo>
                <a:cubicBezTo>
                  <a:pt x="2969962" y="580726"/>
                  <a:pt x="2972298" y="570154"/>
                  <a:pt x="2973324" y="557479"/>
                </a:cubicBezTo>
                <a:cubicBezTo>
                  <a:pt x="2977286" y="545288"/>
                  <a:pt x="2977122" y="532529"/>
                  <a:pt x="2980335" y="522732"/>
                </a:cubicBezTo>
                <a:cubicBezTo>
                  <a:pt x="2983947" y="510317"/>
                  <a:pt x="2984981" y="499637"/>
                  <a:pt x="2987345" y="487070"/>
                </a:cubicBezTo>
                <a:cubicBezTo>
                  <a:pt x="2991011" y="476289"/>
                  <a:pt x="2989321" y="461531"/>
                  <a:pt x="2990698" y="448056"/>
                </a:cubicBezTo>
                <a:cubicBezTo>
                  <a:pt x="2990911" y="446307"/>
                  <a:pt x="2990769" y="444079"/>
                  <a:pt x="2990393" y="441960"/>
                </a:cubicBezTo>
                <a:cubicBezTo>
                  <a:pt x="2990184" y="439969"/>
                  <a:pt x="2990022" y="437882"/>
                  <a:pt x="2990088" y="435864"/>
                </a:cubicBezTo>
                <a:cubicBezTo>
                  <a:pt x="2989791" y="425472"/>
                  <a:pt x="2987066" y="419721"/>
                  <a:pt x="2983078" y="416661"/>
                </a:cubicBezTo>
                <a:cubicBezTo>
                  <a:pt x="2979439" y="413014"/>
                  <a:pt x="2974733" y="412172"/>
                  <a:pt x="2968752" y="412089"/>
                </a:cubicBezTo>
                <a:cubicBezTo>
                  <a:pt x="2965057" y="412121"/>
                  <a:pt x="2959959" y="412548"/>
                  <a:pt x="2955951" y="413308"/>
                </a:cubicBezTo>
                <a:cubicBezTo>
                  <a:pt x="2951670" y="414460"/>
                  <a:pt x="2947030" y="414583"/>
                  <a:pt x="2942539" y="414528"/>
                </a:cubicBezTo>
                <a:cubicBezTo>
                  <a:pt x="2940247" y="414599"/>
                  <a:pt x="2937529" y="413978"/>
                  <a:pt x="2933395" y="413308"/>
                </a:cubicBezTo>
                <a:cubicBezTo>
                  <a:pt x="2920781" y="409992"/>
                  <a:pt x="2910860" y="401408"/>
                  <a:pt x="2905354" y="392887"/>
                </a:cubicBezTo>
                <a:cubicBezTo>
                  <a:pt x="2899732" y="383914"/>
                  <a:pt x="2897834" y="368895"/>
                  <a:pt x="2895600" y="354787"/>
                </a:cubicBezTo>
                <a:cubicBezTo>
                  <a:pt x="2895527" y="353631"/>
                  <a:pt x="2895696" y="352162"/>
                  <a:pt x="2895905" y="350824"/>
                </a:cubicBezTo>
                <a:cubicBezTo>
                  <a:pt x="2895983" y="349459"/>
                  <a:pt x="2896204" y="348106"/>
                  <a:pt x="2896210" y="346862"/>
                </a:cubicBezTo>
                <a:cubicBezTo>
                  <a:pt x="2896668" y="345702"/>
                  <a:pt x="2897021" y="338687"/>
                  <a:pt x="2898427" y="334852"/>
                </a:cubicBezTo>
                <a:cubicBezTo>
                  <a:pt x="2898364" y="334983"/>
                  <a:pt x="2898327" y="335131"/>
                  <a:pt x="2898267" y="335280"/>
                </a:cubicBezTo>
                <a:cubicBezTo>
                  <a:pt x="2897487" y="344551"/>
                  <a:pt x="2895824" y="352614"/>
                  <a:pt x="2893086" y="362712"/>
                </a:cubicBezTo>
                <a:cubicBezTo>
                  <a:pt x="2888918" y="371031"/>
                  <a:pt x="2884469" y="380086"/>
                  <a:pt x="2878760" y="386486"/>
                </a:cubicBezTo>
                <a:cubicBezTo>
                  <a:pt x="2872146" y="393316"/>
                  <a:pt x="2866421" y="399902"/>
                  <a:pt x="2856814" y="403250"/>
                </a:cubicBezTo>
                <a:cubicBezTo>
                  <a:pt x="2848438" y="407448"/>
                  <a:pt x="2839250" y="409489"/>
                  <a:pt x="2829382" y="409651"/>
                </a:cubicBezTo>
                <a:cubicBezTo>
                  <a:pt x="2825293" y="409607"/>
                  <a:pt x="2822349" y="409447"/>
                  <a:pt x="2820239" y="409041"/>
                </a:cubicBezTo>
                <a:cubicBezTo>
                  <a:pt x="2816834" y="408207"/>
                  <a:pt x="2812596" y="407228"/>
                  <a:pt x="2808656" y="406908"/>
                </a:cubicBezTo>
                <a:cubicBezTo>
                  <a:pt x="2804189" y="406223"/>
                  <a:pt x="2800670" y="405933"/>
                  <a:pt x="2796464" y="405993"/>
                </a:cubicBezTo>
                <a:cubicBezTo>
                  <a:pt x="2791901" y="405778"/>
                  <a:pt x="2785943" y="407501"/>
                  <a:pt x="2783053" y="409651"/>
                </a:cubicBezTo>
                <a:cubicBezTo>
                  <a:pt x="2778946" y="412419"/>
                  <a:pt x="2777440" y="416337"/>
                  <a:pt x="2776957" y="421233"/>
                </a:cubicBezTo>
                <a:cubicBezTo>
                  <a:pt x="2777166" y="425271"/>
                  <a:pt x="2778581" y="427496"/>
                  <a:pt x="2781834" y="428853"/>
                </a:cubicBezTo>
                <a:cubicBezTo>
                  <a:pt x="2785013" y="430955"/>
                  <a:pt x="2788736" y="430441"/>
                  <a:pt x="2792806" y="430987"/>
                </a:cubicBezTo>
                <a:cubicBezTo>
                  <a:pt x="2795523" y="431045"/>
                  <a:pt x="2797237" y="431143"/>
                  <a:pt x="2798293" y="430987"/>
                </a:cubicBezTo>
                <a:cubicBezTo>
                  <a:pt x="2799872" y="431000"/>
                  <a:pt x="2801731" y="430759"/>
                  <a:pt x="2803779" y="430377"/>
                </a:cubicBezTo>
                <a:cubicBezTo>
                  <a:pt x="2806960" y="430131"/>
                  <a:pt x="2809554" y="429517"/>
                  <a:pt x="2812009" y="429463"/>
                </a:cubicBezTo>
                <a:cubicBezTo>
                  <a:pt x="2814422" y="429287"/>
                  <a:pt x="2817623" y="429100"/>
                  <a:pt x="2820848" y="429158"/>
                </a:cubicBezTo>
                <a:cubicBezTo>
                  <a:pt x="2824618" y="429099"/>
                  <a:pt x="2828167" y="428952"/>
                  <a:pt x="2831821" y="429463"/>
                </a:cubicBezTo>
                <a:cubicBezTo>
                  <a:pt x="2835643" y="429496"/>
                  <a:pt x="2839068" y="429952"/>
                  <a:pt x="2842794" y="430377"/>
                </a:cubicBezTo>
                <a:cubicBezTo>
                  <a:pt x="2867617" y="430259"/>
                  <a:pt x="2883228" y="444338"/>
                  <a:pt x="2891561" y="458419"/>
                </a:cubicBezTo>
                <a:cubicBezTo>
                  <a:pt x="2896161" y="468714"/>
                  <a:pt x="2898041" y="476050"/>
                  <a:pt x="2898877" y="486461"/>
                </a:cubicBezTo>
                <a:cubicBezTo>
                  <a:pt x="2898516" y="501216"/>
                  <a:pt x="2897966" y="511072"/>
                  <a:pt x="2891257" y="518465"/>
                </a:cubicBezTo>
                <a:cubicBezTo>
                  <a:pt x="2886463" y="527217"/>
                  <a:pt x="2878257" y="531263"/>
                  <a:pt x="2870530" y="535228"/>
                </a:cubicBezTo>
                <a:cubicBezTo>
                  <a:pt x="2861202" y="538531"/>
                  <a:pt x="2851957" y="541286"/>
                  <a:pt x="2838831" y="541629"/>
                </a:cubicBezTo>
                <a:cubicBezTo>
                  <a:pt x="2825884" y="543257"/>
                  <a:pt x="2813232" y="542664"/>
                  <a:pt x="2798293" y="542544"/>
                </a:cubicBezTo>
                <a:cubicBezTo>
                  <a:pt x="2795338" y="542321"/>
                  <a:pt x="2793471" y="542215"/>
                  <a:pt x="2792197" y="542544"/>
                </a:cubicBezTo>
                <a:cubicBezTo>
                  <a:pt x="2790137" y="542552"/>
                  <a:pt x="2788180" y="542685"/>
                  <a:pt x="2786101" y="543153"/>
                </a:cubicBezTo>
                <a:cubicBezTo>
                  <a:pt x="2779595" y="544037"/>
                  <a:pt x="2775706" y="548158"/>
                  <a:pt x="2775737" y="554736"/>
                </a:cubicBezTo>
                <a:cubicBezTo>
                  <a:pt x="2776348" y="561727"/>
                  <a:pt x="2777778" y="566158"/>
                  <a:pt x="2782139" y="568452"/>
                </a:cubicBezTo>
                <a:cubicBezTo>
                  <a:pt x="2786778" y="571561"/>
                  <a:pt x="2791363" y="572082"/>
                  <a:pt x="2797074" y="571805"/>
                </a:cubicBezTo>
                <a:cubicBezTo>
                  <a:pt x="2799638" y="571808"/>
                  <a:pt x="2801613" y="571874"/>
                  <a:pt x="2804084" y="571500"/>
                </a:cubicBezTo>
                <a:cubicBezTo>
                  <a:pt x="2806468" y="571297"/>
                  <a:pt x="2808729" y="570893"/>
                  <a:pt x="2811094" y="570585"/>
                </a:cubicBezTo>
                <a:cubicBezTo>
                  <a:pt x="2817299" y="569334"/>
                  <a:pt x="2822971" y="568790"/>
                  <a:pt x="2829382" y="568757"/>
                </a:cubicBezTo>
                <a:cubicBezTo>
                  <a:pt x="2849637" y="567932"/>
                  <a:pt x="2866159" y="572614"/>
                  <a:pt x="2877845" y="586130"/>
                </a:cubicBezTo>
                <a:cubicBezTo>
                  <a:pt x="2888630" y="597675"/>
                  <a:pt x="2897128" y="613803"/>
                  <a:pt x="2896439" y="635203"/>
                </a:cubicBezTo>
                <a:cubicBezTo>
                  <a:pt x="2896480" y="635876"/>
                  <a:pt x="2896327" y="636769"/>
                  <a:pt x="2896134" y="637641"/>
                </a:cubicBezTo>
                <a:cubicBezTo>
                  <a:pt x="2895881" y="638474"/>
                  <a:pt x="2895915" y="639301"/>
                  <a:pt x="2895829" y="640080"/>
                </a:cubicBezTo>
                <a:cubicBezTo>
                  <a:pt x="2895611" y="654689"/>
                  <a:pt x="2890410" y="670152"/>
                  <a:pt x="2883332" y="683666"/>
                </a:cubicBezTo>
                <a:cubicBezTo>
                  <a:pt x="2876089" y="695166"/>
                  <a:pt x="2864029" y="704418"/>
                  <a:pt x="2853461" y="712927"/>
                </a:cubicBezTo>
                <a:cubicBezTo>
                  <a:pt x="2841507" y="722183"/>
                  <a:pt x="2826815" y="728452"/>
                  <a:pt x="2811094" y="729386"/>
                </a:cubicBezTo>
                <a:cubicBezTo>
                  <a:pt x="2795942" y="733486"/>
                  <a:pt x="2778950" y="734794"/>
                  <a:pt x="2761107" y="734568"/>
                </a:cubicBezTo>
                <a:cubicBezTo>
                  <a:pt x="2753185" y="734452"/>
                  <a:pt x="2744668" y="733363"/>
                  <a:pt x="2736418" y="733349"/>
                </a:cubicBezTo>
                <a:cubicBezTo>
                  <a:pt x="2728581" y="732198"/>
                  <a:pt x="2719961" y="731024"/>
                  <a:pt x="2711730" y="730301"/>
                </a:cubicBezTo>
                <a:cubicBezTo>
                  <a:pt x="2697920" y="726815"/>
                  <a:pt x="2684625" y="725360"/>
                  <a:pt x="2671496" y="720242"/>
                </a:cubicBezTo>
                <a:cubicBezTo>
                  <a:pt x="2658730" y="717481"/>
                  <a:pt x="2644403" y="708760"/>
                  <a:pt x="2636139" y="699211"/>
                </a:cubicBezTo>
                <a:cubicBezTo>
                  <a:pt x="2624877" y="690305"/>
                  <a:pt x="2615814" y="675657"/>
                  <a:pt x="2607793" y="658977"/>
                </a:cubicBezTo>
                <a:cubicBezTo>
                  <a:pt x="2600010" y="642760"/>
                  <a:pt x="2595206" y="622422"/>
                  <a:pt x="2591334" y="605333"/>
                </a:cubicBezTo>
                <a:cubicBezTo>
                  <a:pt x="2585789" y="586847"/>
                  <a:pt x="2584036" y="565657"/>
                  <a:pt x="2583714" y="543153"/>
                </a:cubicBezTo>
                <a:cubicBezTo>
                  <a:pt x="2580421" y="522180"/>
                  <a:pt x="2580822" y="498593"/>
                  <a:pt x="2581885" y="477316"/>
                </a:cubicBezTo>
                <a:cubicBezTo>
                  <a:pt x="2581481" y="469899"/>
                  <a:pt x="2581731" y="464177"/>
                  <a:pt x="2582190" y="457505"/>
                </a:cubicBezTo>
                <a:cubicBezTo>
                  <a:pt x="2581687" y="451341"/>
                  <a:pt x="2581741" y="445074"/>
                  <a:pt x="2582494" y="438302"/>
                </a:cubicBezTo>
                <a:cubicBezTo>
                  <a:pt x="2583261" y="420750"/>
                  <a:pt x="2580788" y="405562"/>
                  <a:pt x="2585237" y="389534"/>
                </a:cubicBezTo>
                <a:cubicBezTo>
                  <a:pt x="2588099" y="374959"/>
                  <a:pt x="2589849" y="359758"/>
                  <a:pt x="2592858" y="346252"/>
                </a:cubicBezTo>
                <a:cubicBezTo>
                  <a:pt x="2596433" y="333072"/>
                  <a:pt x="2602051" y="318942"/>
                  <a:pt x="2608098" y="309372"/>
                </a:cubicBezTo>
                <a:cubicBezTo>
                  <a:pt x="2614163" y="298711"/>
                  <a:pt x="2623547" y="290539"/>
                  <a:pt x="2633701" y="280416"/>
                </a:cubicBezTo>
                <a:cubicBezTo>
                  <a:pt x="2644336" y="268924"/>
                  <a:pt x="2670134" y="260973"/>
                  <a:pt x="2688869" y="255117"/>
                </a:cubicBezTo>
                <a:cubicBezTo>
                  <a:pt x="2710923" y="250149"/>
                  <a:pt x="2739223" y="248834"/>
                  <a:pt x="2759888" y="247497"/>
                </a:cubicBezTo>
                <a:cubicBezTo>
                  <a:pt x="2778526" y="247235"/>
                  <a:pt x="2793674" y="248288"/>
                  <a:pt x="2811094" y="251155"/>
                </a:cubicBezTo>
                <a:cubicBezTo>
                  <a:pt x="2818873" y="252818"/>
                  <a:pt x="2829485" y="254744"/>
                  <a:pt x="2839136" y="256946"/>
                </a:cubicBezTo>
                <a:cubicBezTo>
                  <a:pt x="2850019" y="258250"/>
                  <a:pt x="2857066" y="262550"/>
                  <a:pt x="2865349" y="268833"/>
                </a:cubicBezTo>
                <a:cubicBezTo>
                  <a:pt x="2874180" y="276123"/>
                  <a:pt x="2883521" y="283257"/>
                  <a:pt x="2889733" y="295656"/>
                </a:cubicBezTo>
                <a:cubicBezTo>
                  <a:pt x="2891596" y="304802"/>
                  <a:pt x="2895508" y="321562"/>
                  <a:pt x="2899573" y="328649"/>
                </a:cubicBezTo>
                <a:cubicBezTo>
                  <a:pt x="2900727" y="325226"/>
                  <a:pt x="2901047" y="320045"/>
                  <a:pt x="2901620" y="317563"/>
                </a:cubicBezTo>
                <a:cubicBezTo>
                  <a:pt x="2910575" y="290592"/>
                  <a:pt x="2926740" y="272838"/>
                  <a:pt x="2953512" y="262128"/>
                </a:cubicBezTo>
                <a:cubicBezTo>
                  <a:pt x="2969016" y="254333"/>
                  <a:pt x="2987693" y="252927"/>
                  <a:pt x="3010205" y="248716"/>
                </a:cubicBezTo>
                <a:cubicBezTo>
                  <a:pt x="3033880" y="243386"/>
                  <a:pt x="3058837" y="241240"/>
                  <a:pt x="3079090" y="243840"/>
                </a:cubicBezTo>
                <a:close/>
                <a:moveTo>
                  <a:pt x="183490" y="243840"/>
                </a:moveTo>
                <a:cubicBezTo>
                  <a:pt x="210285" y="244865"/>
                  <a:pt x="231289" y="249949"/>
                  <a:pt x="255423" y="249936"/>
                </a:cubicBezTo>
                <a:cubicBezTo>
                  <a:pt x="277063" y="253932"/>
                  <a:pt x="294144" y="259120"/>
                  <a:pt x="306019" y="269443"/>
                </a:cubicBezTo>
                <a:cubicBezTo>
                  <a:pt x="318416" y="276765"/>
                  <a:pt x="327721" y="291018"/>
                  <a:pt x="333451" y="305409"/>
                </a:cubicBezTo>
                <a:cubicBezTo>
                  <a:pt x="338214" y="321772"/>
                  <a:pt x="342338" y="335113"/>
                  <a:pt x="341986" y="349910"/>
                </a:cubicBezTo>
                <a:cubicBezTo>
                  <a:pt x="341854" y="361893"/>
                  <a:pt x="340631" y="370506"/>
                  <a:pt x="338328" y="379476"/>
                </a:cubicBezTo>
                <a:cubicBezTo>
                  <a:pt x="336527" y="388937"/>
                  <a:pt x="330757" y="397998"/>
                  <a:pt x="327660" y="404774"/>
                </a:cubicBezTo>
                <a:cubicBezTo>
                  <a:pt x="322572" y="411308"/>
                  <a:pt x="317394" y="417620"/>
                  <a:pt x="310591" y="422453"/>
                </a:cubicBezTo>
                <a:cubicBezTo>
                  <a:pt x="303556" y="427694"/>
                  <a:pt x="295117" y="428702"/>
                  <a:pt x="288341" y="429158"/>
                </a:cubicBezTo>
                <a:cubicBezTo>
                  <a:pt x="282339" y="429277"/>
                  <a:pt x="278157" y="427935"/>
                  <a:pt x="273711" y="426720"/>
                </a:cubicBezTo>
                <a:cubicBezTo>
                  <a:pt x="272204" y="426344"/>
                  <a:pt x="270659" y="425872"/>
                  <a:pt x="269748" y="425805"/>
                </a:cubicBezTo>
                <a:cubicBezTo>
                  <a:pt x="268798" y="425421"/>
                  <a:pt x="267624" y="425510"/>
                  <a:pt x="266395" y="425500"/>
                </a:cubicBezTo>
                <a:cubicBezTo>
                  <a:pt x="261304" y="425057"/>
                  <a:pt x="257907" y="427385"/>
                  <a:pt x="255727" y="430987"/>
                </a:cubicBezTo>
                <a:cubicBezTo>
                  <a:pt x="253329" y="435493"/>
                  <a:pt x="251536" y="438991"/>
                  <a:pt x="252375" y="445617"/>
                </a:cubicBezTo>
                <a:cubicBezTo>
                  <a:pt x="252178" y="446469"/>
                  <a:pt x="252438" y="447457"/>
                  <a:pt x="252679" y="448665"/>
                </a:cubicBezTo>
                <a:cubicBezTo>
                  <a:pt x="252928" y="449909"/>
                  <a:pt x="252836" y="450850"/>
                  <a:pt x="252984" y="451713"/>
                </a:cubicBezTo>
                <a:cubicBezTo>
                  <a:pt x="252749" y="467632"/>
                  <a:pt x="252451" y="484937"/>
                  <a:pt x="256237" y="502920"/>
                </a:cubicBezTo>
                <a:cubicBezTo>
                  <a:pt x="255728" y="520672"/>
                  <a:pt x="258543" y="537458"/>
                  <a:pt x="257861" y="554736"/>
                </a:cubicBezTo>
                <a:cubicBezTo>
                  <a:pt x="257284" y="567111"/>
                  <a:pt x="257387" y="578096"/>
                  <a:pt x="256647" y="590397"/>
                </a:cubicBezTo>
                <a:cubicBezTo>
                  <a:pt x="257805" y="601147"/>
                  <a:pt x="253728" y="616561"/>
                  <a:pt x="252394" y="627278"/>
                </a:cubicBezTo>
                <a:cubicBezTo>
                  <a:pt x="251923" y="639753"/>
                  <a:pt x="246681" y="651107"/>
                  <a:pt x="242673" y="665073"/>
                </a:cubicBezTo>
                <a:cubicBezTo>
                  <a:pt x="238869" y="679005"/>
                  <a:pt x="232787" y="689009"/>
                  <a:pt x="225662" y="699516"/>
                </a:cubicBezTo>
                <a:cubicBezTo>
                  <a:pt x="219979" y="710635"/>
                  <a:pt x="210753" y="718763"/>
                  <a:pt x="201054" y="724814"/>
                </a:cubicBezTo>
                <a:cubicBezTo>
                  <a:pt x="190524" y="732155"/>
                  <a:pt x="181009" y="733943"/>
                  <a:pt x="168545" y="734568"/>
                </a:cubicBezTo>
                <a:cubicBezTo>
                  <a:pt x="165918" y="734285"/>
                  <a:pt x="163635" y="734479"/>
                  <a:pt x="160949" y="733958"/>
                </a:cubicBezTo>
                <a:cubicBezTo>
                  <a:pt x="157876" y="733508"/>
                  <a:pt x="155602" y="732855"/>
                  <a:pt x="152753" y="732129"/>
                </a:cubicBezTo>
                <a:cubicBezTo>
                  <a:pt x="143760" y="728964"/>
                  <a:pt x="132368" y="725831"/>
                  <a:pt x="124801" y="719328"/>
                </a:cubicBezTo>
                <a:cubicBezTo>
                  <a:pt x="117935" y="713637"/>
                  <a:pt x="108504" y="706397"/>
                  <a:pt x="103232" y="697077"/>
                </a:cubicBezTo>
                <a:cubicBezTo>
                  <a:pt x="95570" y="689021"/>
                  <a:pt x="91087" y="679414"/>
                  <a:pt x="87735" y="667817"/>
                </a:cubicBezTo>
                <a:cubicBezTo>
                  <a:pt x="85828" y="656466"/>
                  <a:pt x="80951" y="646158"/>
                  <a:pt x="78019" y="634593"/>
                </a:cubicBezTo>
                <a:cubicBezTo>
                  <a:pt x="76561" y="628273"/>
                  <a:pt x="74848" y="620795"/>
                  <a:pt x="74981" y="613867"/>
                </a:cubicBezTo>
                <a:cubicBezTo>
                  <a:pt x="74261" y="607338"/>
                  <a:pt x="73442" y="601775"/>
                  <a:pt x="74371" y="594969"/>
                </a:cubicBezTo>
                <a:cubicBezTo>
                  <a:pt x="73886" y="581425"/>
                  <a:pt x="76148" y="570179"/>
                  <a:pt x="77724" y="557479"/>
                </a:cubicBezTo>
                <a:cubicBezTo>
                  <a:pt x="79080" y="544187"/>
                  <a:pt x="82700" y="534986"/>
                  <a:pt x="84735" y="522732"/>
                </a:cubicBezTo>
                <a:cubicBezTo>
                  <a:pt x="87556" y="511869"/>
                  <a:pt x="88995" y="499800"/>
                  <a:pt x="91745" y="487070"/>
                </a:cubicBezTo>
                <a:cubicBezTo>
                  <a:pt x="94192" y="476310"/>
                  <a:pt x="94965" y="462543"/>
                  <a:pt x="95098" y="448056"/>
                </a:cubicBezTo>
                <a:cubicBezTo>
                  <a:pt x="95048" y="445963"/>
                  <a:pt x="95165" y="444031"/>
                  <a:pt x="94793" y="441960"/>
                </a:cubicBezTo>
                <a:cubicBezTo>
                  <a:pt x="94868" y="439857"/>
                  <a:pt x="94563" y="437809"/>
                  <a:pt x="94488" y="435864"/>
                </a:cubicBezTo>
                <a:cubicBezTo>
                  <a:pt x="94102" y="425926"/>
                  <a:pt x="90630" y="420304"/>
                  <a:pt x="87478" y="416661"/>
                </a:cubicBezTo>
                <a:cubicBezTo>
                  <a:pt x="84023" y="414525"/>
                  <a:pt x="78598" y="412207"/>
                  <a:pt x="73152" y="412089"/>
                </a:cubicBezTo>
                <a:cubicBezTo>
                  <a:pt x="68803" y="411339"/>
                  <a:pt x="64422" y="412234"/>
                  <a:pt x="60351" y="413308"/>
                </a:cubicBezTo>
                <a:cubicBezTo>
                  <a:pt x="55027" y="414092"/>
                  <a:pt x="51195" y="413918"/>
                  <a:pt x="46939" y="414528"/>
                </a:cubicBezTo>
                <a:cubicBezTo>
                  <a:pt x="45088" y="414491"/>
                  <a:pt x="42081" y="413900"/>
                  <a:pt x="37795" y="413308"/>
                </a:cubicBezTo>
                <a:cubicBezTo>
                  <a:pt x="24816" y="410738"/>
                  <a:pt x="15991" y="403954"/>
                  <a:pt x="9754" y="392887"/>
                </a:cubicBezTo>
                <a:cubicBezTo>
                  <a:pt x="3414" y="383831"/>
                  <a:pt x="78" y="369280"/>
                  <a:pt x="0" y="354787"/>
                </a:cubicBezTo>
                <a:cubicBezTo>
                  <a:pt x="227" y="353664"/>
                  <a:pt x="51" y="352206"/>
                  <a:pt x="305" y="350824"/>
                </a:cubicBezTo>
                <a:cubicBezTo>
                  <a:pt x="653" y="349443"/>
                  <a:pt x="634" y="347931"/>
                  <a:pt x="610" y="346862"/>
                </a:cubicBezTo>
                <a:cubicBezTo>
                  <a:pt x="2465" y="301300"/>
                  <a:pt x="19279" y="280600"/>
                  <a:pt x="57912" y="262128"/>
                </a:cubicBezTo>
                <a:cubicBezTo>
                  <a:pt x="72620" y="258163"/>
                  <a:pt x="94929" y="253889"/>
                  <a:pt x="114605" y="248716"/>
                </a:cubicBezTo>
                <a:cubicBezTo>
                  <a:pt x="138243" y="247247"/>
                  <a:pt x="157011" y="244621"/>
                  <a:pt x="183490" y="243840"/>
                </a:cubicBezTo>
                <a:close/>
                <a:moveTo>
                  <a:pt x="2747086" y="109728"/>
                </a:moveTo>
                <a:cubicBezTo>
                  <a:pt x="2747570" y="109597"/>
                  <a:pt x="2749195" y="109751"/>
                  <a:pt x="2749525" y="109728"/>
                </a:cubicBezTo>
                <a:cubicBezTo>
                  <a:pt x="2757206" y="109827"/>
                  <a:pt x="2769367" y="114083"/>
                  <a:pt x="2784882" y="121920"/>
                </a:cubicBezTo>
                <a:cubicBezTo>
                  <a:pt x="2795963" y="129082"/>
                  <a:pt x="2811470" y="139460"/>
                  <a:pt x="2822677" y="152400"/>
                </a:cubicBezTo>
                <a:cubicBezTo>
                  <a:pt x="2835997" y="164357"/>
                  <a:pt x="2841965" y="176992"/>
                  <a:pt x="2848280" y="191719"/>
                </a:cubicBezTo>
                <a:cubicBezTo>
                  <a:pt x="2855070" y="205049"/>
                  <a:pt x="2853107" y="217917"/>
                  <a:pt x="2847670" y="229819"/>
                </a:cubicBezTo>
                <a:cubicBezTo>
                  <a:pt x="2844092" y="235552"/>
                  <a:pt x="2839585" y="239407"/>
                  <a:pt x="2835478" y="242011"/>
                </a:cubicBezTo>
                <a:cubicBezTo>
                  <a:pt x="2830424" y="244413"/>
                  <a:pt x="2826241" y="245263"/>
                  <a:pt x="2821458" y="245668"/>
                </a:cubicBezTo>
                <a:cubicBezTo>
                  <a:pt x="2815269" y="245218"/>
                  <a:pt x="2809353" y="244277"/>
                  <a:pt x="2802560" y="241096"/>
                </a:cubicBezTo>
                <a:cubicBezTo>
                  <a:pt x="2796602" y="239214"/>
                  <a:pt x="2789614" y="235337"/>
                  <a:pt x="2783053" y="228600"/>
                </a:cubicBezTo>
                <a:cubicBezTo>
                  <a:pt x="2776820" y="223607"/>
                  <a:pt x="2769294" y="217715"/>
                  <a:pt x="2764460" y="210312"/>
                </a:cubicBezTo>
                <a:cubicBezTo>
                  <a:pt x="2760154" y="203891"/>
                  <a:pt x="2753664" y="195371"/>
                  <a:pt x="2748306" y="188976"/>
                </a:cubicBezTo>
                <a:cubicBezTo>
                  <a:pt x="2744819" y="196099"/>
                  <a:pt x="2737929" y="203141"/>
                  <a:pt x="2731847" y="210312"/>
                </a:cubicBezTo>
                <a:cubicBezTo>
                  <a:pt x="2726676" y="216947"/>
                  <a:pt x="2719335" y="223389"/>
                  <a:pt x="2712949" y="228600"/>
                </a:cubicBezTo>
                <a:cubicBezTo>
                  <a:pt x="2706024" y="235216"/>
                  <a:pt x="2699078" y="238543"/>
                  <a:pt x="2693442" y="241096"/>
                </a:cubicBezTo>
                <a:cubicBezTo>
                  <a:pt x="2687781" y="243430"/>
                  <a:pt x="2679754" y="246483"/>
                  <a:pt x="2674544" y="245668"/>
                </a:cubicBezTo>
                <a:cubicBezTo>
                  <a:pt x="2663687" y="246597"/>
                  <a:pt x="2657115" y="239667"/>
                  <a:pt x="2648941" y="230429"/>
                </a:cubicBezTo>
                <a:cubicBezTo>
                  <a:pt x="2643776" y="220170"/>
                  <a:pt x="2641194" y="203903"/>
                  <a:pt x="2647112" y="191719"/>
                </a:cubicBezTo>
                <a:cubicBezTo>
                  <a:pt x="2653618" y="178662"/>
                  <a:pt x="2661322" y="165465"/>
                  <a:pt x="2673020" y="152400"/>
                </a:cubicBezTo>
                <a:cubicBezTo>
                  <a:pt x="2683363" y="139148"/>
                  <a:pt x="2697639" y="129862"/>
                  <a:pt x="2711425" y="121920"/>
                </a:cubicBezTo>
                <a:cubicBezTo>
                  <a:pt x="2726146" y="114991"/>
                  <a:pt x="2738714" y="109134"/>
                  <a:pt x="2747086" y="109728"/>
                </a:cubicBezTo>
                <a:close/>
                <a:moveTo>
                  <a:pt x="708736" y="109728"/>
                </a:moveTo>
                <a:cubicBezTo>
                  <a:pt x="709907" y="109565"/>
                  <a:pt x="710455" y="109575"/>
                  <a:pt x="711175" y="109728"/>
                </a:cubicBezTo>
                <a:cubicBezTo>
                  <a:pt x="719485" y="111110"/>
                  <a:pt x="731123" y="115545"/>
                  <a:pt x="746532" y="121920"/>
                </a:cubicBezTo>
                <a:cubicBezTo>
                  <a:pt x="759203" y="127071"/>
                  <a:pt x="774045" y="137750"/>
                  <a:pt x="784327" y="152400"/>
                </a:cubicBezTo>
                <a:cubicBezTo>
                  <a:pt x="795239" y="164398"/>
                  <a:pt x="804587" y="176040"/>
                  <a:pt x="809930" y="191719"/>
                </a:cubicBezTo>
                <a:cubicBezTo>
                  <a:pt x="815322" y="206971"/>
                  <a:pt x="816591" y="217258"/>
                  <a:pt x="809320" y="229819"/>
                </a:cubicBezTo>
                <a:cubicBezTo>
                  <a:pt x="805715" y="234706"/>
                  <a:pt x="802181" y="239534"/>
                  <a:pt x="797128" y="242011"/>
                </a:cubicBezTo>
                <a:cubicBezTo>
                  <a:pt x="792695" y="244380"/>
                  <a:pt x="787718" y="245359"/>
                  <a:pt x="783108" y="245668"/>
                </a:cubicBezTo>
                <a:cubicBezTo>
                  <a:pt x="777663" y="244882"/>
                  <a:pt x="770231" y="244576"/>
                  <a:pt x="764210" y="241096"/>
                </a:cubicBezTo>
                <a:cubicBezTo>
                  <a:pt x="758042" y="237137"/>
                  <a:pt x="750757" y="233461"/>
                  <a:pt x="744703" y="228600"/>
                </a:cubicBezTo>
                <a:cubicBezTo>
                  <a:pt x="736637" y="222919"/>
                  <a:pt x="733298" y="216879"/>
                  <a:pt x="726110" y="210312"/>
                </a:cubicBezTo>
                <a:cubicBezTo>
                  <a:pt x="721918" y="203804"/>
                  <a:pt x="714386" y="196283"/>
                  <a:pt x="709956" y="188976"/>
                </a:cubicBezTo>
                <a:cubicBezTo>
                  <a:pt x="704923" y="195017"/>
                  <a:pt x="699197" y="201808"/>
                  <a:pt x="693496" y="210312"/>
                </a:cubicBezTo>
                <a:cubicBezTo>
                  <a:pt x="687168" y="217095"/>
                  <a:pt x="681408" y="224277"/>
                  <a:pt x="674599" y="228600"/>
                </a:cubicBezTo>
                <a:cubicBezTo>
                  <a:pt x="668235" y="233925"/>
                  <a:pt x="662843" y="237498"/>
                  <a:pt x="655092" y="241096"/>
                </a:cubicBezTo>
                <a:cubicBezTo>
                  <a:pt x="648136" y="244763"/>
                  <a:pt x="642105" y="245225"/>
                  <a:pt x="636194" y="245668"/>
                </a:cubicBezTo>
                <a:cubicBezTo>
                  <a:pt x="626588" y="246339"/>
                  <a:pt x="616746" y="240169"/>
                  <a:pt x="610591" y="230429"/>
                </a:cubicBezTo>
                <a:cubicBezTo>
                  <a:pt x="602788" y="218960"/>
                  <a:pt x="603691" y="205354"/>
                  <a:pt x="608762" y="191719"/>
                </a:cubicBezTo>
                <a:cubicBezTo>
                  <a:pt x="614474" y="177460"/>
                  <a:pt x="622041" y="165108"/>
                  <a:pt x="634670" y="152400"/>
                </a:cubicBezTo>
                <a:cubicBezTo>
                  <a:pt x="645205" y="141297"/>
                  <a:pt x="659440" y="130327"/>
                  <a:pt x="673075" y="121920"/>
                </a:cubicBezTo>
                <a:cubicBezTo>
                  <a:pt x="685744" y="114085"/>
                  <a:pt x="698890" y="110257"/>
                  <a:pt x="708736" y="109728"/>
                </a:cubicBezTo>
                <a:close/>
                <a:moveTo>
                  <a:pt x="872719" y="0"/>
                </a:moveTo>
                <a:cubicBezTo>
                  <a:pt x="876844" y="606"/>
                  <a:pt x="881635" y="1707"/>
                  <a:pt x="885520" y="3657"/>
                </a:cubicBezTo>
                <a:cubicBezTo>
                  <a:pt x="889231" y="6097"/>
                  <a:pt x="892842" y="10137"/>
                  <a:pt x="895884" y="15849"/>
                </a:cubicBezTo>
                <a:cubicBezTo>
                  <a:pt x="899582" y="21751"/>
                  <a:pt x="900963" y="27247"/>
                  <a:pt x="902284" y="32613"/>
                </a:cubicBezTo>
                <a:cubicBezTo>
                  <a:pt x="903378" y="38083"/>
                  <a:pt x="903703" y="42515"/>
                  <a:pt x="903808" y="48768"/>
                </a:cubicBezTo>
                <a:cubicBezTo>
                  <a:pt x="903635" y="62982"/>
                  <a:pt x="901484" y="75828"/>
                  <a:pt x="892531" y="88696"/>
                </a:cubicBezTo>
                <a:cubicBezTo>
                  <a:pt x="885262" y="101631"/>
                  <a:pt x="876721" y="112056"/>
                  <a:pt x="865404" y="121005"/>
                </a:cubicBezTo>
                <a:cubicBezTo>
                  <a:pt x="855521" y="130107"/>
                  <a:pt x="844154" y="136851"/>
                  <a:pt x="833095" y="142646"/>
                </a:cubicBezTo>
                <a:cubicBezTo>
                  <a:pt x="821466" y="148781"/>
                  <a:pt x="812897" y="150440"/>
                  <a:pt x="806882" y="150571"/>
                </a:cubicBezTo>
                <a:cubicBezTo>
                  <a:pt x="806570" y="150525"/>
                  <a:pt x="805431" y="150547"/>
                  <a:pt x="804444" y="150571"/>
                </a:cubicBezTo>
                <a:cubicBezTo>
                  <a:pt x="802207" y="150335"/>
                  <a:pt x="800630" y="149755"/>
                  <a:pt x="798957" y="149352"/>
                </a:cubicBezTo>
                <a:cubicBezTo>
                  <a:pt x="797319" y="148724"/>
                  <a:pt x="796066" y="147954"/>
                  <a:pt x="794690" y="146304"/>
                </a:cubicBezTo>
                <a:cubicBezTo>
                  <a:pt x="792208" y="144820"/>
                  <a:pt x="790743" y="141100"/>
                  <a:pt x="788899" y="135940"/>
                </a:cubicBezTo>
                <a:cubicBezTo>
                  <a:pt x="787380" y="130298"/>
                  <a:pt x="786274" y="124768"/>
                  <a:pt x="786765" y="119481"/>
                </a:cubicBezTo>
                <a:cubicBezTo>
                  <a:pt x="787100" y="107565"/>
                  <a:pt x="790139" y="93765"/>
                  <a:pt x="795300" y="80467"/>
                </a:cubicBezTo>
                <a:cubicBezTo>
                  <a:pt x="801231" y="66115"/>
                  <a:pt x="808061" y="56074"/>
                  <a:pt x="816636" y="41757"/>
                </a:cubicBezTo>
                <a:cubicBezTo>
                  <a:pt x="823185" y="30632"/>
                  <a:pt x="835116" y="19950"/>
                  <a:pt x="844372" y="11887"/>
                </a:cubicBezTo>
                <a:cubicBezTo>
                  <a:pt x="855443" y="2920"/>
                  <a:pt x="864179" y="317"/>
                  <a:pt x="872719" y="0"/>
                </a:cubicBezTo>
                <a:close/>
              </a:path>
            </a:pathLst>
          </a:custGeom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3087539843"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7586" h="844905">
                        <a:moveTo>
                          <a:pt x="2741600" y="744931"/>
                        </a:moveTo>
                        <a:cubicBezTo>
                          <a:pt x="2748915" y="744931"/>
                          <a:pt x="2755926" y="746252"/>
                          <a:pt x="2762631" y="748893"/>
                        </a:cubicBezTo>
                        <a:cubicBezTo>
                          <a:pt x="2769337" y="751535"/>
                          <a:pt x="2775331" y="755193"/>
                          <a:pt x="2780614" y="759866"/>
                        </a:cubicBezTo>
                        <a:cubicBezTo>
                          <a:pt x="2785898" y="764540"/>
                          <a:pt x="2790165" y="770026"/>
                          <a:pt x="2793416" y="776325"/>
                        </a:cubicBezTo>
                        <a:cubicBezTo>
                          <a:pt x="2796667" y="782625"/>
                          <a:pt x="2798293" y="789229"/>
                          <a:pt x="2798293" y="796137"/>
                        </a:cubicBezTo>
                        <a:cubicBezTo>
                          <a:pt x="2798293" y="804265"/>
                          <a:pt x="2796261" y="811682"/>
                          <a:pt x="2792197" y="818388"/>
                        </a:cubicBezTo>
                        <a:cubicBezTo>
                          <a:pt x="2788133" y="825093"/>
                          <a:pt x="2783053" y="830681"/>
                          <a:pt x="2776957" y="835152"/>
                        </a:cubicBezTo>
                        <a:cubicBezTo>
                          <a:pt x="2772080" y="838403"/>
                          <a:pt x="2766898" y="840841"/>
                          <a:pt x="2761412" y="842467"/>
                        </a:cubicBezTo>
                        <a:cubicBezTo>
                          <a:pt x="2755926" y="844093"/>
                          <a:pt x="2750338" y="844905"/>
                          <a:pt x="2744648" y="844905"/>
                        </a:cubicBezTo>
                        <a:cubicBezTo>
                          <a:pt x="2727985" y="844905"/>
                          <a:pt x="2714168" y="839419"/>
                          <a:pt x="2703195" y="828446"/>
                        </a:cubicBezTo>
                        <a:cubicBezTo>
                          <a:pt x="2693848" y="819099"/>
                          <a:pt x="2689174" y="807923"/>
                          <a:pt x="2689174" y="794918"/>
                        </a:cubicBezTo>
                        <a:cubicBezTo>
                          <a:pt x="2689174" y="780694"/>
                          <a:pt x="2694864" y="768502"/>
                          <a:pt x="2706243" y="758342"/>
                        </a:cubicBezTo>
                        <a:cubicBezTo>
                          <a:pt x="2716810" y="749401"/>
                          <a:pt x="2728595" y="744931"/>
                          <a:pt x="2741600" y="744931"/>
                        </a:cubicBezTo>
                        <a:close/>
                        <a:moveTo>
                          <a:pt x="1519809" y="246888"/>
                        </a:moveTo>
                        <a:lnTo>
                          <a:pt x="1530782" y="246888"/>
                        </a:lnTo>
                        <a:cubicBezTo>
                          <a:pt x="1546632" y="247294"/>
                          <a:pt x="1562278" y="248615"/>
                          <a:pt x="1577721" y="250850"/>
                        </a:cubicBezTo>
                        <a:cubicBezTo>
                          <a:pt x="1593164" y="253085"/>
                          <a:pt x="1607795" y="256336"/>
                          <a:pt x="1621612" y="260604"/>
                        </a:cubicBezTo>
                        <a:cubicBezTo>
                          <a:pt x="1635430" y="264871"/>
                          <a:pt x="1647724" y="270357"/>
                          <a:pt x="1658493" y="277063"/>
                        </a:cubicBezTo>
                        <a:cubicBezTo>
                          <a:pt x="1669263" y="283768"/>
                          <a:pt x="1678102" y="291998"/>
                          <a:pt x="1685011" y="301752"/>
                        </a:cubicBezTo>
                        <a:cubicBezTo>
                          <a:pt x="1689481" y="308254"/>
                          <a:pt x="1692733" y="315061"/>
                          <a:pt x="1694764" y="322173"/>
                        </a:cubicBezTo>
                        <a:cubicBezTo>
                          <a:pt x="1696796" y="329285"/>
                          <a:pt x="1697812" y="336499"/>
                          <a:pt x="1697812" y="343814"/>
                        </a:cubicBezTo>
                        <a:cubicBezTo>
                          <a:pt x="1697812" y="355600"/>
                          <a:pt x="1695272" y="366776"/>
                          <a:pt x="1690192" y="377342"/>
                        </a:cubicBezTo>
                        <a:cubicBezTo>
                          <a:pt x="1685113" y="387908"/>
                          <a:pt x="1678102" y="396443"/>
                          <a:pt x="1669161" y="402945"/>
                        </a:cubicBezTo>
                        <a:cubicBezTo>
                          <a:pt x="1663065" y="407416"/>
                          <a:pt x="1656258" y="410768"/>
                          <a:pt x="1648740" y="413004"/>
                        </a:cubicBezTo>
                        <a:cubicBezTo>
                          <a:pt x="1641221" y="415239"/>
                          <a:pt x="1633398" y="416356"/>
                          <a:pt x="1625270" y="416356"/>
                        </a:cubicBezTo>
                        <a:cubicBezTo>
                          <a:pt x="1623238" y="416356"/>
                          <a:pt x="1621308" y="416356"/>
                          <a:pt x="1619479" y="416356"/>
                        </a:cubicBezTo>
                        <a:cubicBezTo>
                          <a:pt x="1617650" y="416356"/>
                          <a:pt x="1615720" y="416153"/>
                          <a:pt x="1613688" y="415747"/>
                        </a:cubicBezTo>
                        <a:cubicBezTo>
                          <a:pt x="1604747" y="414528"/>
                          <a:pt x="1596009" y="412292"/>
                          <a:pt x="1587475" y="409041"/>
                        </a:cubicBezTo>
                        <a:cubicBezTo>
                          <a:pt x="1578940" y="405790"/>
                          <a:pt x="1570203" y="403758"/>
                          <a:pt x="1561262" y="402945"/>
                        </a:cubicBezTo>
                        <a:cubicBezTo>
                          <a:pt x="1559230" y="402539"/>
                          <a:pt x="1556182" y="402336"/>
                          <a:pt x="1552118" y="402336"/>
                        </a:cubicBezTo>
                        <a:cubicBezTo>
                          <a:pt x="1542771" y="402336"/>
                          <a:pt x="1533728" y="404063"/>
                          <a:pt x="1524991" y="407517"/>
                        </a:cubicBezTo>
                        <a:cubicBezTo>
                          <a:pt x="1516253" y="410972"/>
                          <a:pt x="1508329" y="415544"/>
                          <a:pt x="1501216" y="421233"/>
                        </a:cubicBezTo>
                        <a:cubicBezTo>
                          <a:pt x="1494104" y="426923"/>
                          <a:pt x="1488008" y="433425"/>
                          <a:pt x="1482928" y="440740"/>
                        </a:cubicBezTo>
                        <a:cubicBezTo>
                          <a:pt x="1477849" y="448056"/>
                          <a:pt x="1474089" y="455574"/>
                          <a:pt x="1471651" y="463296"/>
                        </a:cubicBezTo>
                        <a:cubicBezTo>
                          <a:pt x="1468806" y="472236"/>
                          <a:pt x="1467384" y="481990"/>
                          <a:pt x="1467384" y="492557"/>
                        </a:cubicBezTo>
                        <a:cubicBezTo>
                          <a:pt x="1467384" y="509219"/>
                          <a:pt x="1470940" y="524256"/>
                          <a:pt x="1478052" y="537667"/>
                        </a:cubicBezTo>
                        <a:cubicBezTo>
                          <a:pt x="1485164" y="551078"/>
                          <a:pt x="1493800" y="561238"/>
                          <a:pt x="1503960" y="568147"/>
                        </a:cubicBezTo>
                        <a:cubicBezTo>
                          <a:pt x="1507211" y="570179"/>
                          <a:pt x="1511986" y="572211"/>
                          <a:pt x="1518285" y="574243"/>
                        </a:cubicBezTo>
                        <a:cubicBezTo>
                          <a:pt x="1524584" y="576275"/>
                          <a:pt x="1530782" y="577291"/>
                          <a:pt x="1536878" y="577291"/>
                        </a:cubicBezTo>
                        <a:cubicBezTo>
                          <a:pt x="1541755" y="577291"/>
                          <a:pt x="1546124" y="576377"/>
                          <a:pt x="1549984" y="574548"/>
                        </a:cubicBezTo>
                        <a:cubicBezTo>
                          <a:pt x="1553845" y="572719"/>
                          <a:pt x="1556182" y="569569"/>
                          <a:pt x="1556995" y="565099"/>
                        </a:cubicBezTo>
                        <a:lnTo>
                          <a:pt x="1556995" y="560832"/>
                        </a:lnTo>
                        <a:cubicBezTo>
                          <a:pt x="1556995" y="557174"/>
                          <a:pt x="1555979" y="554228"/>
                          <a:pt x="1553947" y="551993"/>
                        </a:cubicBezTo>
                        <a:cubicBezTo>
                          <a:pt x="1551915" y="549757"/>
                          <a:pt x="1549476" y="548132"/>
                          <a:pt x="1546632" y="547116"/>
                        </a:cubicBezTo>
                        <a:cubicBezTo>
                          <a:pt x="1543787" y="546100"/>
                          <a:pt x="1540739" y="545287"/>
                          <a:pt x="1537488" y="544677"/>
                        </a:cubicBezTo>
                        <a:cubicBezTo>
                          <a:pt x="1534237" y="544068"/>
                          <a:pt x="1531188" y="543357"/>
                          <a:pt x="1528344" y="542544"/>
                        </a:cubicBezTo>
                        <a:cubicBezTo>
                          <a:pt x="1520622" y="540105"/>
                          <a:pt x="1514526" y="535127"/>
                          <a:pt x="1510056" y="527609"/>
                        </a:cubicBezTo>
                        <a:cubicBezTo>
                          <a:pt x="1505585" y="520090"/>
                          <a:pt x="1503350" y="511657"/>
                          <a:pt x="1503350" y="502310"/>
                        </a:cubicBezTo>
                        <a:cubicBezTo>
                          <a:pt x="1503350" y="495401"/>
                          <a:pt x="1504569" y="488493"/>
                          <a:pt x="1507008" y="481584"/>
                        </a:cubicBezTo>
                        <a:cubicBezTo>
                          <a:pt x="1511478" y="469798"/>
                          <a:pt x="1518387" y="459943"/>
                          <a:pt x="1527734" y="452018"/>
                        </a:cubicBezTo>
                        <a:cubicBezTo>
                          <a:pt x="1537081" y="444093"/>
                          <a:pt x="1547648" y="438302"/>
                          <a:pt x="1559433" y="434644"/>
                        </a:cubicBezTo>
                        <a:cubicBezTo>
                          <a:pt x="1565936" y="432612"/>
                          <a:pt x="1572438" y="431292"/>
                          <a:pt x="1578940" y="430682"/>
                        </a:cubicBezTo>
                        <a:cubicBezTo>
                          <a:pt x="1585443" y="430072"/>
                          <a:pt x="1592149" y="429768"/>
                          <a:pt x="1599057" y="429768"/>
                        </a:cubicBezTo>
                        <a:cubicBezTo>
                          <a:pt x="1602715" y="429768"/>
                          <a:pt x="1606474" y="429768"/>
                          <a:pt x="1610335" y="429768"/>
                        </a:cubicBezTo>
                        <a:cubicBezTo>
                          <a:pt x="1614196" y="429768"/>
                          <a:pt x="1617955" y="429971"/>
                          <a:pt x="1621612" y="430377"/>
                        </a:cubicBezTo>
                        <a:cubicBezTo>
                          <a:pt x="1659814" y="432409"/>
                          <a:pt x="1689278" y="443788"/>
                          <a:pt x="1710004" y="464515"/>
                        </a:cubicBezTo>
                        <a:cubicBezTo>
                          <a:pt x="1730731" y="485241"/>
                          <a:pt x="1741094" y="516940"/>
                          <a:pt x="1741094" y="559613"/>
                        </a:cubicBezTo>
                        <a:cubicBezTo>
                          <a:pt x="1741094" y="570179"/>
                          <a:pt x="1740281" y="580644"/>
                          <a:pt x="1738656" y="591007"/>
                        </a:cubicBezTo>
                        <a:cubicBezTo>
                          <a:pt x="1737030" y="601370"/>
                          <a:pt x="1734388" y="611632"/>
                          <a:pt x="1730731" y="621792"/>
                        </a:cubicBezTo>
                        <a:cubicBezTo>
                          <a:pt x="1725448" y="636422"/>
                          <a:pt x="1718234" y="649935"/>
                          <a:pt x="1709090" y="662330"/>
                        </a:cubicBezTo>
                        <a:cubicBezTo>
                          <a:pt x="1699946" y="674725"/>
                          <a:pt x="1689481" y="685698"/>
                          <a:pt x="1677696" y="695249"/>
                        </a:cubicBezTo>
                        <a:cubicBezTo>
                          <a:pt x="1665910" y="704799"/>
                          <a:pt x="1653108" y="713130"/>
                          <a:pt x="1639291" y="720242"/>
                        </a:cubicBezTo>
                        <a:cubicBezTo>
                          <a:pt x="1625473" y="727354"/>
                          <a:pt x="1611046" y="733145"/>
                          <a:pt x="1596009" y="737616"/>
                        </a:cubicBezTo>
                        <a:cubicBezTo>
                          <a:pt x="1568780" y="745337"/>
                          <a:pt x="1541755" y="749198"/>
                          <a:pt x="1514932" y="749198"/>
                        </a:cubicBezTo>
                        <a:cubicBezTo>
                          <a:pt x="1488923" y="749198"/>
                          <a:pt x="1464234" y="745744"/>
                          <a:pt x="1440866" y="738835"/>
                        </a:cubicBezTo>
                        <a:cubicBezTo>
                          <a:pt x="1417498" y="731926"/>
                          <a:pt x="1396060" y="722579"/>
                          <a:pt x="1376553" y="710793"/>
                        </a:cubicBezTo>
                        <a:cubicBezTo>
                          <a:pt x="1357046" y="699008"/>
                          <a:pt x="1339977" y="685190"/>
                          <a:pt x="1325347" y="669341"/>
                        </a:cubicBezTo>
                        <a:cubicBezTo>
                          <a:pt x="1310716" y="653491"/>
                          <a:pt x="1298931" y="636422"/>
                          <a:pt x="1289990" y="618134"/>
                        </a:cubicBezTo>
                        <a:cubicBezTo>
                          <a:pt x="1281862" y="601472"/>
                          <a:pt x="1276071" y="584301"/>
                          <a:pt x="1272616" y="566623"/>
                        </a:cubicBezTo>
                        <a:cubicBezTo>
                          <a:pt x="1269162" y="548945"/>
                          <a:pt x="1267435" y="530961"/>
                          <a:pt x="1267435" y="512673"/>
                        </a:cubicBezTo>
                        <a:cubicBezTo>
                          <a:pt x="1267435" y="491947"/>
                          <a:pt x="1269670" y="470408"/>
                          <a:pt x="1274140" y="448056"/>
                        </a:cubicBezTo>
                        <a:cubicBezTo>
                          <a:pt x="1280236" y="417169"/>
                          <a:pt x="1289888" y="389331"/>
                          <a:pt x="1303096" y="364540"/>
                        </a:cubicBezTo>
                        <a:cubicBezTo>
                          <a:pt x="1316304" y="339750"/>
                          <a:pt x="1333170" y="318617"/>
                          <a:pt x="1353693" y="301142"/>
                        </a:cubicBezTo>
                        <a:cubicBezTo>
                          <a:pt x="1374217" y="283667"/>
                          <a:pt x="1398296" y="270256"/>
                          <a:pt x="1425931" y="260908"/>
                        </a:cubicBezTo>
                        <a:cubicBezTo>
                          <a:pt x="1453566" y="251561"/>
                          <a:pt x="1484859" y="246888"/>
                          <a:pt x="1519809" y="246888"/>
                        </a:cubicBezTo>
                        <a:close/>
                        <a:moveTo>
                          <a:pt x="1172147" y="246888"/>
                        </a:moveTo>
                        <a:cubicBezTo>
                          <a:pt x="1183888" y="246888"/>
                          <a:pt x="1195831" y="249834"/>
                          <a:pt x="1207975" y="255727"/>
                        </a:cubicBezTo>
                        <a:cubicBezTo>
                          <a:pt x="1220119" y="261620"/>
                          <a:pt x="1229633" y="269240"/>
                          <a:pt x="1236517" y="278587"/>
                        </a:cubicBezTo>
                        <a:cubicBezTo>
                          <a:pt x="1245826" y="291185"/>
                          <a:pt x="1251998" y="304901"/>
                          <a:pt x="1255033" y="319735"/>
                        </a:cubicBezTo>
                        <a:cubicBezTo>
                          <a:pt x="1258069" y="334568"/>
                          <a:pt x="1259586" y="351739"/>
                          <a:pt x="1259586" y="371246"/>
                        </a:cubicBezTo>
                        <a:lnTo>
                          <a:pt x="1259586" y="378561"/>
                        </a:lnTo>
                        <a:cubicBezTo>
                          <a:pt x="1259586" y="395630"/>
                          <a:pt x="1259586" y="412801"/>
                          <a:pt x="1259586" y="430072"/>
                        </a:cubicBezTo>
                        <a:cubicBezTo>
                          <a:pt x="1259586" y="447345"/>
                          <a:pt x="1259180" y="464515"/>
                          <a:pt x="1258367" y="481584"/>
                        </a:cubicBezTo>
                        <a:cubicBezTo>
                          <a:pt x="1257554" y="503123"/>
                          <a:pt x="1256741" y="523951"/>
                          <a:pt x="1255929" y="544068"/>
                        </a:cubicBezTo>
                        <a:cubicBezTo>
                          <a:pt x="1255116" y="564185"/>
                          <a:pt x="1253287" y="584606"/>
                          <a:pt x="1250442" y="605333"/>
                        </a:cubicBezTo>
                        <a:cubicBezTo>
                          <a:pt x="1248410" y="621995"/>
                          <a:pt x="1245565" y="638251"/>
                          <a:pt x="1241908" y="654101"/>
                        </a:cubicBezTo>
                        <a:cubicBezTo>
                          <a:pt x="1238250" y="669950"/>
                          <a:pt x="1232865" y="684174"/>
                          <a:pt x="1225753" y="696773"/>
                        </a:cubicBezTo>
                        <a:cubicBezTo>
                          <a:pt x="1218642" y="709371"/>
                          <a:pt x="1209294" y="719531"/>
                          <a:pt x="1197712" y="727253"/>
                        </a:cubicBezTo>
                        <a:cubicBezTo>
                          <a:pt x="1186129" y="734974"/>
                          <a:pt x="1171194" y="738835"/>
                          <a:pt x="1152906" y="738835"/>
                        </a:cubicBezTo>
                        <a:cubicBezTo>
                          <a:pt x="1138276" y="738835"/>
                          <a:pt x="1125677" y="737311"/>
                          <a:pt x="1115111" y="734263"/>
                        </a:cubicBezTo>
                        <a:cubicBezTo>
                          <a:pt x="1104545" y="731215"/>
                          <a:pt x="1095502" y="726237"/>
                          <a:pt x="1087984" y="719328"/>
                        </a:cubicBezTo>
                        <a:cubicBezTo>
                          <a:pt x="1080465" y="712419"/>
                          <a:pt x="1074065" y="703478"/>
                          <a:pt x="1068781" y="692505"/>
                        </a:cubicBezTo>
                        <a:cubicBezTo>
                          <a:pt x="1063498" y="681533"/>
                          <a:pt x="1058418" y="668121"/>
                          <a:pt x="1053541" y="652272"/>
                        </a:cubicBezTo>
                        <a:cubicBezTo>
                          <a:pt x="1051916" y="647395"/>
                          <a:pt x="1050087" y="641096"/>
                          <a:pt x="1048055" y="633374"/>
                        </a:cubicBezTo>
                        <a:cubicBezTo>
                          <a:pt x="1046023" y="625653"/>
                          <a:pt x="1043686" y="617829"/>
                          <a:pt x="1041045" y="609905"/>
                        </a:cubicBezTo>
                        <a:cubicBezTo>
                          <a:pt x="1038403" y="601980"/>
                          <a:pt x="1035558" y="594563"/>
                          <a:pt x="1032510" y="587654"/>
                        </a:cubicBezTo>
                        <a:cubicBezTo>
                          <a:pt x="1029462" y="580745"/>
                          <a:pt x="1026313" y="575462"/>
                          <a:pt x="1023061" y="571805"/>
                        </a:cubicBezTo>
                        <a:cubicBezTo>
                          <a:pt x="1021842" y="570179"/>
                          <a:pt x="1020420" y="569366"/>
                          <a:pt x="1018794" y="569366"/>
                        </a:cubicBezTo>
                        <a:cubicBezTo>
                          <a:pt x="1016762" y="569366"/>
                          <a:pt x="1015238" y="571093"/>
                          <a:pt x="1014222" y="574548"/>
                        </a:cubicBezTo>
                        <a:cubicBezTo>
                          <a:pt x="1013206" y="578002"/>
                          <a:pt x="1012698" y="581965"/>
                          <a:pt x="1012698" y="586435"/>
                        </a:cubicBezTo>
                        <a:cubicBezTo>
                          <a:pt x="1012698" y="590093"/>
                          <a:pt x="1012800" y="593649"/>
                          <a:pt x="1013003" y="597103"/>
                        </a:cubicBezTo>
                        <a:cubicBezTo>
                          <a:pt x="1013206" y="600557"/>
                          <a:pt x="1013308" y="604113"/>
                          <a:pt x="1013308" y="607771"/>
                        </a:cubicBezTo>
                        <a:lnTo>
                          <a:pt x="1012698" y="607771"/>
                        </a:lnTo>
                        <a:cubicBezTo>
                          <a:pt x="1012698" y="619557"/>
                          <a:pt x="1012497" y="631139"/>
                          <a:pt x="1012093" y="642518"/>
                        </a:cubicBezTo>
                        <a:cubicBezTo>
                          <a:pt x="1011690" y="653897"/>
                          <a:pt x="1010476" y="664870"/>
                          <a:pt x="1008450" y="675437"/>
                        </a:cubicBezTo>
                        <a:cubicBezTo>
                          <a:pt x="1005212" y="693318"/>
                          <a:pt x="998330" y="707949"/>
                          <a:pt x="987805" y="719328"/>
                        </a:cubicBezTo>
                        <a:cubicBezTo>
                          <a:pt x="977280" y="730707"/>
                          <a:pt x="962301" y="736397"/>
                          <a:pt x="942870" y="736397"/>
                        </a:cubicBezTo>
                        <a:cubicBezTo>
                          <a:pt x="919795" y="736397"/>
                          <a:pt x="901678" y="729386"/>
                          <a:pt x="888521" y="715365"/>
                        </a:cubicBezTo>
                        <a:cubicBezTo>
                          <a:pt x="875363" y="701345"/>
                          <a:pt x="866966" y="683361"/>
                          <a:pt x="863327" y="661416"/>
                        </a:cubicBezTo>
                        <a:cubicBezTo>
                          <a:pt x="860489" y="643534"/>
                          <a:pt x="858766" y="624941"/>
                          <a:pt x="858160" y="605637"/>
                        </a:cubicBezTo>
                        <a:cubicBezTo>
                          <a:pt x="857553" y="586333"/>
                          <a:pt x="857250" y="566521"/>
                          <a:pt x="857250" y="546201"/>
                        </a:cubicBezTo>
                        <a:lnTo>
                          <a:pt x="857250" y="520598"/>
                        </a:lnTo>
                        <a:lnTo>
                          <a:pt x="857250" y="508098"/>
                        </a:lnTo>
                        <a:lnTo>
                          <a:pt x="852907" y="518465"/>
                        </a:lnTo>
                        <a:cubicBezTo>
                          <a:pt x="847827" y="525983"/>
                          <a:pt x="840918" y="531571"/>
                          <a:pt x="832180" y="535228"/>
                        </a:cubicBezTo>
                        <a:cubicBezTo>
                          <a:pt x="823443" y="538886"/>
                          <a:pt x="812876" y="541020"/>
                          <a:pt x="800481" y="541629"/>
                        </a:cubicBezTo>
                        <a:cubicBezTo>
                          <a:pt x="788086" y="542239"/>
                          <a:pt x="774573" y="542544"/>
                          <a:pt x="759943" y="542544"/>
                        </a:cubicBezTo>
                        <a:cubicBezTo>
                          <a:pt x="757911" y="542544"/>
                          <a:pt x="755879" y="542544"/>
                          <a:pt x="753847" y="542544"/>
                        </a:cubicBezTo>
                        <a:cubicBezTo>
                          <a:pt x="751815" y="542544"/>
                          <a:pt x="749783" y="542747"/>
                          <a:pt x="747751" y="543153"/>
                        </a:cubicBezTo>
                        <a:cubicBezTo>
                          <a:pt x="740842" y="544373"/>
                          <a:pt x="737388" y="548233"/>
                          <a:pt x="737388" y="554736"/>
                        </a:cubicBezTo>
                        <a:cubicBezTo>
                          <a:pt x="737388" y="561645"/>
                          <a:pt x="739521" y="566217"/>
                          <a:pt x="743788" y="568452"/>
                        </a:cubicBezTo>
                        <a:cubicBezTo>
                          <a:pt x="748056" y="570687"/>
                          <a:pt x="753034" y="571805"/>
                          <a:pt x="758724" y="571805"/>
                        </a:cubicBezTo>
                        <a:cubicBezTo>
                          <a:pt x="761162" y="571805"/>
                          <a:pt x="763499" y="571703"/>
                          <a:pt x="765734" y="571500"/>
                        </a:cubicBezTo>
                        <a:cubicBezTo>
                          <a:pt x="767969" y="571297"/>
                          <a:pt x="770306" y="570992"/>
                          <a:pt x="772744" y="570585"/>
                        </a:cubicBezTo>
                        <a:cubicBezTo>
                          <a:pt x="778840" y="569366"/>
                          <a:pt x="784936" y="568757"/>
                          <a:pt x="791032" y="568757"/>
                        </a:cubicBezTo>
                        <a:cubicBezTo>
                          <a:pt x="810946" y="568757"/>
                          <a:pt x="827100" y="574548"/>
                          <a:pt x="839496" y="586130"/>
                        </a:cubicBezTo>
                        <a:cubicBezTo>
                          <a:pt x="851891" y="597713"/>
                          <a:pt x="858088" y="614070"/>
                          <a:pt x="858088" y="635203"/>
                        </a:cubicBezTo>
                        <a:cubicBezTo>
                          <a:pt x="858088" y="636016"/>
                          <a:pt x="857987" y="636829"/>
                          <a:pt x="857784" y="637641"/>
                        </a:cubicBezTo>
                        <a:cubicBezTo>
                          <a:pt x="857580" y="638454"/>
                          <a:pt x="857479" y="639267"/>
                          <a:pt x="857479" y="640080"/>
                        </a:cubicBezTo>
                        <a:cubicBezTo>
                          <a:pt x="856666" y="657149"/>
                          <a:pt x="852500" y="671677"/>
                          <a:pt x="844982" y="683666"/>
                        </a:cubicBezTo>
                        <a:cubicBezTo>
                          <a:pt x="837464" y="695655"/>
                          <a:pt x="827507" y="705409"/>
                          <a:pt x="815112" y="712927"/>
                        </a:cubicBezTo>
                        <a:cubicBezTo>
                          <a:pt x="802716" y="720445"/>
                          <a:pt x="788594" y="725932"/>
                          <a:pt x="772744" y="729386"/>
                        </a:cubicBezTo>
                        <a:cubicBezTo>
                          <a:pt x="756895" y="732841"/>
                          <a:pt x="740232" y="734568"/>
                          <a:pt x="722757" y="734568"/>
                        </a:cubicBezTo>
                        <a:cubicBezTo>
                          <a:pt x="714629" y="734568"/>
                          <a:pt x="706400" y="734161"/>
                          <a:pt x="698068" y="733349"/>
                        </a:cubicBezTo>
                        <a:cubicBezTo>
                          <a:pt x="689737" y="732536"/>
                          <a:pt x="681508" y="731520"/>
                          <a:pt x="673380" y="730301"/>
                        </a:cubicBezTo>
                        <a:cubicBezTo>
                          <a:pt x="659562" y="728269"/>
                          <a:pt x="646151" y="724916"/>
                          <a:pt x="633146" y="720242"/>
                        </a:cubicBezTo>
                        <a:cubicBezTo>
                          <a:pt x="620141" y="715569"/>
                          <a:pt x="608356" y="708558"/>
                          <a:pt x="597789" y="699211"/>
                        </a:cubicBezTo>
                        <a:cubicBezTo>
                          <a:pt x="586004" y="688645"/>
                          <a:pt x="576555" y="675233"/>
                          <a:pt x="569443" y="658977"/>
                        </a:cubicBezTo>
                        <a:cubicBezTo>
                          <a:pt x="562331" y="642721"/>
                          <a:pt x="556844" y="624840"/>
                          <a:pt x="552984" y="605333"/>
                        </a:cubicBezTo>
                        <a:cubicBezTo>
                          <a:pt x="549123" y="585825"/>
                          <a:pt x="546583" y="565099"/>
                          <a:pt x="545364" y="543153"/>
                        </a:cubicBezTo>
                        <a:cubicBezTo>
                          <a:pt x="544144" y="521208"/>
                          <a:pt x="543535" y="499262"/>
                          <a:pt x="543535" y="477316"/>
                        </a:cubicBezTo>
                        <a:cubicBezTo>
                          <a:pt x="543535" y="470408"/>
                          <a:pt x="543636" y="463804"/>
                          <a:pt x="543840" y="457505"/>
                        </a:cubicBezTo>
                        <a:cubicBezTo>
                          <a:pt x="544043" y="451205"/>
                          <a:pt x="544144" y="444804"/>
                          <a:pt x="544144" y="438302"/>
                        </a:cubicBezTo>
                        <a:cubicBezTo>
                          <a:pt x="544551" y="421233"/>
                          <a:pt x="545465" y="404977"/>
                          <a:pt x="546888" y="389534"/>
                        </a:cubicBezTo>
                        <a:cubicBezTo>
                          <a:pt x="548310" y="374091"/>
                          <a:pt x="550850" y="359664"/>
                          <a:pt x="554508" y="346252"/>
                        </a:cubicBezTo>
                        <a:cubicBezTo>
                          <a:pt x="558165" y="332841"/>
                          <a:pt x="563245" y="320548"/>
                          <a:pt x="569748" y="309372"/>
                        </a:cubicBezTo>
                        <a:cubicBezTo>
                          <a:pt x="576250" y="298196"/>
                          <a:pt x="584784" y="288544"/>
                          <a:pt x="595351" y="280416"/>
                        </a:cubicBezTo>
                        <a:cubicBezTo>
                          <a:pt x="609575" y="268630"/>
                          <a:pt x="627964" y="260197"/>
                          <a:pt x="650520" y="255117"/>
                        </a:cubicBezTo>
                        <a:cubicBezTo>
                          <a:pt x="673075" y="250037"/>
                          <a:pt x="696748" y="247497"/>
                          <a:pt x="721538" y="247497"/>
                        </a:cubicBezTo>
                        <a:cubicBezTo>
                          <a:pt x="738607" y="247497"/>
                          <a:pt x="755676" y="248716"/>
                          <a:pt x="772744" y="251155"/>
                        </a:cubicBezTo>
                        <a:cubicBezTo>
                          <a:pt x="782092" y="252781"/>
                          <a:pt x="791439" y="254711"/>
                          <a:pt x="800786" y="256946"/>
                        </a:cubicBezTo>
                        <a:cubicBezTo>
                          <a:pt x="810133" y="259181"/>
                          <a:pt x="818871" y="263144"/>
                          <a:pt x="826999" y="268833"/>
                        </a:cubicBezTo>
                        <a:cubicBezTo>
                          <a:pt x="837159" y="275742"/>
                          <a:pt x="845287" y="284683"/>
                          <a:pt x="851383" y="295656"/>
                        </a:cubicBezTo>
                        <a:cubicBezTo>
                          <a:pt x="857479" y="306628"/>
                          <a:pt x="860933" y="318211"/>
                          <a:pt x="861746" y="330403"/>
                        </a:cubicBezTo>
                        <a:lnTo>
                          <a:pt x="859917" y="335280"/>
                        </a:lnTo>
                        <a:cubicBezTo>
                          <a:pt x="859917" y="344627"/>
                          <a:pt x="858190" y="353771"/>
                          <a:pt x="854736" y="362712"/>
                        </a:cubicBezTo>
                        <a:cubicBezTo>
                          <a:pt x="851281" y="371652"/>
                          <a:pt x="846506" y="379577"/>
                          <a:pt x="840410" y="386486"/>
                        </a:cubicBezTo>
                        <a:cubicBezTo>
                          <a:pt x="834314" y="393395"/>
                          <a:pt x="826999" y="398983"/>
                          <a:pt x="818464" y="403250"/>
                        </a:cubicBezTo>
                        <a:cubicBezTo>
                          <a:pt x="809930" y="407517"/>
                          <a:pt x="800786" y="409651"/>
                          <a:pt x="791032" y="409651"/>
                        </a:cubicBezTo>
                        <a:cubicBezTo>
                          <a:pt x="786968" y="409651"/>
                          <a:pt x="783920" y="409448"/>
                          <a:pt x="781888" y="409041"/>
                        </a:cubicBezTo>
                        <a:cubicBezTo>
                          <a:pt x="778231" y="408229"/>
                          <a:pt x="774370" y="407517"/>
                          <a:pt x="770306" y="406908"/>
                        </a:cubicBezTo>
                        <a:cubicBezTo>
                          <a:pt x="766242" y="406298"/>
                          <a:pt x="762178" y="405993"/>
                          <a:pt x="758114" y="405993"/>
                        </a:cubicBezTo>
                        <a:cubicBezTo>
                          <a:pt x="752831" y="405993"/>
                          <a:pt x="748360" y="407212"/>
                          <a:pt x="744703" y="409651"/>
                        </a:cubicBezTo>
                        <a:cubicBezTo>
                          <a:pt x="740639" y="412496"/>
                          <a:pt x="738607" y="416356"/>
                          <a:pt x="738607" y="421233"/>
                        </a:cubicBezTo>
                        <a:cubicBezTo>
                          <a:pt x="738607" y="424891"/>
                          <a:pt x="740232" y="427431"/>
                          <a:pt x="743484" y="428853"/>
                        </a:cubicBezTo>
                        <a:cubicBezTo>
                          <a:pt x="746735" y="430276"/>
                          <a:pt x="750392" y="430987"/>
                          <a:pt x="754456" y="430987"/>
                        </a:cubicBezTo>
                        <a:cubicBezTo>
                          <a:pt x="756488" y="430987"/>
                          <a:pt x="758317" y="430987"/>
                          <a:pt x="759943" y="430987"/>
                        </a:cubicBezTo>
                        <a:cubicBezTo>
                          <a:pt x="761568" y="430987"/>
                          <a:pt x="763397" y="430784"/>
                          <a:pt x="765429" y="430377"/>
                        </a:cubicBezTo>
                        <a:cubicBezTo>
                          <a:pt x="768274" y="429971"/>
                          <a:pt x="771017" y="429666"/>
                          <a:pt x="773659" y="429463"/>
                        </a:cubicBezTo>
                        <a:cubicBezTo>
                          <a:pt x="776300" y="429260"/>
                          <a:pt x="779247" y="429158"/>
                          <a:pt x="782498" y="429158"/>
                        </a:cubicBezTo>
                        <a:cubicBezTo>
                          <a:pt x="786156" y="429158"/>
                          <a:pt x="789813" y="429260"/>
                          <a:pt x="793471" y="429463"/>
                        </a:cubicBezTo>
                        <a:cubicBezTo>
                          <a:pt x="797128" y="429666"/>
                          <a:pt x="800786" y="429971"/>
                          <a:pt x="804444" y="430377"/>
                        </a:cubicBezTo>
                        <a:cubicBezTo>
                          <a:pt x="828015" y="432816"/>
                          <a:pt x="844271" y="442163"/>
                          <a:pt x="853212" y="458419"/>
                        </a:cubicBezTo>
                        <a:lnTo>
                          <a:pt x="857395" y="474456"/>
                        </a:lnTo>
                        <a:lnTo>
                          <a:pt x="857860" y="434035"/>
                        </a:lnTo>
                        <a:cubicBezTo>
                          <a:pt x="858266" y="415747"/>
                          <a:pt x="859379" y="398068"/>
                          <a:pt x="861198" y="381000"/>
                        </a:cubicBezTo>
                        <a:cubicBezTo>
                          <a:pt x="863018" y="363931"/>
                          <a:pt x="865851" y="347776"/>
                          <a:pt x="869699" y="332536"/>
                        </a:cubicBezTo>
                        <a:cubicBezTo>
                          <a:pt x="873547" y="317296"/>
                          <a:pt x="879013" y="303987"/>
                          <a:pt x="886097" y="292608"/>
                        </a:cubicBezTo>
                        <a:cubicBezTo>
                          <a:pt x="893180" y="281228"/>
                          <a:pt x="902086" y="272186"/>
                          <a:pt x="912814" y="265480"/>
                        </a:cubicBezTo>
                        <a:cubicBezTo>
                          <a:pt x="923543" y="258775"/>
                          <a:pt x="936597" y="255422"/>
                          <a:pt x="951976" y="255422"/>
                        </a:cubicBezTo>
                        <a:cubicBezTo>
                          <a:pt x="966150" y="255422"/>
                          <a:pt x="977891" y="257352"/>
                          <a:pt x="987200" y="261213"/>
                        </a:cubicBezTo>
                        <a:cubicBezTo>
                          <a:pt x="996509" y="265074"/>
                          <a:pt x="1005618" y="271068"/>
                          <a:pt x="1014527" y="279196"/>
                        </a:cubicBezTo>
                        <a:cubicBezTo>
                          <a:pt x="1025163" y="288950"/>
                          <a:pt x="1033552" y="301040"/>
                          <a:pt x="1039692" y="315468"/>
                        </a:cubicBezTo>
                        <a:cubicBezTo>
                          <a:pt x="1045832" y="329895"/>
                          <a:pt x="1051357" y="344728"/>
                          <a:pt x="1056266" y="359968"/>
                        </a:cubicBezTo>
                        <a:cubicBezTo>
                          <a:pt x="1061174" y="375208"/>
                          <a:pt x="1066391" y="390042"/>
                          <a:pt x="1071915" y="404469"/>
                        </a:cubicBezTo>
                        <a:cubicBezTo>
                          <a:pt x="1077440" y="418897"/>
                          <a:pt x="1084907" y="431190"/>
                          <a:pt x="1094318" y="441350"/>
                        </a:cubicBezTo>
                        <a:cubicBezTo>
                          <a:pt x="1095137" y="442163"/>
                          <a:pt x="1095753" y="442569"/>
                          <a:pt x="1096166" y="442569"/>
                        </a:cubicBezTo>
                        <a:cubicBezTo>
                          <a:pt x="1097798" y="442569"/>
                          <a:pt x="1099127" y="441553"/>
                          <a:pt x="1100152" y="439521"/>
                        </a:cubicBezTo>
                        <a:cubicBezTo>
                          <a:pt x="1101177" y="437489"/>
                          <a:pt x="1101895" y="435051"/>
                          <a:pt x="1102305" y="432206"/>
                        </a:cubicBezTo>
                        <a:cubicBezTo>
                          <a:pt x="1102714" y="429361"/>
                          <a:pt x="1103021" y="426415"/>
                          <a:pt x="1103224" y="423367"/>
                        </a:cubicBezTo>
                        <a:cubicBezTo>
                          <a:pt x="1103427" y="420319"/>
                          <a:pt x="1103529" y="417779"/>
                          <a:pt x="1103529" y="415747"/>
                        </a:cubicBezTo>
                        <a:lnTo>
                          <a:pt x="1103529" y="409041"/>
                        </a:lnTo>
                        <a:cubicBezTo>
                          <a:pt x="1103529" y="398068"/>
                          <a:pt x="1103630" y="387299"/>
                          <a:pt x="1103833" y="376732"/>
                        </a:cubicBezTo>
                        <a:cubicBezTo>
                          <a:pt x="1104037" y="366166"/>
                          <a:pt x="1104138" y="355396"/>
                          <a:pt x="1104138" y="344424"/>
                        </a:cubicBezTo>
                        <a:cubicBezTo>
                          <a:pt x="1104138" y="326542"/>
                          <a:pt x="1105757" y="311200"/>
                          <a:pt x="1108996" y="298399"/>
                        </a:cubicBezTo>
                        <a:cubicBezTo>
                          <a:pt x="1112234" y="285597"/>
                          <a:pt x="1118508" y="274523"/>
                          <a:pt x="1127817" y="265176"/>
                        </a:cubicBezTo>
                        <a:cubicBezTo>
                          <a:pt x="1139965" y="252984"/>
                          <a:pt x="1154741" y="246888"/>
                          <a:pt x="1172147" y="246888"/>
                        </a:cubicBezTo>
                        <a:close/>
                        <a:moveTo>
                          <a:pt x="2302917" y="246278"/>
                        </a:moveTo>
                        <a:cubicBezTo>
                          <a:pt x="2317547" y="246278"/>
                          <a:pt x="2330450" y="250240"/>
                          <a:pt x="2341626" y="258165"/>
                        </a:cubicBezTo>
                        <a:cubicBezTo>
                          <a:pt x="2352802" y="266090"/>
                          <a:pt x="2362251" y="276758"/>
                          <a:pt x="2369972" y="290169"/>
                        </a:cubicBezTo>
                        <a:cubicBezTo>
                          <a:pt x="2379726" y="308051"/>
                          <a:pt x="2384603" y="332232"/>
                          <a:pt x="2384603" y="362712"/>
                        </a:cubicBezTo>
                        <a:cubicBezTo>
                          <a:pt x="2384603" y="385876"/>
                          <a:pt x="2381961" y="411378"/>
                          <a:pt x="2376678" y="439216"/>
                        </a:cubicBezTo>
                        <a:cubicBezTo>
                          <a:pt x="2371395" y="467055"/>
                          <a:pt x="2363877" y="494893"/>
                          <a:pt x="2354123" y="522732"/>
                        </a:cubicBezTo>
                        <a:cubicBezTo>
                          <a:pt x="2344369" y="550570"/>
                          <a:pt x="2332889" y="577596"/>
                          <a:pt x="2319681" y="603809"/>
                        </a:cubicBezTo>
                        <a:cubicBezTo>
                          <a:pt x="2306472" y="630021"/>
                          <a:pt x="2291842" y="653288"/>
                          <a:pt x="2275789" y="673608"/>
                        </a:cubicBezTo>
                        <a:cubicBezTo>
                          <a:pt x="2259737" y="693928"/>
                          <a:pt x="2242668" y="710184"/>
                          <a:pt x="2224583" y="722376"/>
                        </a:cubicBezTo>
                        <a:cubicBezTo>
                          <a:pt x="2206498" y="734568"/>
                          <a:pt x="2187905" y="740664"/>
                          <a:pt x="2168805" y="740664"/>
                        </a:cubicBezTo>
                        <a:cubicBezTo>
                          <a:pt x="2150923" y="740664"/>
                          <a:pt x="2133448" y="735076"/>
                          <a:pt x="2116379" y="723900"/>
                        </a:cubicBezTo>
                        <a:cubicBezTo>
                          <a:pt x="2099310" y="712724"/>
                          <a:pt x="2083156" y="697789"/>
                          <a:pt x="2067916" y="679094"/>
                        </a:cubicBezTo>
                        <a:cubicBezTo>
                          <a:pt x="2052676" y="660400"/>
                          <a:pt x="2038553" y="638759"/>
                          <a:pt x="2025549" y="614172"/>
                        </a:cubicBezTo>
                        <a:cubicBezTo>
                          <a:pt x="2012544" y="589585"/>
                          <a:pt x="2001470" y="563880"/>
                          <a:pt x="1992325" y="537057"/>
                        </a:cubicBezTo>
                        <a:cubicBezTo>
                          <a:pt x="1983181" y="510235"/>
                          <a:pt x="1975968" y="483108"/>
                          <a:pt x="1970685" y="455676"/>
                        </a:cubicBezTo>
                        <a:cubicBezTo>
                          <a:pt x="1965401" y="428244"/>
                          <a:pt x="1962760" y="402336"/>
                          <a:pt x="1962760" y="377952"/>
                        </a:cubicBezTo>
                        <a:cubicBezTo>
                          <a:pt x="1962760" y="360070"/>
                          <a:pt x="1964284" y="343509"/>
                          <a:pt x="1967332" y="328269"/>
                        </a:cubicBezTo>
                        <a:cubicBezTo>
                          <a:pt x="1970380" y="313029"/>
                          <a:pt x="1975155" y="299516"/>
                          <a:pt x="1981657" y="287731"/>
                        </a:cubicBezTo>
                        <a:cubicBezTo>
                          <a:pt x="1989379" y="274320"/>
                          <a:pt x="1999641" y="264261"/>
                          <a:pt x="2012442" y="257556"/>
                        </a:cubicBezTo>
                        <a:cubicBezTo>
                          <a:pt x="2025244" y="250850"/>
                          <a:pt x="2038757" y="247497"/>
                          <a:pt x="2052981" y="247497"/>
                        </a:cubicBezTo>
                        <a:cubicBezTo>
                          <a:pt x="2067205" y="247497"/>
                          <a:pt x="2081632" y="250952"/>
                          <a:pt x="2096262" y="257860"/>
                        </a:cubicBezTo>
                        <a:cubicBezTo>
                          <a:pt x="2105609" y="262331"/>
                          <a:pt x="2113534" y="269748"/>
                          <a:pt x="2120037" y="280111"/>
                        </a:cubicBezTo>
                        <a:cubicBezTo>
                          <a:pt x="2126539" y="290474"/>
                          <a:pt x="2132025" y="302361"/>
                          <a:pt x="2136496" y="315772"/>
                        </a:cubicBezTo>
                        <a:cubicBezTo>
                          <a:pt x="2140966" y="329184"/>
                          <a:pt x="2144725" y="343408"/>
                          <a:pt x="2147773" y="358444"/>
                        </a:cubicBezTo>
                        <a:cubicBezTo>
                          <a:pt x="2150821" y="373481"/>
                          <a:pt x="2153463" y="388010"/>
                          <a:pt x="2155698" y="402031"/>
                        </a:cubicBezTo>
                        <a:cubicBezTo>
                          <a:pt x="2157933" y="416052"/>
                          <a:pt x="2159965" y="428650"/>
                          <a:pt x="2161794" y="439826"/>
                        </a:cubicBezTo>
                        <a:cubicBezTo>
                          <a:pt x="2163623" y="451002"/>
                          <a:pt x="2165960" y="459638"/>
                          <a:pt x="2168805" y="465734"/>
                        </a:cubicBezTo>
                        <a:cubicBezTo>
                          <a:pt x="2171649" y="459638"/>
                          <a:pt x="2174393" y="451104"/>
                          <a:pt x="2177034" y="440131"/>
                        </a:cubicBezTo>
                        <a:cubicBezTo>
                          <a:pt x="2179676" y="429158"/>
                          <a:pt x="2182521" y="416966"/>
                          <a:pt x="2185569" y="403555"/>
                        </a:cubicBezTo>
                        <a:cubicBezTo>
                          <a:pt x="2188617" y="390144"/>
                          <a:pt x="2192172" y="376123"/>
                          <a:pt x="2196237" y="361492"/>
                        </a:cubicBezTo>
                        <a:cubicBezTo>
                          <a:pt x="2200301" y="346862"/>
                          <a:pt x="2205076" y="332943"/>
                          <a:pt x="2210562" y="319735"/>
                        </a:cubicBezTo>
                        <a:cubicBezTo>
                          <a:pt x="2216049" y="306527"/>
                          <a:pt x="2222246" y="294741"/>
                          <a:pt x="2229155" y="284378"/>
                        </a:cubicBezTo>
                        <a:cubicBezTo>
                          <a:pt x="2236064" y="274015"/>
                          <a:pt x="2243989" y="266192"/>
                          <a:pt x="2252929" y="260908"/>
                        </a:cubicBezTo>
                        <a:cubicBezTo>
                          <a:pt x="2262276" y="255625"/>
                          <a:pt x="2271014" y="251866"/>
                          <a:pt x="2279142" y="249631"/>
                        </a:cubicBezTo>
                        <a:cubicBezTo>
                          <a:pt x="2287270" y="247396"/>
                          <a:pt x="2295195" y="246278"/>
                          <a:pt x="2302917" y="246278"/>
                        </a:cubicBezTo>
                        <a:close/>
                        <a:moveTo>
                          <a:pt x="2482129" y="245059"/>
                        </a:moveTo>
                        <a:cubicBezTo>
                          <a:pt x="2493064" y="245059"/>
                          <a:pt x="2503697" y="247192"/>
                          <a:pt x="2514029" y="251460"/>
                        </a:cubicBezTo>
                        <a:cubicBezTo>
                          <a:pt x="2524360" y="255727"/>
                          <a:pt x="2533577" y="262128"/>
                          <a:pt x="2541680" y="270662"/>
                        </a:cubicBezTo>
                        <a:cubicBezTo>
                          <a:pt x="2554234" y="284073"/>
                          <a:pt x="2562435" y="300939"/>
                          <a:pt x="2566283" y="321259"/>
                        </a:cubicBezTo>
                        <a:cubicBezTo>
                          <a:pt x="2570131" y="341579"/>
                          <a:pt x="2572461" y="364134"/>
                          <a:pt x="2573274" y="388925"/>
                        </a:cubicBezTo>
                        <a:cubicBezTo>
                          <a:pt x="2574493" y="421436"/>
                          <a:pt x="2575103" y="453949"/>
                          <a:pt x="2575103" y="486461"/>
                        </a:cubicBezTo>
                        <a:cubicBezTo>
                          <a:pt x="2575103" y="508406"/>
                          <a:pt x="2574698" y="530047"/>
                          <a:pt x="2573888" y="551383"/>
                        </a:cubicBezTo>
                        <a:cubicBezTo>
                          <a:pt x="2573079" y="572719"/>
                          <a:pt x="2571864" y="594157"/>
                          <a:pt x="2570245" y="615696"/>
                        </a:cubicBezTo>
                        <a:cubicBezTo>
                          <a:pt x="2569432" y="626669"/>
                          <a:pt x="2568316" y="637641"/>
                          <a:pt x="2566897" y="648614"/>
                        </a:cubicBezTo>
                        <a:cubicBezTo>
                          <a:pt x="2565478" y="659587"/>
                          <a:pt x="2562543" y="670153"/>
                          <a:pt x="2558091" y="680313"/>
                        </a:cubicBezTo>
                        <a:cubicBezTo>
                          <a:pt x="2552014" y="694537"/>
                          <a:pt x="2542291" y="707136"/>
                          <a:pt x="2528921" y="718109"/>
                        </a:cubicBezTo>
                        <a:cubicBezTo>
                          <a:pt x="2515551" y="729081"/>
                          <a:pt x="2499954" y="734568"/>
                          <a:pt x="2482129" y="734568"/>
                        </a:cubicBezTo>
                        <a:cubicBezTo>
                          <a:pt x="2478078" y="734568"/>
                          <a:pt x="2475040" y="734365"/>
                          <a:pt x="2473014" y="733958"/>
                        </a:cubicBezTo>
                        <a:cubicBezTo>
                          <a:pt x="2456403" y="731926"/>
                          <a:pt x="2442223" y="725525"/>
                          <a:pt x="2430475" y="714756"/>
                        </a:cubicBezTo>
                        <a:cubicBezTo>
                          <a:pt x="2418728" y="703986"/>
                          <a:pt x="2409412" y="691896"/>
                          <a:pt x="2402529" y="678485"/>
                        </a:cubicBezTo>
                        <a:cubicBezTo>
                          <a:pt x="2394426" y="661416"/>
                          <a:pt x="2389159" y="641705"/>
                          <a:pt x="2386727" y="619353"/>
                        </a:cubicBezTo>
                        <a:cubicBezTo>
                          <a:pt x="2384295" y="597001"/>
                          <a:pt x="2383079" y="573633"/>
                          <a:pt x="2383079" y="549249"/>
                        </a:cubicBezTo>
                        <a:cubicBezTo>
                          <a:pt x="2383079" y="536244"/>
                          <a:pt x="2383181" y="523341"/>
                          <a:pt x="2383384" y="510540"/>
                        </a:cubicBezTo>
                        <a:cubicBezTo>
                          <a:pt x="2383587" y="497738"/>
                          <a:pt x="2383892" y="485038"/>
                          <a:pt x="2384298" y="472440"/>
                        </a:cubicBezTo>
                        <a:cubicBezTo>
                          <a:pt x="2384705" y="452933"/>
                          <a:pt x="2385211" y="433222"/>
                          <a:pt x="2385817" y="413308"/>
                        </a:cubicBezTo>
                        <a:cubicBezTo>
                          <a:pt x="2386424" y="393395"/>
                          <a:pt x="2387943" y="374396"/>
                          <a:pt x="2390375" y="356311"/>
                        </a:cubicBezTo>
                        <a:cubicBezTo>
                          <a:pt x="2392807" y="338226"/>
                          <a:pt x="2396655" y="321564"/>
                          <a:pt x="2401919" y="306324"/>
                        </a:cubicBezTo>
                        <a:cubicBezTo>
                          <a:pt x="2407183" y="291084"/>
                          <a:pt x="2415083" y="278384"/>
                          <a:pt x="2425618" y="268224"/>
                        </a:cubicBezTo>
                        <a:cubicBezTo>
                          <a:pt x="2433314" y="260502"/>
                          <a:pt x="2442023" y="254711"/>
                          <a:pt x="2451745" y="250850"/>
                        </a:cubicBezTo>
                        <a:cubicBezTo>
                          <a:pt x="2461467" y="246989"/>
                          <a:pt x="2471595" y="245059"/>
                          <a:pt x="2482129" y="245059"/>
                        </a:cubicBezTo>
                        <a:close/>
                        <a:moveTo>
                          <a:pt x="443779" y="245059"/>
                        </a:moveTo>
                        <a:cubicBezTo>
                          <a:pt x="454714" y="245059"/>
                          <a:pt x="465347" y="247192"/>
                          <a:pt x="475679" y="251460"/>
                        </a:cubicBezTo>
                        <a:cubicBezTo>
                          <a:pt x="486010" y="255727"/>
                          <a:pt x="495227" y="262128"/>
                          <a:pt x="503330" y="270662"/>
                        </a:cubicBezTo>
                        <a:cubicBezTo>
                          <a:pt x="515884" y="284073"/>
                          <a:pt x="524085" y="300939"/>
                          <a:pt x="527933" y="321259"/>
                        </a:cubicBezTo>
                        <a:cubicBezTo>
                          <a:pt x="531781" y="341579"/>
                          <a:pt x="534111" y="364134"/>
                          <a:pt x="534924" y="388925"/>
                        </a:cubicBezTo>
                        <a:cubicBezTo>
                          <a:pt x="536143" y="421436"/>
                          <a:pt x="536753" y="453949"/>
                          <a:pt x="536753" y="486461"/>
                        </a:cubicBezTo>
                        <a:cubicBezTo>
                          <a:pt x="536753" y="508406"/>
                          <a:pt x="536348" y="530047"/>
                          <a:pt x="535539" y="551383"/>
                        </a:cubicBezTo>
                        <a:cubicBezTo>
                          <a:pt x="534729" y="572719"/>
                          <a:pt x="533515" y="594157"/>
                          <a:pt x="531895" y="615696"/>
                        </a:cubicBezTo>
                        <a:cubicBezTo>
                          <a:pt x="531082" y="626669"/>
                          <a:pt x="529966" y="637641"/>
                          <a:pt x="528547" y="648614"/>
                        </a:cubicBezTo>
                        <a:cubicBezTo>
                          <a:pt x="527128" y="659587"/>
                          <a:pt x="524193" y="670153"/>
                          <a:pt x="519741" y="680313"/>
                        </a:cubicBezTo>
                        <a:cubicBezTo>
                          <a:pt x="513664" y="694537"/>
                          <a:pt x="503941" y="707136"/>
                          <a:pt x="490571" y="718109"/>
                        </a:cubicBezTo>
                        <a:cubicBezTo>
                          <a:pt x="477201" y="729081"/>
                          <a:pt x="461604" y="734568"/>
                          <a:pt x="443779" y="734568"/>
                        </a:cubicBezTo>
                        <a:cubicBezTo>
                          <a:pt x="439728" y="734568"/>
                          <a:pt x="436690" y="734365"/>
                          <a:pt x="434664" y="733958"/>
                        </a:cubicBezTo>
                        <a:cubicBezTo>
                          <a:pt x="418052" y="731926"/>
                          <a:pt x="403873" y="725525"/>
                          <a:pt x="392125" y="714756"/>
                        </a:cubicBezTo>
                        <a:cubicBezTo>
                          <a:pt x="380378" y="703986"/>
                          <a:pt x="371062" y="691896"/>
                          <a:pt x="364179" y="678485"/>
                        </a:cubicBezTo>
                        <a:cubicBezTo>
                          <a:pt x="356076" y="661416"/>
                          <a:pt x="350809" y="641705"/>
                          <a:pt x="348377" y="619353"/>
                        </a:cubicBezTo>
                        <a:cubicBezTo>
                          <a:pt x="345945" y="597001"/>
                          <a:pt x="344729" y="573633"/>
                          <a:pt x="344729" y="549249"/>
                        </a:cubicBezTo>
                        <a:cubicBezTo>
                          <a:pt x="344729" y="536244"/>
                          <a:pt x="344831" y="523341"/>
                          <a:pt x="345034" y="510540"/>
                        </a:cubicBezTo>
                        <a:cubicBezTo>
                          <a:pt x="345237" y="497738"/>
                          <a:pt x="345542" y="485038"/>
                          <a:pt x="345948" y="472440"/>
                        </a:cubicBezTo>
                        <a:cubicBezTo>
                          <a:pt x="346355" y="452933"/>
                          <a:pt x="346861" y="433222"/>
                          <a:pt x="347467" y="413308"/>
                        </a:cubicBezTo>
                        <a:cubicBezTo>
                          <a:pt x="348074" y="393395"/>
                          <a:pt x="349593" y="374396"/>
                          <a:pt x="352025" y="356311"/>
                        </a:cubicBezTo>
                        <a:cubicBezTo>
                          <a:pt x="354457" y="338226"/>
                          <a:pt x="358305" y="321564"/>
                          <a:pt x="363569" y="306324"/>
                        </a:cubicBezTo>
                        <a:cubicBezTo>
                          <a:pt x="368834" y="291084"/>
                          <a:pt x="376733" y="278384"/>
                          <a:pt x="387268" y="268224"/>
                        </a:cubicBezTo>
                        <a:cubicBezTo>
                          <a:pt x="394964" y="260502"/>
                          <a:pt x="403673" y="254711"/>
                          <a:pt x="413395" y="250850"/>
                        </a:cubicBezTo>
                        <a:cubicBezTo>
                          <a:pt x="423117" y="246989"/>
                          <a:pt x="433245" y="245059"/>
                          <a:pt x="443779" y="245059"/>
                        </a:cubicBezTo>
                        <a:close/>
                        <a:moveTo>
                          <a:pt x="3079090" y="243840"/>
                        </a:moveTo>
                        <a:cubicBezTo>
                          <a:pt x="3104693" y="243840"/>
                          <a:pt x="3128671" y="245872"/>
                          <a:pt x="3151023" y="249936"/>
                        </a:cubicBezTo>
                        <a:cubicBezTo>
                          <a:pt x="3173375" y="254000"/>
                          <a:pt x="3190240" y="260502"/>
                          <a:pt x="3201619" y="269443"/>
                        </a:cubicBezTo>
                        <a:cubicBezTo>
                          <a:pt x="3214218" y="278790"/>
                          <a:pt x="3223362" y="290779"/>
                          <a:pt x="3229051" y="305409"/>
                        </a:cubicBezTo>
                        <a:cubicBezTo>
                          <a:pt x="3234741" y="320040"/>
                          <a:pt x="3237586" y="334873"/>
                          <a:pt x="3237586" y="349910"/>
                        </a:cubicBezTo>
                        <a:cubicBezTo>
                          <a:pt x="3237586" y="360070"/>
                          <a:pt x="3236367" y="369925"/>
                          <a:pt x="3233928" y="379476"/>
                        </a:cubicBezTo>
                        <a:cubicBezTo>
                          <a:pt x="3231490" y="389026"/>
                          <a:pt x="3227934" y="397459"/>
                          <a:pt x="3223260" y="404774"/>
                        </a:cubicBezTo>
                        <a:cubicBezTo>
                          <a:pt x="3218587" y="412089"/>
                          <a:pt x="3212897" y="417982"/>
                          <a:pt x="3206191" y="422453"/>
                        </a:cubicBezTo>
                        <a:cubicBezTo>
                          <a:pt x="3199486" y="426923"/>
                          <a:pt x="3192069" y="429158"/>
                          <a:pt x="3183941" y="429158"/>
                        </a:cubicBezTo>
                        <a:cubicBezTo>
                          <a:pt x="3178658" y="429158"/>
                          <a:pt x="3173781" y="428345"/>
                          <a:pt x="3169311" y="426720"/>
                        </a:cubicBezTo>
                        <a:cubicBezTo>
                          <a:pt x="3167685" y="426313"/>
                          <a:pt x="3166364" y="426008"/>
                          <a:pt x="3165348" y="425805"/>
                        </a:cubicBezTo>
                        <a:cubicBezTo>
                          <a:pt x="3164332" y="425602"/>
                          <a:pt x="3163215" y="425500"/>
                          <a:pt x="3161995" y="425500"/>
                        </a:cubicBezTo>
                        <a:cubicBezTo>
                          <a:pt x="3157119" y="425500"/>
                          <a:pt x="3153562" y="427329"/>
                          <a:pt x="3151327" y="430987"/>
                        </a:cubicBezTo>
                        <a:cubicBezTo>
                          <a:pt x="3149092" y="434644"/>
                          <a:pt x="3147975" y="439521"/>
                          <a:pt x="3147975" y="445617"/>
                        </a:cubicBezTo>
                        <a:cubicBezTo>
                          <a:pt x="3147975" y="446430"/>
                          <a:pt x="3148076" y="447446"/>
                          <a:pt x="3148280" y="448665"/>
                        </a:cubicBezTo>
                        <a:cubicBezTo>
                          <a:pt x="3148483" y="449885"/>
                          <a:pt x="3148584" y="450900"/>
                          <a:pt x="3148584" y="451713"/>
                        </a:cubicBezTo>
                        <a:cubicBezTo>
                          <a:pt x="3149670" y="468782"/>
                          <a:pt x="3150754" y="485851"/>
                          <a:pt x="3151837" y="502920"/>
                        </a:cubicBezTo>
                        <a:cubicBezTo>
                          <a:pt x="3152920" y="519988"/>
                          <a:pt x="3153461" y="537261"/>
                          <a:pt x="3153461" y="554736"/>
                        </a:cubicBezTo>
                        <a:cubicBezTo>
                          <a:pt x="3153461" y="566521"/>
                          <a:pt x="3153056" y="578409"/>
                          <a:pt x="3152246" y="590397"/>
                        </a:cubicBezTo>
                        <a:cubicBezTo>
                          <a:pt x="3151437" y="602386"/>
                          <a:pt x="3150019" y="614680"/>
                          <a:pt x="3147993" y="627278"/>
                        </a:cubicBezTo>
                        <a:cubicBezTo>
                          <a:pt x="3145968" y="639877"/>
                          <a:pt x="3142728" y="652475"/>
                          <a:pt x="3138273" y="665073"/>
                        </a:cubicBezTo>
                        <a:cubicBezTo>
                          <a:pt x="3133819" y="677672"/>
                          <a:pt x="3128148" y="689153"/>
                          <a:pt x="3121262" y="699516"/>
                        </a:cubicBezTo>
                        <a:cubicBezTo>
                          <a:pt x="3114375" y="709879"/>
                          <a:pt x="3106173" y="718312"/>
                          <a:pt x="3096654" y="724814"/>
                        </a:cubicBezTo>
                        <a:cubicBezTo>
                          <a:pt x="3087135" y="731317"/>
                          <a:pt x="3076299" y="734568"/>
                          <a:pt x="3064145" y="734568"/>
                        </a:cubicBezTo>
                        <a:cubicBezTo>
                          <a:pt x="3061713" y="734568"/>
                          <a:pt x="3059181" y="734365"/>
                          <a:pt x="3056549" y="733958"/>
                        </a:cubicBezTo>
                        <a:cubicBezTo>
                          <a:pt x="3053917" y="733552"/>
                          <a:pt x="3051185" y="732942"/>
                          <a:pt x="3048352" y="732129"/>
                        </a:cubicBezTo>
                        <a:cubicBezTo>
                          <a:pt x="3037818" y="729691"/>
                          <a:pt x="3028501" y="725424"/>
                          <a:pt x="3020402" y="719328"/>
                        </a:cubicBezTo>
                        <a:cubicBezTo>
                          <a:pt x="3012302" y="713232"/>
                          <a:pt x="3005112" y="705815"/>
                          <a:pt x="2998832" y="697077"/>
                        </a:cubicBezTo>
                        <a:cubicBezTo>
                          <a:pt x="2992552" y="688340"/>
                          <a:pt x="2987386" y="678586"/>
                          <a:pt x="2983335" y="667817"/>
                        </a:cubicBezTo>
                        <a:cubicBezTo>
                          <a:pt x="2979283" y="657047"/>
                          <a:pt x="2976045" y="645973"/>
                          <a:pt x="2973620" y="634593"/>
                        </a:cubicBezTo>
                        <a:cubicBezTo>
                          <a:pt x="2972000" y="627278"/>
                          <a:pt x="2970987" y="620369"/>
                          <a:pt x="2970581" y="613867"/>
                        </a:cubicBezTo>
                        <a:cubicBezTo>
                          <a:pt x="2970175" y="607365"/>
                          <a:pt x="2969972" y="601065"/>
                          <a:pt x="2969972" y="594969"/>
                        </a:cubicBezTo>
                        <a:cubicBezTo>
                          <a:pt x="2969972" y="581558"/>
                          <a:pt x="2971089" y="569061"/>
                          <a:pt x="2973324" y="557479"/>
                        </a:cubicBezTo>
                        <a:cubicBezTo>
                          <a:pt x="2975559" y="545897"/>
                          <a:pt x="2977896" y="534314"/>
                          <a:pt x="2980335" y="522732"/>
                        </a:cubicBezTo>
                        <a:cubicBezTo>
                          <a:pt x="2982773" y="511149"/>
                          <a:pt x="2985110" y="499262"/>
                          <a:pt x="2987345" y="487070"/>
                        </a:cubicBezTo>
                        <a:cubicBezTo>
                          <a:pt x="2989580" y="474878"/>
                          <a:pt x="2990698" y="461873"/>
                          <a:pt x="2990698" y="448056"/>
                        </a:cubicBezTo>
                        <a:cubicBezTo>
                          <a:pt x="2990698" y="446024"/>
                          <a:pt x="2990596" y="443992"/>
                          <a:pt x="2990393" y="441960"/>
                        </a:cubicBezTo>
                        <a:cubicBezTo>
                          <a:pt x="2990190" y="439928"/>
                          <a:pt x="2990088" y="437896"/>
                          <a:pt x="2990088" y="435864"/>
                        </a:cubicBezTo>
                        <a:cubicBezTo>
                          <a:pt x="2989275" y="426110"/>
                          <a:pt x="2986939" y="419709"/>
                          <a:pt x="2983078" y="416661"/>
                        </a:cubicBezTo>
                        <a:cubicBezTo>
                          <a:pt x="2979217" y="413613"/>
                          <a:pt x="2974442" y="412089"/>
                          <a:pt x="2968752" y="412089"/>
                        </a:cubicBezTo>
                        <a:cubicBezTo>
                          <a:pt x="2964688" y="412089"/>
                          <a:pt x="2960421" y="412496"/>
                          <a:pt x="2955951" y="413308"/>
                        </a:cubicBezTo>
                        <a:cubicBezTo>
                          <a:pt x="2951480" y="414121"/>
                          <a:pt x="2947010" y="414528"/>
                          <a:pt x="2942539" y="414528"/>
                        </a:cubicBezTo>
                        <a:cubicBezTo>
                          <a:pt x="2940507" y="414528"/>
                          <a:pt x="2937459" y="414121"/>
                          <a:pt x="2933395" y="413308"/>
                        </a:cubicBezTo>
                        <a:cubicBezTo>
                          <a:pt x="2921203" y="410057"/>
                          <a:pt x="2911856" y="403250"/>
                          <a:pt x="2905354" y="392887"/>
                        </a:cubicBezTo>
                        <a:cubicBezTo>
                          <a:pt x="2898851" y="382524"/>
                          <a:pt x="2895600" y="369824"/>
                          <a:pt x="2895600" y="354787"/>
                        </a:cubicBezTo>
                        <a:cubicBezTo>
                          <a:pt x="2895600" y="353568"/>
                          <a:pt x="2895702" y="352247"/>
                          <a:pt x="2895905" y="350824"/>
                        </a:cubicBezTo>
                        <a:cubicBezTo>
                          <a:pt x="2896108" y="349402"/>
                          <a:pt x="2896210" y="348081"/>
                          <a:pt x="2896210" y="346862"/>
                        </a:cubicBezTo>
                        <a:lnTo>
                          <a:pt x="2898427" y="334852"/>
                        </a:lnTo>
                        <a:lnTo>
                          <a:pt x="2898267" y="335280"/>
                        </a:lnTo>
                        <a:cubicBezTo>
                          <a:pt x="2898267" y="344627"/>
                          <a:pt x="2896540" y="353771"/>
                          <a:pt x="2893086" y="362712"/>
                        </a:cubicBezTo>
                        <a:cubicBezTo>
                          <a:pt x="2889631" y="371652"/>
                          <a:pt x="2884856" y="379577"/>
                          <a:pt x="2878760" y="386486"/>
                        </a:cubicBezTo>
                        <a:cubicBezTo>
                          <a:pt x="2872664" y="393395"/>
                          <a:pt x="2865349" y="398983"/>
                          <a:pt x="2856814" y="403250"/>
                        </a:cubicBezTo>
                        <a:cubicBezTo>
                          <a:pt x="2848280" y="407517"/>
                          <a:pt x="2839136" y="409651"/>
                          <a:pt x="2829382" y="409651"/>
                        </a:cubicBezTo>
                        <a:cubicBezTo>
                          <a:pt x="2825318" y="409651"/>
                          <a:pt x="2822270" y="409448"/>
                          <a:pt x="2820239" y="409041"/>
                        </a:cubicBezTo>
                        <a:cubicBezTo>
                          <a:pt x="2816581" y="408229"/>
                          <a:pt x="2812720" y="407517"/>
                          <a:pt x="2808656" y="406908"/>
                        </a:cubicBezTo>
                        <a:cubicBezTo>
                          <a:pt x="2804592" y="406298"/>
                          <a:pt x="2800528" y="405993"/>
                          <a:pt x="2796464" y="405993"/>
                        </a:cubicBezTo>
                        <a:cubicBezTo>
                          <a:pt x="2791181" y="405993"/>
                          <a:pt x="2786710" y="407212"/>
                          <a:pt x="2783053" y="409651"/>
                        </a:cubicBezTo>
                        <a:cubicBezTo>
                          <a:pt x="2778989" y="412496"/>
                          <a:pt x="2776957" y="416356"/>
                          <a:pt x="2776957" y="421233"/>
                        </a:cubicBezTo>
                        <a:cubicBezTo>
                          <a:pt x="2776957" y="424891"/>
                          <a:pt x="2778582" y="427431"/>
                          <a:pt x="2781834" y="428853"/>
                        </a:cubicBezTo>
                        <a:cubicBezTo>
                          <a:pt x="2785085" y="430276"/>
                          <a:pt x="2788742" y="430987"/>
                          <a:pt x="2792806" y="430987"/>
                        </a:cubicBezTo>
                        <a:cubicBezTo>
                          <a:pt x="2794839" y="430987"/>
                          <a:pt x="2796667" y="430987"/>
                          <a:pt x="2798293" y="430987"/>
                        </a:cubicBezTo>
                        <a:cubicBezTo>
                          <a:pt x="2799918" y="430987"/>
                          <a:pt x="2801747" y="430784"/>
                          <a:pt x="2803779" y="430377"/>
                        </a:cubicBezTo>
                        <a:cubicBezTo>
                          <a:pt x="2806624" y="429971"/>
                          <a:pt x="2809367" y="429666"/>
                          <a:pt x="2812009" y="429463"/>
                        </a:cubicBezTo>
                        <a:cubicBezTo>
                          <a:pt x="2814650" y="429260"/>
                          <a:pt x="2817597" y="429158"/>
                          <a:pt x="2820848" y="429158"/>
                        </a:cubicBezTo>
                        <a:cubicBezTo>
                          <a:pt x="2824506" y="429158"/>
                          <a:pt x="2828163" y="429260"/>
                          <a:pt x="2831821" y="429463"/>
                        </a:cubicBezTo>
                        <a:cubicBezTo>
                          <a:pt x="2835478" y="429666"/>
                          <a:pt x="2839136" y="429971"/>
                          <a:pt x="2842794" y="430377"/>
                        </a:cubicBezTo>
                        <a:cubicBezTo>
                          <a:pt x="2866365" y="432816"/>
                          <a:pt x="2882621" y="442163"/>
                          <a:pt x="2891561" y="458419"/>
                        </a:cubicBezTo>
                        <a:cubicBezTo>
                          <a:pt x="2896439" y="467766"/>
                          <a:pt x="2898877" y="477113"/>
                          <a:pt x="2898877" y="486461"/>
                        </a:cubicBezTo>
                        <a:cubicBezTo>
                          <a:pt x="2898877" y="500278"/>
                          <a:pt x="2896337" y="510946"/>
                          <a:pt x="2891257" y="518465"/>
                        </a:cubicBezTo>
                        <a:cubicBezTo>
                          <a:pt x="2886177" y="525983"/>
                          <a:pt x="2879268" y="531571"/>
                          <a:pt x="2870530" y="535228"/>
                        </a:cubicBezTo>
                        <a:cubicBezTo>
                          <a:pt x="2861793" y="538886"/>
                          <a:pt x="2851226" y="541020"/>
                          <a:pt x="2838831" y="541629"/>
                        </a:cubicBezTo>
                        <a:cubicBezTo>
                          <a:pt x="2826436" y="542239"/>
                          <a:pt x="2812923" y="542544"/>
                          <a:pt x="2798293" y="542544"/>
                        </a:cubicBezTo>
                        <a:cubicBezTo>
                          <a:pt x="2796261" y="542544"/>
                          <a:pt x="2794229" y="542544"/>
                          <a:pt x="2792197" y="542544"/>
                        </a:cubicBezTo>
                        <a:cubicBezTo>
                          <a:pt x="2790165" y="542544"/>
                          <a:pt x="2788133" y="542747"/>
                          <a:pt x="2786101" y="543153"/>
                        </a:cubicBezTo>
                        <a:cubicBezTo>
                          <a:pt x="2779192" y="544373"/>
                          <a:pt x="2775737" y="548233"/>
                          <a:pt x="2775737" y="554736"/>
                        </a:cubicBezTo>
                        <a:cubicBezTo>
                          <a:pt x="2775737" y="561645"/>
                          <a:pt x="2777871" y="566217"/>
                          <a:pt x="2782139" y="568452"/>
                        </a:cubicBezTo>
                        <a:cubicBezTo>
                          <a:pt x="2786406" y="570687"/>
                          <a:pt x="2791384" y="571805"/>
                          <a:pt x="2797074" y="571805"/>
                        </a:cubicBezTo>
                        <a:cubicBezTo>
                          <a:pt x="2799512" y="571805"/>
                          <a:pt x="2801849" y="571703"/>
                          <a:pt x="2804084" y="571500"/>
                        </a:cubicBezTo>
                        <a:cubicBezTo>
                          <a:pt x="2806319" y="571297"/>
                          <a:pt x="2808656" y="570992"/>
                          <a:pt x="2811094" y="570585"/>
                        </a:cubicBezTo>
                        <a:cubicBezTo>
                          <a:pt x="2817190" y="569366"/>
                          <a:pt x="2823286" y="568757"/>
                          <a:pt x="2829382" y="568757"/>
                        </a:cubicBezTo>
                        <a:cubicBezTo>
                          <a:pt x="2849296" y="568757"/>
                          <a:pt x="2865450" y="574548"/>
                          <a:pt x="2877845" y="586130"/>
                        </a:cubicBezTo>
                        <a:cubicBezTo>
                          <a:pt x="2890241" y="597713"/>
                          <a:pt x="2896439" y="614070"/>
                          <a:pt x="2896439" y="635203"/>
                        </a:cubicBezTo>
                        <a:cubicBezTo>
                          <a:pt x="2896439" y="636016"/>
                          <a:pt x="2896337" y="636829"/>
                          <a:pt x="2896134" y="637641"/>
                        </a:cubicBezTo>
                        <a:cubicBezTo>
                          <a:pt x="2895930" y="638454"/>
                          <a:pt x="2895829" y="639267"/>
                          <a:pt x="2895829" y="640080"/>
                        </a:cubicBezTo>
                        <a:cubicBezTo>
                          <a:pt x="2895016" y="657149"/>
                          <a:pt x="2890850" y="671677"/>
                          <a:pt x="2883332" y="683666"/>
                        </a:cubicBezTo>
                        <a:cubicBezTo>
                          <a:pt x="2875814" y="695655"/>
                          <a:pt x="2865857" y="705409"/>
                          <a:pt x="2853461" y="712927"/>
                        </a:cubicBezTo>
                        <a:cubicBezTo>
                          <a:pt x="2841066" y="720445"/>
                          <a:pt x="2826944" y="725932"/>
                          <a:pt x="2811094" y="729386"/>
                        </a:cubicBezTo>
                        <a:cubicBezTo>
                          <a:pt x="2795245" y="732841"/>
                          <a:pt x="2778582" y="734568"/>
                          <a:pt x="2761107" y="734568"/>
                        </a:cubicBezTo>
                        <a:cubicBezTo>
                          <a:pt x="2752979" y="734568"/>
                          <a:pt x="2744750" y="734161"/>
                          <a:pt x="2736418" y="733349"/>
                        </a:cubicBezTo>
                        <a:cubicBezTo>
                          <a:pt x="2728087" y="732536"/>
                          <a:pt x="2719858" y="731520"/>
                          <a:pt x="2711730" y="730301"/>
                        </a:cubicBezTo>
                        <a:cubicBezTo>
                          <a:pt x="2697912" y="728269"/>
                          <a:pt x="2684501" y="724916"/>
                          <a:pt x="2671496" y="720242"/>
                        </a:cubicBezTo>
                        <a:cubicBezTo>
                          <a:pt x="2658491" y="715569"/>
                          <a:pt x="2646706" y="708558"/>
                          <a:pt x="2636139" y="699211"/>
                        </a:cubicBezTo>
                        <a:cubicBezTo>
                          <a:pt x="2624353" y="688645"/>
                          <a:pt x="2614905" y="675233"/>
                          <a:pt x="2607793" y="658977"/>
                        </a:cubicBezTo>
                        <a:cubicBezTo>
                          <a:pt x="2600681" y="642721"/>
                          <a:pt x="2595194" y="624840"/>
                          <a:pt x="2591334" y="605333"/>
                        </a:cubicBezTo>
                        <a:cubicBezTo>
                          <a:pt x="2587473" y="585825"/>
                          <a:pt x="2584933" y="565099"/>
                          <a:pt x="2583714" y="543153"/>
                        </a:cubicBezTo>
                        <a:cubicBezTo>
                          <a:pt x="2582494" y="521208"/>
                          <a:pt x="2581885" y="499262"/>
                          <a:pt x="2581885" y="477316"/>
                        </a:cubicBezTo>
                        <a:cubicBezTo>
                          <a:pt x="2581885" y="470408"/>
                          <a:pt x="2581986" y="463804"/>
                          <a:pt x="2582190" y="457505"/>
                        </a:cubicBezTo>
                        <a:cubicBezTo>
                          <a:pt x="2582393" y="451205"/>
                          <a:pt x="2582494" y="444804"/>
                          <a:pt x="2582494" y="438302"/>
                        </a:cubicBezTo>
                        <a:cubicBezTo>
                          <a:pt x="2582901" y="421233"/>
                          <a:pt x="2583815" y="404977"/>
                          <a:pt x="2585237" y="389534"/>
                        </a:cubicBezTo>
                        <a:cubicBezTo>
                          <a:pt x="2586660" y="374091"/>
                          <a:pt x="2589200" y="359664"/>
                          <a:pt x="2592858" y="346252"/>
                        </a:cubicBezTo>
                        <a:cubicBezTo>
                          <a:pt x="2596515" y="332841"/>
                          <a:pt x="2601595" y="320548"/>
                          <a:pt x="2608098" y="309372"/>
                        </a:cubicBezTo>
                        <a:cubicBezTo>
                          <a:pt x="2614600" y="298196"/>
                          <a:pt x="2623134" y="288544"/>
                          <a:pt x="2633701" y="280416"/>
                        </a:cubicBezTo>
                        <a:cubicBezTo>
                          <a:pt x="2647925" y="268630"/>
                          <a:pt x="2666314" y="260197"/>
                          <a:pt x="2688869" y="255117"/>
                        </a:cubicBezTo>
                        <a:cubicBezTo>
                          <a:pt x="2711425" y="250037"/>
                          <a:pt x="2735098" y="247497"/>
                          <a:pt x="2759888" y="247497"/>
                        </a:cubicBezTo>
                        <a:cubicBezTo>
                          <a:pt x="2776957" y="247497"/>
                          <a:pt x="2794026" y="248716"/>
                          <a:pt x="2811094" y="251155"/>
                        </a:cubicBezTo>
                        <a:cubicBezTo>
                          <a:pt x="2820442" y="252781"/>
                          <a:pt x="2829789" y="254711"/>
                          <a:pt x="2839136" y="256946"/>
                        </a:cubicBezTo>
                        <a:cubicBezTo>
                          <a:pt x="2848483" y="259181"/>
                          <a:pt x="2857221" y="263144"/>
                          <a:pt x="2865349" y="268833"/>
                        </a:cubicBezTo>
                        <a:cubicBezTo>
                          <a:pt x="2875509" y="275742"/>
                          <a:pt x="2883637" y="284683"/>
                          <a:pt x="2889733" y="295656"/>
                        </a:cubicBezTo>
                        <a:lnTo>
                          <a:pt x="2899573" y="328649"/>
                        </a:lnTo>
                        <a:lnTo>
                          <a:pt x="2901620" y="317563"/>
                        </a:lnTo>
                        <a:cubicBezTo>
                          <a:pt x="2910002" y="290969"/>
                          <a:pt x="2927299" y="272491"/>
                          <a:pt x="2953512" y="262128"/>
                        </a:cubicBezTo>
                        <a:cubicBezTo>
                          <a:pt x="2968956" y="256438"/>
                          <a:pt x="2987853" y="251968"/>
                          <a:pt x="3010205" y="248716"/>
                        </a:cubicBezTo>
                        <a:cubicBezTo>
                          <a:pt x="3032557" y="245465"/>
                          <a:pt x="3055519" y="243840"/>
                          <a:pt x="3079090" y="243840"/>
                        </a:cubicBezTo>
                        <a:close/>
                        <a:moveTo>
                          <a:pt x="183490" y="243840"/>
                        </a:moveTo>
                        <a:cubicBezTo>
                          <a:pt x="209093" y="243840"/>
                          <a:pt x="233071" y="245872"/>
                          <a:pt x="255423" y="249936"/>
                        </a:cubicBezTo>
                        <a:cubicBezTo>
                          <a:pt x="277775" y="254000"/>
                          <a:pt x="294640" y="260502"/>
                          <a:pt x="306019" y="269443"/>
                        </a:cubicBezTo>
                        <a:cubicBezTo>
                          <a:pt x="318618" y="278790"/>
                          <a:pt x="327762" y="290779"/>
                          <a:pt x="333451" y="305409"/>
                        </a:cubicBezTo>
                        <a:cubicBezTo>
                          <a:pt x="339141" y="320040"/>
                          <a:pt x="341986" y="334873"/>
                          <a:pt x="341986" y="349910"/>
                        </a:cubicBezTo>
                        <a:cubicBezTo>
                          <a:pt x="341986" y="360070"/>
                          <a:pt x="340767" y="369925"/>
                          <a:pt x="338328" y="379476"/>
                        </a:cubicBezTo>
                        <a:cubicBezTo>
                          <a:pt x="335890" y="389026"/>
                          <a:pt x="332334" y="397459"/>
                          <a:pt x="327660" y="404774"/>
                        </a:cubicBezTo>
                        <a:cubicBezTo>
                          <a:pt x="322987" y="412089"/>
                          <a:pt x="317297" y="417982"/>
                          <a:pt x="310591" y="422453"/>
                        </a:cubicBezTo>
                        <a:cubicBezTo>
                          <a:pt x="303886" y="426923"/>
                          <a:pt x="296469" y="429158"/>
                          <a:pt x="288341" y="429158"/>
                        </a:cubicBezTo>
                        <a:cubicBezTo>
                          <a:pt x="283058" y="429158"/>
                          <a:pt x="278181" y="428345"/>
                          <a:pt x="273711" y="426720"/>
                        </a:cubicBezTo>
                        <a:cubicBezTo>
                          <a:pt x="272085" y="426313"/>
                          <a:pt x="270764" y="426008"/>
                          <a:pt x="269748" y="425805"/>
                        </a:cubicBezTo>
                        <a:cubicBezTo>
                          <a:pt x="268732" y="425602"/>
                          <a:pt x="267615" y="425500"/>
                          <a:pt x="266395" y="425500"/>
                        </a:cubicBezTo>
                        <a:cubicBezTo>
                          <a:pt x="261519" y="425500"/>
                          <a:pt x="257963" y="427329"/>
                          <a:pt x="255727" y="430987"/>
                        </a:cubicBezTo>
                        <a:cubicBezTo>
                          <a:pt x="253492" y="434644"/>
                          <a:pt x="252375" y="439521"/>
                          <a:pt x="252375" y="445617"/>
                        </a:cubicBezTo>
                        <a:cubicBezTo>
                          <a:pt x="252375" y="446430"/>
                          <a:pt x="252476" y="447446"/>
                          <a:pt x="252679" y="448665"/>
                        </a:cubicBezTo>
                        <a:cubicBezTo>
                          <a:pt x="252883" y="449885"/>
                          <a:pt x="252984" y="450900"/>
                          <a:pt x="252984" y="451713"/>
                        </a:cubicBezTo>
                        <a:cubicBezTo>
                          <a:pt x="254070" y="468782"/>
                          <a:pt x="255154" y="485851"/>
                          <a:pt x="256237" y="502920"/>
                        </a:cubicBezTo>
                        <a:cubicBezTo>
                          <a:pt x="257320" y="519988"/>
                          <a:pt x="257861" y="537261"/>
                          <a:pt x="257861" y="554736"/>
                        </a:cubicBezTo>
                        <a:cubicBezTo>
                          <a:pt x="257861" y="566521"/>
                          <a:pt x="257456" y="578409"/>
                          <a:pt x="256647" y="590397"/>
                        </a:cubicBezTo>
                        <a:cubicBezTo>
                          <a:pt x="255837" y="602386"/>
                          <a:pt x="254419" y="614680"/>
                          <a:pt x="252394" y="627278"/>
                        </a:cubicBezTo>
                        <a:cubicBezTo>
                          <a:pt x="250368" y="639877"/>
                          <a:pt x="247128" y="652475"/>
                          <a:pt x="242673" y="665073"/>
                        </a:cubicBezTo>
                        <a:cubicBezTo>
                          <a:pt x="238219" y="677672"/>
                          <a:pt x="232548" y="689153"/>
                          <a:pt x="225662" y="699516"/>
                        </a:cubicBezTo>
                        <a:cubicBezTo>
                          <a:pt x="218775" y="709879"/>
                          <a:pt x="210573" y="718312"/>
                          <a:pt x="201054" y="724814"/>
                        </a:cubicBezTo>
                        <a:cubicBezTo>
                          <a:pt x="191535" y="731317"/>
                          <a:pt x="180699" y="734568"/>
                          <a:pt x="168545" y="734568"/>
                        </a:cubicBezTo>
                        <a:cubicBezTo>
                          <a:pt x="166113" y="734568"/>
                          <a:pt x="163581" y="734365"/>
                          <a:pt x="160949" y="733958"/>
                        </a:cubicBezTo>
                        <a:cubicBezTo>
                          <a:pt x="158317" y="733552"/>
                          <a:pt x="155585" y="732942"/>
                          <a:pt x="152753" y="732129"/>
                        </a:cubicBezTo>
                        <a:cubicBezTo>
                          <a:pt x="142218" y="729691"/>
                          <a:pt x="132901" y="725424"/>
                          <a:pt x="124801" y="719328"/>
                        </a:cubicBezTo>
                        <a:cubicBezTo>
                          <a:pt x="116702" y="713232"/>
                          <a:pt x="109512" y="705815"/>
                          <a:pt x="103232" y="697077"/>
                        </a:cubicBezTo>
                        <a:cubicBezTo>
                          <a:pt x="96952" y="688340"/>
                          <a:pt x="91786" y="678586"/>
                          <a:pt x="87735" y="667817"/>
                        </a:cubicBezTo>
                        <a:cubicBezTo>
                          <a:pt x="83684" y="657047"/>
                          <a:pt x="80445" y="645973"/>
                          <a:pt x="78019" y="634593"/>
                        </a:cubicBezTo>
                        <a:cubicBezTo>
                          <a:pt x="76400" y="627278"/>
                          <a:pt x="75387" y="620369"/>
                          <a:pt x="74981" y="613867"/>
                        </a:cubicBezTo>
                        <a:cubicBezTo>
                          <a:pt x="74575" y="607365"/>
                          <a:pt x="74371" y="601065"/>
                          <a:pt x="74371" y="594969"/>
                        </a:cubicBezTo>
                        <a:cubicBezTo>
                          <a:pt x="74371" y="581558"/>
                          <a:pt x="75489" y="569061"/>
                          <a:pt x="77724" y="557479"/>
                        </a:cubicBezTo>
                        <a:cubicBezTo>
                          <a:pt x="79959" y="545897"/>
                          <a:pt x="82296" y="534314"/>
                          <a:pt x="84735" y="522732"/>
                        </a:cubicBezTo>
                        <a:cubicBezTo>
                          <a:pt x="87173" y="511149"/>
                          <a:pt x="89510" y="499262"/>
                          <a:pt x="91745" y="487070"/>
                        </a:cubicBezTo>
                        <a:cubicBezTo>
                          <a:pt x="93980" y="474878"/>
                          <a:pt x="95098" y="461873"/>
                          <a:pt x="95098" y="448056"/>
                        </a:cubicBezTo>
                        <a:cubicBezTo>
                          <a:pt x="95098" y="446024"/>
                          <a:pt x="94996" y="443992"/>
                          <a:pt x="94793" y="441960"/>
                        </a:cubicBezTo>
                        <a:cubicBezTo>
                          <a:pt x="94590" y="439928"/>
                          <a:pt x="94488" y="437896"/>
                          <a:pt x="94488" y="435864"/>
                        </a:cubicBezTo>
                        <a:cubicBezTo>
                          <a:pt x="93675" y="426110"/>
                          <a:pt x="91339" y="419709"/>
                          <a:pt x="87478" y="416661"/>
                        </a:cubicBezTo>
                        <a:cubicBezTo>
                          <a:pt x="83617" y="413613"/>
                          <a:pt x="78842" y="412089"/>
                          <a:pt x="73152" y="412089"/>
                        </a:cubicBezTo>
                        <a:cubicBezTo>
                          <a:pt x="69088" y="412089"/>
                          <a:pt x="64821" y="412496"/>
                          <a:pt x="60351" y="413308"/>
                        </a:cubicBezTo>
                        <a:cubicBezTo>
                          <a:pt x="55880" y="414121"/>
                          <a:pt x="51410" y="414528"/>
                          <a:pt x="46939" y="414528"/>
                        </a:cubicBezTo>
                        <a:cubicBezTo>
                          <a:pt x="44907" y="414528"/>
                          <a:pt x="41859" y="414121"/>
                          <a:pt x="37795" y="413308"/>
                        </a:cubicBezTo>
                        <a:cubicBezTo>
                          <a:pt x="25603" y="410057"/>
                          <a:pt x="16256" y="403250"/>
                          <a:pt x="9754" y="392887"/>
                        </a:cubicBezTo>
                        <a:cubicBezTo>
                          <a:pt x="3251" y="382524"/>
                          <a:pt x="0" y="369824"/>
                          <a:pt x="0" y="354787"/>
                        </a:cubicBezTo>
                        <a:cubicBezTo>
                          <a:pt x="0" y="353568"/>
                          <a:pt x="102" y="352247"/>
                          <a:pt x="305" y="350824"/>
                        </a:cubicBezTo>
                        <a:cubicBezTo>
                          <a:pt x="508" y="349402"/>
                          <a:pt x="610" y="348081"/>
                          <a:pt x="610" y="346862"/>
                        </a:cubicBezTo>
                        <a:cubicBezTo>
                          <a:pt x="3861" y="304190"/>
                          <a:pt x="22962" y="275945"/>
                          <a:pt x="57912" y="262128"/>
                        </a:cubicBezTo>
                        <a:cubicBezTo>
                          <a:pt x="73355" y="256438"/>
                          <a:pt x="92253" y="251968"/>
                          <a:pt x="114605" y="248716"/>
                        </a:cubicBezTo>
                        <a:cubicBezTo>
                          <a:pt x="136957" y="245465"/>
                          <a:pt x="159919" y="243840"/>
                          <a:pt x="183490" y="243840"/>
                        </a:cubicBezTo>
                        <a:close/>
                        <a:moveTo>
                          <a:pt x="2747086" y="109728"/>
                        </a:moveTo>
                        <a:lnTo>
                          <a:pt x="2749525" y="109728"/>
                        </a:lnTo>
                        <a:cubicBezTo>
                          <a:pt x="2759278" y="109728"/>
                          <a:pt x="2771064" y="113792"/>
                          <a:pt x="2784882" y="121920"/>
                        </a:cubicBezTo>
                        <a:cubicBezTo>
                          <a:pt x="2798699" y="130048"/>
                          <a:pt x="2811298" y="140208"/>
                          <a:pt x="2822677" y="152400"/>
                        </a:cubicBezTo>
                        <a:cubicBezTo>
                          <a:pt x="2834056" y="164592"/>
                          <a:pt x="2842590" y="177698"/>
                          <a:pt x="2848280" y="191719"/>
                        </a:cubicBezTo>
                        <a:cubicBezTo>
                          <a:pt x="2853970" y="205740"/>
                          <a:pt x="2853766" y="218440"/>
                          <a:pt x="2847670" y="229819"/>
                        </a:cubicBezTo>
                        <a:cubicBezTo>
                          <a:pt x="2844419" y="235508"/>
                          <a:pt x="2840355" y="239572"/>
                          <a:pt x="2835478" y="242011"/>
                        </a:cubicBezTo>
                        <a:cubicBezTo>
                          <a:pt x="2830602" y="244449"/>
                          <a:pt x="2825928" y="245668"/>
                          <a:pt x="2821458" y="245668"/>
                        </a:cubicBezTo>
                        <a:cubicBezTo>
                          <a:pt x="2815361" y="245668"/>
                          <a:pt x="2809062" y="244144"/>
                          <a:pt x="2802560" y="241096"/>
                        </a:cubicBezTo>
                        <a:cubicBezTo>
                          <a:pt x="2796058" y="238048"/>
                          <a:pt x="2789555" y="233883"/>
                          <a:pt x="2783053" y="228600"/>
                        </a:cubicBezTo>
                        <a:cubicBezTo>
                          <a:pt x="2776550" y="223316"/>
                          <a:pt x="2770353" y="217220"/>
                          <a:pt x="2764460" y="210312"/>
                        </a:cubicBezTo>
                        <a:cubicBezTo>
                          <a:pt x="2758567" y="203403"/>
                          <a:pt x="2753182" y="196291"/>
                          <a:pt x="2748306" y="188976"/>
                        </a:cubicBezTo>
                        <a:cubicBezTo>
                          <a:pt x="2743429" y="196291"/>
                          <a:pt x="2737942" y="203403"/>
                          <a:pt x="2731847" y="210312"/>
                        </a:cubicBezTo>
                        <a:cubicBezTo>
                          <a:pt x="2725750" y="217220"/>
                          <a:pt x="2719451" y="223316"/>
                          <a:pt x="2712949" y="228600"/>
                        </a:cubicBezTo>
                        <a:cubicBezTo>
                          <a:pt x="2706447" y="233883"/>
                          <a:pt x="2699944" y="238048"/>
                          <a:pt x="2693442" y="241096"/>
                        </a:cubicBezTo>
                        <a:cubicBezTo>
                          <a:pt x="2686939" y="244144"/>
                          <a:pt x="2680640" y="245668"/>
                          <a:pt x="2674544" y="245668"/>
                        </a:cubicBezTo>
                        <a:cubicBezTo>
                          <a:pt x="2663977" y="245668"/>
                          <a:pt x="2655443" y="240588"/>
                          <a:pt x="2648941" y="230429"/>
                        </a:cubicBezTo>
                        <a:cubicBezTo>
                          <a:pt x="2642032" y="218643"/>
                          <a:pt x="2641422" y="205740"/>
                          <a:pt x="2647112" y="191719"/>
                        </a:cubicBezTo>
                        <a:cubicBezTo>
                          <a:pt x="2652802" y="177698"/>
                          <a:pt x="2661437" y="164592"/>
                          <a:pt x="2673020" y="152400"/>
                        </a:cubicBezTo>
                        <a:cubicBezTo>
                          <a:pt x="2684602" y="140208"/>
                          <a:pt x="2697404" y="130048"/>
                          <a:pt x="2711425" y="121920"/>
                        </a:cubicBezTo>
                        <a:cubicBezTo>
                          <a:pt x="2725445" y="113792"/>
                          <a:pt x="2737333" y="109728"/>
                          <a:pt x="2747086" y="109728"/>
                        </a:cubicBezTo>
                        <a:close/>
                        <a:moveTo>
                          <a:pt x="708736" y="109728"/>
                        </a:moveTo>
                        <a:lnTo>
                          <a:pt x="711175" y="109728"/>
                        </a:lnTo>
                        <a:cubicBezTo>
                          <a:pt x="720928" y="109728"/>
                          <a:pt x="732714" y="113792"/>
                          <a:pt x="746532" y="121920"/>
                        </a:cubicBezTo>
                        <a:cubicBezTo>
                          <a:pt x="760349" y="130048"/>
                          <a:pt x="772948" y="140208"/>
                          <a:pt x="784327" y="152400"/>
                        </a:cubicBezTo>
                        <a:cubicBezTo>
                          <a:pt x="795706" y="164592"/>
                          <a:pt x="804240" y="177698"/>
                          <a:pt x="809930" y="191719"/>
                        </a:cubicBezTo>
                        <a:cubicBezTo>
                          <a:pt x="815620" y="205740"/>
                          <a:pt x="815416" y="218440"/>
                          <a:pt x="809320" y="229819"/>
                        </a:cubicBezTo>
                        <a:cubicBezTo>
                          <a:pt x="806069" y="235508"/>
                          <a:pt x="802005" y="239572"/>
                          <a:pt x="797128" y="242011"/>
                        </a:cubicBezTo>
                        <a:cubicBezTo>
                          <a:pt x="792252" y="244449"/>
                          <a:pt x="787578" y="245668"/>
                          <a:pt x="783108" y="245668"/>
                        </a:cubicBezTo>
                        <a:cubicBezTo>
                          <a:pt x="777012" y="245668"/>
                          <a:pt x="770712" y="244144"/>
                          <a:pt x="764210" y="241096"/>
                        </a:cubicBezTo>
                        <a:cubicBezTo>
                          <a:pt x="757708" y="238048"/>
                          <a:pt x="751205" y="233883"/>
                          <a:pt x="744703" y="228600"/>
                        </a:cubicBezTo>
                        <a:cubicBezTo>
                          <a:pt x="738200" y="223316"/>
                          <a:pt x="732003" y="217220"/>
                          <a:pt x="726110" y="210312"/>
                        </a:cubicBezTo>
                        <a:cubicBezTo>
                          <a:pt x="720217" y="203403"/>
                          <a:pt x="714832" y="196291"/>
                          <a:pt x="709956" y="188976"/>
                        </a:cubicBezTo>
                        <a:cubicBezTo>
                          <a:pt x="705079" y="196291"/>
                          <a:pt x="699592" y="203403"/>
                          <a:pt x="693496" y="210312"/>
                        </a:cubicBezTo>
                        <a:cubicBezTo>
                          <a:pt x="687400" y="217220"/>
                          <a:pt x="681101" y="223316"/>
                          <a:pt x="674599" y="228600"/>
                        </a:cubicBezTo>
                        <a:cubicBezTo>
                          <a:pt x="668096" y="233883"/>
                          <a:pt x="661594" y="238048"/>
                          <a:pt x="655092" y="241096"/>
                        </a:cubicBezTo>
                        <a:cubicBezTo>
                          <a:pt x="648589" y="244144"/>
                          <a:pt x="642290" y="245668"/>
                          <a:pt x="636194" y="245668"/>
                        </a:cubicBezTo>
                        <a:cubicBezTo>
                          <a:pt x="625628" y="245668"/>
                          <a:pt x="617093" y="240588"/>
                          <a:pt x="610591" y="230429"/>
                        </a:cubicBezTo>
                        <a:cubicBezTo>
                          <a:pt x="603682" y="218643"/>
                          <a:pt x="603072" y="205740"/>
                          <a:pt x="608762" y="191719"/>
                        </a:cubicBezTo>
                        <a:cubicBezTo>
                          <a:pt x="614452" y="177698"/>
                          <a:pt x="623088" y="164592"/>
                          <a:pt x="634670" y="152400"/>
                        </a:cubicBezTo>
                        <a:cubicBezTo>
                          <a:pt x="646252" y="140208"/>
                          <a:pt x="659054" y="130048"/>
                          <a:pt x="673075" y="121920"/>
                        </a:cubicBezTo>
                        <a:cubicBezTo>
                          <a:pt x="687096" y="113792"/>
                          <a:pt x="698983" y="109728"/>
                          <a:pt x="708736" y="109728"/>
                        </a:cubicBezTo>
                        <a:close/>
                        <a:moveTo>
                          <a:pt x="872719" y="0"/>
                        </a:moveTo>
                        <a:cubicBezTo>
                          <a:pt x="877189" y="0"/>
                          <a:pt x="881456" y="1219"/>
                          <a:pt x="885520" y="3657"/>
                        </a:cubicBezTo>
                        <a:cubicBezTo>
                          <a:pt x="889584" y="6096"/>
                          <a:pt x="893039" y="10160"/>
                          <a:pt x="895884" y="15849"/>
                        </a:cubicBezTo>
                        <a:cubicBezTo>
                          <a:pt x="899135" y="21539"/>
                          <a:pt x="901268" y="27127"/>
                          <a:pt x="902284" y="32613"/>
                        </a:cubicBezTo>
                        <a:cubicBezTo>
                          <a:pt x="903300" y="38100"/>
                          <a:pt x="903808" y="43485"/>
                          <a:pt x="903808" y="48768"/>
                        </a:cubicBezTo>
                        <a:cubicBezTo>
                          <a:pt x="903808" y="62992"/>
                          <a:pt x="900049" y="76301"/>
                          <a:pt x="892531" y="88696"/>
                        </a:cubicBezTo>
                        <a:cubicBezTo>
                          <a:pt x="885012" y="101092"/>
                          <a:pt x="875970" y="111861"/>
                          <a:pt x="865404" y="121005"/>
                        </a:cubicBezTo>
                        <a:cubicBezTo>
                          <a:pt x="854837" y="130149"/>
                          <a:pt x="844068" y="137363"/>
                          <a:pt x="833095" y="142646"/>
                        </a:cubicBezTo>
                        <a:cubicBezTo>
                          <a:pt x="822122" y="147929"/>
                          <a:pt x="813384" y="150571"/>
                          <a:pt x="806882" y="150571"/>
                        </a:cubicBezTo>
                        <a:lnTo>
                          <a:pt x="804444" y="150571"/>
                        </a:lnTo>
                        <a:cubicBezTo>
                          <a:pt x="802412" y="150164"/>
                          <a:pt x="800583" y="149758"/>
                          <a:pt x="798957" y="149352"/>
                        </a:cubicBezTo>
                        <a:cubicBezTo>
                          <a:pt x="797332" y="148945"/>
                          <a:pt x="795909" y="147929"/>
                          <a:pt x="794690" y="146304"/>
                        </a:cubicBezTo>
                        <a:cubicBezTo>
                          <a:pt x="792252" y="144272"/>
                          <a:pt x="790321" y="140817"/>
                          <a:pt x="788899" y="135940"/>
                        </a:cubicBezTo>
                        <a:cubicBezTo>
                          <a:pt x="787476" y="131064"/>
                          <a:pt x="786765" y="125577"/>
                          <a:pt x="786765" y="119481"/>
                        </a:cubicBezTo>
                        <a:cubicBezTo>
                          <a:pt x="786765" y="107289"/>
                          <a:pt x="789610" y="94284"/>
                          <a:pt x="795300" y="80467"/>
                        </a:cubicBezTo>
                        <a:cubicBezTo>
                          <a:pt x="800989" y="66649"/>
                          <a:pt x="808101" y="53746"/>
                          <a:pt x="816636" y="41757"/>
                        </a:cubicBezTo>
                        <a:cubicBezTo>
                          <a:pt x="825170" y="29768"/>
                          <a:pt x="834416" y="19812"/>
                          <a:pt x="844372" y="11887"/>
                        </a:cubicBezTo>
                        <a:cubicBezTo>
                          <a:pt x="854329" y="3962"/>
                          <a:pt x="863778" y="0"/>
                          <a:pt x="872719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3662" y="685800"/>
            <a:ext cx="9284677" cy="5486400"/>
          </a:xfrm>
          <a:custGeom>
            <a:avLst/>
            <a:gdLst/>
            <a:ahLst/>
            <a:cxnLst/>
            <a:rect l="l" t="t" r="r" b="b"/>
            <a:pathLst>
              <a:path w="13927015" h="8229600">
                <a:moveTo>
                  <a:pt x="0" y="0"/>
                </a:moveTo>
                <a:lnTo>
                  <a:pt x="13927016" y="0"/>
                </a:lnTo>
                <a:lnTo>
                  <a:pt x="139270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2086" y="4564152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500396">
            <a:off x="1231112" y="1152561"/>
            <a:ext cx="1596025" cy="1099807"/>
          </a:xfrm>
          <a:custGeom>
            <a:avLst/>
            <a:gdLst/>
            <a:ahLst/>
            <a:cxnLst/>
            <a:rect l="l" t="t" r="r" b="b"/>
            <a:pathLst>
              <a:path w="2394038" h="1649710">
                <a:moveTo>
                  <a:pt x="0" y="0"/>
                </a:moveTo>
                <a:lnTo>
                  <a:pt x="2394039" y="0"/>
                </a:lnTo>
                <a:lnTo>
                  <a:pt x="2394039" y="1649710"/>
                </a:lnTo>
                <a:lnTo>
                  <a:pt x="0" y="1649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38339" y="533284"/>
            <a:ext cx="1125336" cy="1169181"/>
          </a:xfrm>
          <a:custGeom>
            <a:avLst/>
            <a:gdLst/>
            <a:ahLst/>
            <a:cxnLst/>
            <a:rect l="l" t="t" r="r" b="b"/>
            <a:pathLst>
              <a:path w="1688004" h="1753771">
                <a:moveTo>
                  <a:pt x="0" y="0"/>
                </a:moveTo>
                <a:lnTo>
                  <a:pt x="1688004" y="0"/>
                </a:lnTo>
                <a:lnTo>
                  <a:pt x="1688004" y="1753770"/>
                </a:lnTo>
                <a:lnTo>
                  <a:pt x="0" y="175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358889" y="1972043"/>
            <a:ext cx="4947805" cy="4885957"/>
          </a:xfrm>
          <a:custGeom>
            <a:avLst/>
            <a:gdLst/>
            <a:ahLst/>
            <a:cxnLst/>
            <a:rect l="l" t="t" r="r" b="b"/>
            <a:pathLst>
              <a:path w="7421707" h="7328936">
                <a:moveTo>
                  <a:pt x="0" y="0"/>
                </a:moveTo>
                <a:lnTo>
                  <a:pt x="7421708" y="0"/>
                </a:lnTo>
                <a:lnTo>
                  <a:pt x="7421708" y="7328936"/>
                </a:lnTo>
                <a:lnTo>
                  <a:pt x="0" y="73289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16A715FE-0E52-88BD-F068-B98FDD7ACC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7" y="2486769"/>
            <a:ext cx="5629173" cy="150278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642D7EB-1FA7-6FE6-A459-F2388E1A87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746" y="0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2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2F4B0BAE-B668-4500-AA65-9D9884B90AA1}"/>
              </a:ext>
            </a:extLst>
          </p:cNvPr>
          <p:cNvSpPr txBox="1"/>
          <p:nvPr/>
        </p:nvSpPr>
        <p:spPr>
          <a:xfrm>
            <a:off x="1502414" y="522530"/>
            <a:ext cx="558783" cy="86176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3B36223-9DF0-4AB3-BC10-4E7E23F4189F}"/>
              </a:ext>
            </a:extLst>
          </p:cNvPr>
          <p:cNvSpPr txBox="1"/>
          <p:nvPr/>
        </p:nvSpPr>
        <p:spPr>
          <a:xfrm>
            <a:off x="1468786" y="560658"/>
            <a:ext cx="9786566" cy="738654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lvl="0" defTabSz="1219048"/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8" name="6">
            <a:extLst>
              <a:ext uri="{FF2B5EF4-FFF2-40B4-BE49-F238E27FC236}">
                <a16:creationId xmlns:a16="http://schemas.microsoft.com/office/drawing/2014/main" xmlns="" id="{3B90E1D0-CDB1-4B96-A72B-5AE090B61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455604" y="6126346"/>
            <a:ext cx="1736396" cy="731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549213-694A-3F0F-4DF1-9A0AE9762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59" y="2009775"/>
            <a:ext cx="10340084" cy="33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8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0635BBE-5AE2-479C-BB18-5D05FA3B1AD0}"/>
              </a:ext>
            </a:extLst>
          </p:cNvPr>
          <p:cNvSpPr txBox="1"/>
          <p:nvPr/>
        </p:nvSpPr>
        <p:spPr>
          <a:xfrm>
            <a:off x="1331076" y="545570"/>
            <a:ext cx="104513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e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xmlns="" id="{9701F330-5053-4ECD-89C8-AA03737FD8B1}"/>
              </a:ext>
            </a:extLst>
          </p:cNvPr>
          <p:cNvSpPr/>
          <p:nvPr/>
        </p:nvSpPr>
        <p:spPr>
          <a:xfrm>
            <a:off x="3746924" y="1946769"/>
            <a:ext cx="793604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66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xmlns="" id="{24D42AB6-51AF-433A-A386-B9A3B6193697}"/>
              </a:ext>
            </a:extLst>
          </p:cNvPr>
          <p:cNvSpPr/>
          <p:nvPr/>
        </p:nvSpPr>
        <p:spPr>
          <a:xfrm>
            <a:off x="3757941" y="3213067"/>
            <a:ext cx="7955091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66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(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suy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,..)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xmlns="" id="{01A6232F-52DF-441D-BF29-173392A8E4D4}"/>
              </a:ext>
            </a:extLst>
          </p:cNvPr>
          <p:cNvSpPr/>
          <p:nvPr/>
        </p:nvSpPr>
        <p:spPr>
          <a:xfrm>
            <a:off x="3631132" y="5007669"/>
            <a:ext cx="7955091" cy="1055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66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do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xmlns="" id="{517E638B-4033-F11C-7323-C1CD1E788B16}"/>
              </a:ext>
            </a:extLst>
          </p:cNvPr>
          <p:cNvSpPr/>
          <p:nvPr/>
        </p:nvSpPr>
        <p:spPr>
          <a:xfrm>
            <a:off x="980501" y="2258458"/>
            <a:ext cx="2294357" cy="4599542"/>
          </a:xfrm>
          <a:custGeom>
            <a:avLst/>
            <a:gdLst/>
            <a:ahLst/>
            <a:cxnLst/>
            <a:rect l="l" t="t" r="r" b="b"/>
            <a:pathLst>
              <a:path w="2842907" h="5629518">
                <a:moveTo>
                  <a:pt x="0" y="0"/>
                </a:moveTo>
                <a:lnTo>
                  <a:pt x="2842907" y="0"/>
                </a:lnTo>
                <a:lnTo>
                  <a:pt x="2842907" y="5629518"/>
                </a:lnTo>
                <a:lnTo>
                  <a:pt x="0" y="56295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81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7">
            <a:extLst>
              <a:ext uri="{FF2B5EF4-FFF2-40B4-BE49-F238E27FC236}">
                <a16:creationId xmlns:a16="http://schemas.microsoft.com/office/drawing/2014/main" xmlns="" id="{C460BEA0-5984-4CCF-97ED-C987C2943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755972" y="3332989"/>
            <a:ext cx="1934005" cy="2289520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xmlns="" id="{8A0FF7FD-649F-4DD1-924E-370CF30C3A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875939" y="4974336"/>
            <a:ext cx="4470400" cy="1883664"/>
          </a:xfrm>
          <a:prstGeom prst="rect">
            <a:avLst/>
          </a:prstGeom>
        </p:spPr>
      </p:pic>
      <p:pic>
        <p:nvPicPr>
          <p:cNvPr id="13" name="3">
            <a:extLst>
              <a:ext uri="{FF2B5EF4-FFF2-40B4-BE49-F238E27FC236}">
                <a16:creationId xmlns:a16="http://schemas.microsoft.com/office/drawing/2014/main" xmlns="" id="{1A43B244-B1C8-460A-92CE-EE97427404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37536" y="0"/>
            <a:ext cx="8763816" cy="6453632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xmlns="" id="{5E1AA91B-144F-471B-B615-827D3E673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48683" y="3418339"/>
            <a:ext cx="2497563" cy="33710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C7A0461-8365-4314-A86E-26F74A705183}"/>
              </a:ext>
            </a:extLst>
          </p:cNvPr>
          <p:cNvSpPr txBox="1"/>
          <p:nvPr/>
        </p:nvSpPr>
        <p:spPr>
          <a:xfrm>
            <a:off x="2309977" y="1969244"/>
            <a:ext cx="6348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2-3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do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C3ED2EB-A076-4631-A61B-16FADF31213F}"/>
              </a:ext>
            </a:extLst>
          </p:cNvPr>
          <p:cNvSpPr txBox="1"/>
          <p:nvPr/>
        </p:nvSpPr>
        <p:spPr>
          <a:xfrm>
            <a:off x="2753712" y="3909848"/>
            <a:ext cx="57806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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Lưu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ý: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đầu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viết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hoa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cuối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dấu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chấm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.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738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31AEE1-4B3D-A1AD-ECCD-C9B5DAE8C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39D70F-49A8-FC8E-AE29-DB4C045CF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87" y="390525"/>
            <a:ext cx="56864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6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5DA97B-7B6F-41D7-901C-04F529EF11D3}"/>
              </a:ext>
            </a:extLst>
          </p:cNvPr>
          <p:cNvSpPr txBox="1"/>
          <p:nvPr/>
        </p:nvSpPr>
        <p:spPr>
          <a:xfrm>
            <a:off x="1302048" y="577585"/>
            <a:ext cx="3174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. 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xmlns="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3572" y="3080015"/>
            <a:ext cx="6304856" cy="320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E1F6F4B-7C0C-4D41-908C-19565A3AB56D}"/>
              </a:ext>
            </a:extLst>
          </p:cNvPr>
          <p:cNvGrpSpPr/>
          <p:nvPr/>
        </p:nvGrpSpPr>
        <p:grpSpPr>
          <a:xfrm>
            <a:off x="1117837" y="1395042"/>
            <a:ext cx="2838735" cy="2006223"/>
            <a:chOff x="1321207" y="1335458"/>
            <a:chExt cx="2838735" cy="2006223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xmlns="" id="{49D5AB09-AA62-4047-A8E9-2B391AB03527}"/>
                </a:ext>
              </a:extLst>
            </p:cNvPr>
            <p:cNvSpPr/>
            <p:nvPr/>
          </p:nvSpPr>
          <p:spPr>
            <a:xfrm flipH="1">
              <a:off x="1321207" y="1335458"/>
              <a:ext cx="2838735" cy="2006223"/>
            </a:xfrm>
            <a:prstGeom prst="wedgeEllipseCallout">
              <a:avLst/>
            </a:prstGeom>
            <a:solidFill>
              <a:srgbClr val="99FF66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59881BB-30BE-419D-8DB1-4752C689B03B}"/>
                </a:ext>
              </a:extLst>
            </p:cNvPr>
            <p:cNvSpPr txBox="1"/>
            <p:nvPr/>
          </p:nvSpPr>
          <p:spPr>
            <a:xfrm>
              <a:off x="1432095" y="1553739"/>
              <a:ext cx="261695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89E96EC-5220-4299-B049-DB0630A1194E}"/>
              </a:ext>
            </a:extLst>
          </p:cNvPr>
          <p:cNvGrpSpPr/>
          <p:nvPr/>
        </p:nvGrpSpPr>
        <p:grpSpPr>
          <a:xfrm>
            <a:off x="4306580" y="1223916"/>
            <a:ext cx="2969104" cy="1571179"/>
            <a:chOff x="4394576" y="1279684"/>
            <a:chExt cx="2969104" cy="1571179"/>
          </a:xfrm>
        </p:grpSpPr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xmlns="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2969103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2089A3D-9F29-4692-92F1-D3FB7A80C4DB}"/>
                </a:ext>
              </a:extLst>
            </p:cNvPr>
            <p:cNvSpPr txBox="1"/>
            <p:nvPr/>
          </p:nvSpPr>
          <p:spPr>
            <a:xfrm>
              <a:off x="4394576" y="1279684"/>
              <a:ext cx="296910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hay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hay)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7866838-629C-40C3-97A0-89BB1C5D9C18}"/>
              </a:ext>
            </a:extLst>
          </p:cNvPr>
          <p:cNvGrpSpPr/>
          <p:nvPr/>
        </p:nvGrpSpPr>
        <p:grpSpPr>
          <a:xfrm>
            <a:off x="7975698" y="1787309"/>
            <a:ext cx="2838736" cy="2306471"/>
            <a:chOff x="7829062" y="1856096"/>
            <a:chExt cx="2838736" cy="2306471"/>
          </a:xfrm>
        </p:grpSpPr>
        <p:sp>
          <p:nvSpPr>
            <p:cNvPr id="23" name="Thought Bubble: Cloud 22">
              <a:extLst>
                <a:ext uri="{FF2B5EF4-FFF2-40B4-BE49-F238E27FC236}">
                  <a16:creationId xmlns:a16="http://schemas.microsoft.com/office/drawing/2014/main" xmlns="" id="{FEDE8F5D-468A-43D3-BEF1-0BF9FF426F54}"/>
                </a:ext>
              </a:extLst>
            </p:cNvPr>
            <p:cNvSpPr/>
            <p:nvPr/>
          </p:nvSpPr>
          <p:spPr>
            <a:xfrm>
              <a:off x="7829062" y="1856096"/>
              <a:ext cx="2838736" cy="2306471"/>
            </a:xfrm>
            <a:prstGeom prst="cloudCallout">
              <a:avLst/>
            </a:prstGeom>
            <a:solidFill>
              <a:srgbClr val="FFCCCC"/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C8559F92-EF04-4501-9E6E-2DD521A2311C}"/>
                </a:ext>
              </a:extLst>
            </p:cNvPr>
            <p:cNvSpPr txBox="1"/>
            <p:nvPr/>
          </p:nvSpPr>
          <p:spPr>
            <a:xfrm>
              <a:off x="7934654" y="2199651"/>
              <a:ext cx="262754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75633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204</Words>
  <Application>Microsoft Office PowerPoint</Application>
  <PresentationFormat>Widescreen</PresentationFormat>
  <Paragraphs>26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宋体</vt:lpstr>
      <vt:lpstr>Arial</vt:lpstr>
      <vt:lpstr>Calibri</vt:lpstr>
      <vt:lpstr>Cambria</vt:lpstr>
      <vt:lpstr>DengXian</vt:lpstr>
      <vt:lpstr>HP001 4 hàng</vt:lpstr>
      <vt:lpstr>Lobster</vt:lpstr>
      <vt:lpstr>Pattaya</vt:lpstr>
      <vt:lpstr>SVN-Genica Pro</vt:lpstr>
      <vt:lpstr>Times New Roman</vt:lpstr>
      <vt:lpstr>Wingdings</vt:lpstr>
      <vt:lpstr>思源黑体 CN Regular</vt:lpstr>
      <vt:lpstr>方正粗圆_GBK</vt:lpstr>
      <vt:lpstr>等线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50</cp:revision>
  <dcterms:created xsi:type="dcterms:W3CDTF">2022-09-19T00:18:31Z</dcterms:created>
  <dcterms:modified xsi:type="dcterms:W3CDTF">2026-01-30T01:46:49Z</dcterms:modified>
</cp:coreProperties>
</file>