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21" r:id="rId4"/>
    <p:sldMasterId id="2147483734" r:id="rId5"/>
  </p:sldMasterIdLst>
  <p:notesMasterIdLst>
    <p:notesMasterId r:id="rId14"/>
  </p:notesMasterIdLst>
  <p:sldIdLst>
    <p:sldId id="524" r:id="rId6"/>
    <p:sldId id="412" r:id="rId7"/>
    <p:sldId id="499" r:id="rId8"/>
    <p:sldId id="287" r:id="rId9"/>
    <p:sldId id="414" r:id="rId10"/>
    <p:sldId id="410" r:id="rId11"/>
    <p:sldId id="521" r:id="rId12"/>
    <p:sldId id="5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FA43-8538-4B16-BAD2-C7C4224F0A5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2DE94-CCFD-4327-BA2C-48266D2CD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4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7350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593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0677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9271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6518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830048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465279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69369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112698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2347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5486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640518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859177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19289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60318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51482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6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9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15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16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61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597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13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07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53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2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71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2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7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6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72390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9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=""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2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82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1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697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10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8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1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35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69410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92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57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8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03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42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752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228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6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324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312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65267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54895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24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300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224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625D978B-6FAC-4959-BC4C-AED9B05B13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185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37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4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6603" y="8483"/>
            <a:ext cx="12158797" cy="6841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114"/>
            <a:endParaRPr lang="en-US" sz="1795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=""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15101" y="9763"/>
            <a:ext cx="12161818" cy="6839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862" y="907476"/>
            <a:ext cx="8741075" cy="217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=""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=""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E88A49-EB34-34C8-0FD3-7A32C73662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832" y="1713890"/>
            <a:ext cx="7943776" cy="2353260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="" xmlns:a16="http://schemas.microsoft.com/office/drawing/2014/main" id="{108934EC-B488-D6D0-BCC2-CA4D18BE29A4}"/>
              </a:ext>
            </a:extLst>
          </p:cNvPr>
          <p:cNvSpPr txBox="1"/>
          <p:nvPr/>
        </p:nvSpPr>
        <p:spPr>
          <a:xfrm>
            <a:off x="2900842" y="258718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7">
            <a:extLst>
              <a:ext uri="{FF2B5EF4-FFF2-40B4-BE49-F238E27FC236}">
                <a16:creationId xmlns="" xmlns:a16="http://schemas.microsoft.com/office/drawing/2014/main" id="{3E6AB727-2BBA-0354-2E9C-A8135BBEDE33}"/>
              </a:ext>
            </a:extLst>
          </p:cNvPr>
          <p:cNvSpPr txBox="1"/>
          <p:nvPr/>
        </p:nvSpPr>
        <p:spPr>
          <a:xfrm>
            <a:off x="4598950" y="1201834"/>
            <a:ext cx="254749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=""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091055" y="2494125"/>
            <a:ext cx="8009890" cy="24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5B9BD5">
                    <a:lumMod val="50000"/>
                  </a:srgbClr>
                </a:solidFill>
              </a:rPr>
              <a:t>Đọc câu chuyện, bài văn, bài thơ,...về một nghề nghiệp hoặc một công việc nào 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427501" y="31971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 descr="Tiếng Việt 2 - Tuần 16 - Tiết 6: Đọc một bài thơ về nghề nghiệp">
            <a:extLst>
              <a:ext uri="{FF2B5EF4-FFF2-40B4-BE49-F238E27FC236}">
                <a16:creationId xmlns="" xmlns:a16="http://schemas.microsoft.com/office/drawing/2014/main" id="{E9875956-F623-A41D-6929-5632E900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05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94634" y="161316"/>
            <a:ext cx="949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AB28D67D-0DF7-29D0-7156-271257FF0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960638"/>
            <a:ext cx="4094480" cy="57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D0C3A64E-DB7F-C90B-8571-E26A9AE4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CAB5523-C849-40A6-33AE-C4C01FCF174B}"/>
              </a:ext>
            </a:extLst>
          </p:cNvPr>
          <p:cNvSpPr txBox="1"/>
          <p:nvPr/>
        </p:nvSpPr>
        <p:spPr>
          <a:xfrm>
            <a:off x="2550160" y="1536211"/>
            <a:ext cx="7305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CF029157-40B2-CDA1-072D-490CEF743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2" name="Picture 4" descr="Cute woman teacher in thailand uniform character education back to school logo cartoon art illustration">
            <a:extLst>
              <a:ext uri="{FF2B5EF4-FFF2-40B4-BE49-F238E27FC236}">
                <a16:creationId xmlns="" xmlns:a16="http://schemas.microsoft.com/office/drawing/2014/main" id="{7C96F9EA-33DE-EDD3-50A2-A7C5610A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ute man teacher in thailand uniform character education back to school logo cartoon art illustration">
            <a:extLst>
              <a:ext uri="{FF2B5EF4-FFF2-40B4-BE49-F238E27FC236}">
                <a16:creationId xmlns="" xmlns:a16="http://schemas.microsoft.com/office/drawing/2014/main" id="{CD3679E8-96D2-BAB2-EA22-3A0E5382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636FF0E-3FBD-512E-4A03-0833019E6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93F86A-FBD3-637F-B7D3-145711BB20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6603" y="8483"/>
            <a:ext cx="12158797" cy="6841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="" xmlns:a16="http://schemas.microsoft.com/office/drawing/2014/main" id="{121746A2-5253-AF35-279D-F195BB137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15101" y="9763"/>
            <a:ext cx="12161818" cy="6839755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="" xmlns:a16="http://schemas.microsoft.com/office/drawing/2014/main" id="{B1655C8C-DF33-C630-5B9B-11092174E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187482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84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8" baseType="lpstr">
      <vt:lpstr>微软雅黑</vt:lpstr>
      <vt:lpstr>宋体</vt:lpstr>
      <vt:lpstr>Aptos</vt:lpstr>
      <vt:lpstr>Aptos Display</vt:lpstr>
      <vt:lpstr>Arial</vt:lpstr>
      <vt:lpstr>Arial-Rounded</vt:lpstr>
      <vt:lpstr>Calibri</vt:lpstr>
      <vt:lpstr>Cambria</vt:lpstr>
      <vt:lpstr>HP001 4 hàng</vt:lpstr>
      <vt:lpstr>Lobster</vt:lpstr>
      <vt:lpstr>SVN-Genica Pro</vt:lpstr>
      <vt:lpstr>Times New Roman</vt:lpstr>
      <vt:lpstr>字魂27号-布丁体</vt:lpstr>
      <vt:lpstr>等线</vt:lpstr>
      <vt:lpstr>等线 Light</vt:lpstr>
      <vt:lpstr>Office 主题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17</cp:revision>
  <dcterms:created xsi:type="dcterms:W3CDTF">2022-08-31T03:09:10Z</dcterms:created>
  <dcterms:modified xsi:type="dcterms:W3CDTF">2026-01-30T03:58:27Z</dcterms:modified>
</cp:coreProperties>
</file>