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44" r:id="rId3"/>
  </p:sldMasterIdLst>
  <p:notesMasterIdLst>
    <p:notesMasterId r:id="rId15"/>
  </p:notesMasterIdLst>
  <p:sldIdLst>
    <p:sldId id="2007577303" r:id="rId4"/>
    <p:sldId id="306" r:id="rId5"/>
    <p:sldId id="304" r:id="rId6"/>
    <p:sldId id="260" r:id="rId7"/>
    <p:sldId id="287" r:id="rId8"/>
    <p:sldId id="294" r:id="rId9"/>
    <p:sldId id="2716" r:id="rId10"/>
    <p:sldId id="2710" r:id="rId11"/>
    <p:sldId id="2715" r:id="rId12"/>
    <p:sldId id="298" r:id="rId13"/>
    <p:sldId id="27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33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914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01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1654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5291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564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22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1635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434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8038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5280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9156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090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447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538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9945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6079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3060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1005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7883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6547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862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9993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32BBA9B-3177-8E8D-AADE-B29C1DFDDB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75DE23F-9444-F0DB-AC21-A4ED1BE4FC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8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62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147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Trời mưa.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DC7357EB-D606-E318-1D21-6EB4E457FB59}"/>
              </a:ext>
            </a:extLst>
          </p:cNvPr>
          <p:cNvSpPr/>
          <p:nvPr/>
        </p:nvSpPr>
        <p:spPr>
          <a:xfrm>
            <a:off x="448835" y="4351198"/>
            <a:ext cx="2542016" cy="745531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M: 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xmlns="" id="{78E025A2-A241-7BC6-AB08-DABA2CD324CE}"/>
              </a:ext>
            </a:extLst>
          </p:cNvPr>
          <p:cNvSpPr/>
          <p:nvPr/>
        </p:nvSpPr>
        <p:spPr>
          <a:xfrm>
            <a:off x="4452886" y="2963531"/>
            <a:ext cx="3710040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xmlns="" id="{686468D1-F2AB-CE87-C6F6-4320AF22B961}"/>
              </a:ext>
            </a:extLst>
          </p:cNvPr>
          <p:cNvSpPr/>
          <p:nvPr/>
        </p:nvSpPr>
        <p:spPr>
          <a:xfrm>
            <a:off x="4413490" y="3907693"/>
            <a:ext cx="3736357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xmlns="" id="{B2A73558-7B34-99FC-7FD8-5F51321B1667}"/>
              </a:ext>
            </a:extLst>
          </p:cNvPr>
          <p:cNvSpPr/>
          <p:nvPr/>
        </p:nvSpPr>
        <p:spPr>
          <a:xfrm>
            <a:off x="4355810" y="4898265"/>
            <a:ext cx="3993206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(3)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xmlns="" id="{9C523A71-FBC7-A01B-3D1C-E141837BF017}"/>
              </a:ext>
            </a:extLst>
          </p:cNvPr>
          <p:cNvSpPr/>
          <p:nvPr/>
        </p:nvSpPr>
        <p:spPr>
          <a:xfrm>
            <a:off x="4252268" y="5750519"/>
            <a:ext cx="4001498" cy="745531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7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(4) 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397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397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180766B-EEB7-6B2E-0C77-2A8F6EC50FEE}"/>
              </a:ext>
            </a:extLst>
          </p:cNvPr>
          <p:cNvCxnSpPr>
            <a:endCxn id="19" idx="1"/>
          </p:cNvCxnSpPr>
          <p:nvPr/>
        </p:nvCxnSpPr>
        <p:spPr>
          <a:xfrm flipV="1">
            <a:off x="3019425" y="3336297"/>
            <a:ext cx="1433461" cy="140715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338BF3A-C549-8CC3-8D1A-D906D8E318C1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3009900" y="4280459"/>
            <a:ext cx="1403590" cy="4915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AA9741B-3252-4752-963B-6A95C345A7D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3009900" y="4781550"/>
            <a:ext cx="1345910" cy="4894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80ED08C8-F71F-A543-3D50-289BCA8C7590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057525" y="4800600"/>
            <a:ext cx="1194743" cy="132268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6550A8-C685-0A25-CF31-52ED2637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05" y="1790240"/>
            <a:ext cx="9413040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6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84561F48-201E-F8F3-2B6A-B64A82E272F0}"/>
              </a:ext>
            </a:extLst>
          </p:cNvPr>
          <p:cNvSpPr/>
          <p:nvPr/>
        </p:nvSpPr>
        <p:spPr>
          <a:xfrm>
            <a:off x="1600201" y="313159"/>
            <a:ext cx="8444132" cy="4441721"/>
          </a:xfrm>
          <a:custGeom>
            <a:avLst/>
            <a:gdLst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  <a:gd name="connsiteX0" fmla="*/ 0 w 8444132"/>
              <a:gd name="connsiteY0" fmla="*/ 444615 h 4441721"/>
              <a:gd name="connsiteX1" fmla="*/ 361824 w 8444132"/>
              <a:gd name="connsiteY1" fmla="*/ 0 h 4441721"/>
              <a:gd name="connsiteX2" fmla="*/ 8082306 w 8444132"/>
              <a:gd name="connsiteY2" fmla="*/ 0 h 4441721"/>
              <a:gd name="connsiteX3" fmla="*/ 8444132 w 8444132"/>
              <a:gd name="connsiteY3" fmla="*/ 444615 h 4441721"/>
              <a:gd name="connsiteX4" fmla="*/ 8444132 w 8444132"/>
              <a:gd name="connsiteY4" fmla="*/ 3997104 h 4441721"/>
              <a:gd name="connsiteX5" fmla="*/ 8082306 w 8444132"/>
              <a:gd name="connsiteY5" fmla="*/ 4441721 h 4441721"/>
              <a:gd name="connsiteX6" fmla="*/ 361824 w 8444132"/>
              <a:gd name="connsiteY6" fmla="*/ 4441721 h 4441721"/>
              <a:gd name="connsiteX7" fmla="*/ 0 w 8444132"/>
              <a:gd name="connsiteY7" fmla="*/ 3997104 h 4441721"/>
              <a:gd name="connsiteX8" fmla="*/ 0 w 8444132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4132" h="4441721" fill="none" extrusionOk="0">
                <a:moveTo>
                  <a:pt x="0" y="444615"/>
                </a:moveTo>
                <a:cubicBezTo>
                  <a:pt x="5423" y="255710"/>
                  <a:pt x="220081" y="-48030"/>
                  <a:pt x="361824" y="0"/>
                </a:cubicBezTo>
                <a:cubicBezTo>
                  <a:pt x="2983377" y="186736"/>
                  <a:pt x="6433639" y="-479155"/>
                  <a:pt x="8082306" y="0"/>
                </a:cubicBezTo>
                <a:cubicBezTo>
                  <a:pt x="8200994" y="-14262"/>
                  <a:pt x="8489326" y="158808"/>
                  <a:pt x="8444132" y="444615"/>
                </a:cubicBezTo>
                <a:cubicBezTo>
                  <a:pt x="8493157" y="1940911"/>
                  <a:pt x="8632689" y="2583766"/>
                  <a:pt x="8444132" y="3997104"/>
                </a:cubicBezTo>
                <a:cubicBezTo>
                  <a:pt x="8410028" y="4283263"/>
                  <a:pt x="8323789" y="4440087"/>
                  <a:pt x="8082306" y="4441721"/>
                </a:cubicBezTo>
                <a:cubicBezTo>
                  <a:pt x="6287857" y="4319715"/>
                  <a:pt x="3919361" y="4379315"/>
                  <a:pt x="361824" y="4441721"/>
                </a:cubicBezTo>
                <a:cubicBezTo>
                  <a:pt x="152428" y="4372564"/>
                  <a:pt x="1326" y="4309263"/>
                  <a:pt x="0" y="3997104"/>
                </a:cubicBezTo>
                <a:cubicBezTo>
                  <a:pt x="-198607" y="2562924"/>
                  <a:pt x="127296" y="1575530"/>
                  <a:pt x="0" y="444615"/>
                </a:cubicBezTo>
                <a:close/>
              </a:path>
              <a:path w="8444132" h="4441721" stroke="0" extrusionOk="0">
                <a:moveTo>
                  <a:pt x="0" y="444615"/>
                </a:moveTo>
                <a:cubicBezTo>
                  <a:pt x="-28373" y="188863"/>
                  <a:pt x="200884" y="-36241"/>
                  <a:pt x="361824" y="0"/>
                </a:cubicBezTo>
                <a:cubicBezTo>
                  <a:pt x="2853078" y="-524467"/>
                  <a:pt x="4160725" y="418973"/>
                  <a:pt x="8082306" y="0"/>
                </a:cubicBezTo>
                <a:cubicBezTo>
                  <a:pt x="8230377" y="-3697"/>
                  <a:pt x="8445771" y="274325"/>
                  <a:pt x="8444132" y="444615"/>
                </a:cubicBezTo>
                <a:cubicBezTo>
                  <a:pt x="8605420" y="1460641"/>
                  <a:pt x="8773887" y="2845602"/>
                  <a:pt x="8444132" y="3997104"/>
                </a:cubicBezTo>
                <a:cubicBezTo>
                  <a:pt x="8442551" y="4275084"/>
                  <a:pt x="8233426" y="4429496"/>
                  <a:pt x="8082306" y="4441721"/>
                </a:cubicBezTo>
                <a:cubicBezTo>
                  <a:pt x="4944075" y="4378468"/>
                  <a:pt x="1210087" y="4495626"/>
                  <a:pt x="361824" y="4441721"/>
                </a:cubicBezTo>
                <a:cubicBezTo>
                  <a:pt x="172459" y="4358378"/>
                  <a:pt x="-14320" y="4194640"/>
                  <a:pt x="0" y="3997104"/>
                </a:cubicBezTo>
                <a:cubicBezTo>
                  <a:pt x="-263964" y="2756917"/>
                  <a:pt x="-301948" y="1861473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-18530" y="171174"/>
                  <a:pt x="185992" y="-10525"/>
                  <a:pt x="361824" y="0"/>
                </a:cubicBezTo>
                <a:cubicBezTo>
                  <a:pt x="2845988" y="343212"/>
                  <a:pt x="6329453" y="-32589"/>
                  <a:pt x="8082306" y="0"/>
                </a:cubicBezTo>
                <a:cubicBezTo>
                  <a:pt x="8252702" y="2901"/>
                  <a:pt x="8480439" y="202309"/>
                  <a:pt x="8444132" y="444615"/>
                </a:cubicBezTo>
                <a:cubicBezTo>
                  <a:pt x="8437137" y="2135552"/>
                  <a:pt x="8585890" y="2513675"/>
                  <a:pt x="8444132" y="3997104"/>
                </a:cubicBezTo>
                <a:cubicBezTo>
                  <a:pt x="8430030" y="4303755"/>
                  <a:pt x="8297805" y="4404682"/>
                  <a:pt x="8082306" y="4441721"/>
                </a:cubicBezTo>
                <a:cubicBezTo>
                  <a:pt x="5915211" y="4022240"/>
                  <a:pt x="4236963" y="4233726"/>
                  <a:pt x="361824" y="4441721"/>
                </a:cubicBezTo>
                <a:cubicBezTo>
                  <a:pt x="156024" y="4397147"/>
                  <a:pt x="45473" y="4270105"/>
                  <a:pt x="0" y="3997104"/>
                </a:cubicBezTo>
                <a:cubicBezTo>
                  <a:pt x="-78634" y="2721125"/>
                  <a:pt x="-109484" y="1727850"/>
                  <a:pt x="0" y="444615"/>
                </a:cubicBezTo>
                <a:close/>
              </a:path>
              <a:path w="8444132" h="4441721" fill="none" stroke="0" extrusionOk="0">
                <a:moveTo>
                  <a:pt x="0" y="444615"/>
                </a:moveTo>
                <a:cubicBezTo>
                  <a:pt x="718" y="207293"/>
                  <a:pt x="217119" y="-25463"/>
                  <a:pt x="361824" y="0"/>
                </a:cubicBezTo>
                <a:cubicBezTo>
                  <a:pt x="2855715" y="397016"/>
                  <a:pt x="6509640" y="-368621"/>
                  <a:pt x="8082306" y="0"/>
                </a:cubicBezTo>
                <a:cubicBezTo>
                  <a:pt x="8235760" y="-4881"/>
                  <a:pt x="8484225" y="171233"/>
                  <a:pt x="8444132" y="444615"/>
                </a:cubicBezTo>
                <a:cubicBezTo>
                  <a:pt x="8448792" y="2035771"/>
                  <a:pt x="8607091" y="2534675"/>
                  <a:pt x="8444132" y="3997104"/>
                </a:cubicBezTo>
                <a:cubicBezTo>
                  <a:pt x="8415938" y="4279475"/>
                  <a:pt x="8302143" y="4422926"/>
                  <a:pt x="8082306" y="4441721"/>
                </a:cubicBezTo>
                <a:cubicBezTo>
                  <a:pt x="6076698" y="4089037"/>
                  <a:pt x="4094997" y="4179209"/>
                  <a:pt x="361824" y="4441721"/>
                </a:cubicBezTo>
                <a:cubicBezTo>
                  <a:pt x="147722" y="4375764"/>
                  <a:pt x="11668" y="4277041"/>
                  <a:pt x="0" y="3997104"/>
                </a:cubicBezTo>
                <a:cubicBezTo>
                  <a:pt x="-245618" y="2648522"/>
                  <a:pt x="102395" y="160926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xmlns="" id="{25BB38AD-7C76-4DA1-83A4-F40E5E964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>
            <a:off x="9270901" y="-611773"/>
            <a:ext cx="1767827" cy="1876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D63D11-7D37-86D4-3A97-504712906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pic>
        <p:nvPicPr>
          <p:cNvPr id="5" name="Picture 4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xmlns="" id="{E7EB9484-14B9-378C-3698-C9A827DC6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6" y="4317921"/>
            <a:ext cx="2952750" cy="26353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4F0695B-555E-F29C-11E6-549B4DE3ED8E}"/>
              </a:ext>
            </a:extLst>
          </p:cNvPr>
          <p:cNvGrpSpPr/>
          <p:nvPr/>
        </p:nvGrpSpPr>
        <p:grpSpPr>
          <a:xfrm>
            <a:off x="6100584" y="3807224"/>
            <a:ext cx="3519665" cy="3126976"/>
            <a:chOff x="1901195" y="2605309"/>
            <a:chExt cx="2055644" cy="2321742"/>
          </a:xfrm>
        </p:grpSpPr>
        <p:pic>
          <p:nvPicPr>
            <p:cNvPr id="9" name="Picture 8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xmlns="" id="{42E66C63-D0DE-F47D-3F13-B031FAE3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:a16="http://schemas.microsoft.com/office/drawing/2014/main" xmlns="" id="{3F6BF562-8BE8-7F69-EF4D-34956F675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8D15BA8A-4E08-E8BA-9616-69E27E2CC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46" y="3567219"/>
            <a:ext cx="4437846" cy="4437846"/>
          </a:xfrm>
          <a:prstGeom prst="rect">
            <a:avLst/>
          </a:prstGeom>
        </p:spPr>
      </p:pic>
      <p:pic>
        <p:nvPicPr>
          <p:cNvPr id="13" name="Hình ảnh 16" descr="Ảnh có chứa vải&#10;&#10;Mô tả được tạo tự động">
            <a:extLst>
              <a:ext uri="{FF2B5EF4-FFF2-40B4-BE49-F238E27FC236}">
                <a16:creationId xmlns:a16="http://schemas.microsoft.com/office/drawing/2014/main" xmlns="" id="{C52D3D06-8A28-A93F-F5BE-FBE51A6D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8" b="23385" l="48308" r="66308">
                        <a14:foregroundMark x1="51769" y1="14769" x2="51769" y2="14769"/>
                        <a14:foregroundMark x1="48923" y1="14154" x2="48923" y2="14154"/>
                        <a14:foregroundMark x1="48308" y1="17000" x2="48308" y2="17000"/>
                        <a14:foregroundMark x1="48308" y1="15769" x2="48308" y2="15769"/>
                        <a14:foregroundMark x1="52154" y1="15000" x2="52154" y2="15000"/>
                        <a14:foregroundMark x1="52154" y1="13538" x2="50769" y2="16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44" t="2256" r="31402" b="74223"/>
          <a:stretch/>
        </p:blipFill>
        <p:spPr>
          <a:xfrm flipH="1">
            <a:off x="732678" y="-383173"/>
            <a:ext cx="1800972" cy="18768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BAFA9F6-41A7-8FCA-0008-FB1DC8C17807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CA96FB-5286-1AA6-7C8F-C403A895DF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2207" y="955831"/>
            <a:ext cx="3918036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BEE65F-4B56-EBB0-9BD4-0CB4BF1D45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63" y="2281801"/>
            <a:ext cx="82242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E7E4FC-C971-184A-B6B3-4E144017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80" y="1964739"/>
            <a:ext cx="941304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65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84561F48-201E-F8F3-2B6A-B64A82E272F0}"/>
              </a:ext>
            </a:extLst>
          </p:cNvPr>
          <p:cNvSpPr/>
          <p:nvPr/>
        </p:nvSpPr>
        <p:spPr>
          <a:xfrm>
            <a:off x="533401" y="504825"/>
            <a:ext cx="10668000" cy="5857875"/>
          </a:xfrm>
          <a:custGeom>
            <a:avLst/>
            <a:gdLst>
              <a:gd name="connsiteX0" fmla="*/ 0 w 10668000"/>
              <a:gd name="connsiteY0" fmla="*/ 976332 h 5857875"/>
              <a:gd name="connsiteX1" fmla="*/ 976332 w 10668000"/>
              <a:gd name="connsiteY1" fmla="*/ 0 h 5857875"/>
              <a:gd name="connsiteX2" fmla="*/ 9691668 w 10668000"/>
              <a:gd name="connsiteY2" fmla="*/ 0 h 5857875"/>
              <a:gd name="connsiteX3" fmla="*/ 10668000 w 10668000"/>
              <a:gd name="connsiteY3" fmla="*/ 976332 h 5857875"/>
              <a:gd name="connsiteX4" fmla="*/ 10668000 w 10668000"/>
              <a:gd name="connsiteY4" fmla="*/ 4881543 h 5857875"/>
              <a:gd name="connsiteX5" fmla="*/ 9691668 w 10668000"/>
              <a:gd name="connsiteY5" fmla="*/ 5857875 h 5857875"/>
              <a:gd name="connsiteX6" fmla="*/ 976332 w 10668000"/>
              <a:gd name="connsiteY6" fmla="*/ 5857875 h 5857875"/>
              <a:gd name="connsiteX7" fmla="*/ 0 w 10668000"/>
              <a:gd name="connsiteY7" fmla="*/ 4881543 h 5857875"/>
              <a:gd name="connsiteX8" fmla="*/ 0 w 10668000"/>
              <a:gd name="connsiteY8" fmla="*/ 976332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8000" h="5857875" fill="none" extrusionOk="0">
                <a:moveTo>
                  <a:pt x="0" y="976332"/>
                </a:moveTo>
                <a:cubicBezTo>
                  <a:pt x="9961" y="536629"/>
                  <a:pt x="492207" y="-40551"/>
                  <a:pt x="976332" y="0"/>
                </a:cubicBezTo>
                <a:cubicBezTo>
                  <a:pt x="3278672" y="139772"/>
                  <a:pt x="5995451" y="14259"/>
                  <a:pt x="9691668" y="0"/>
                </a:cubicBezTo>
                <a:cubicBezTo>
                  <a:pt x="10137900" y="-15510"/>
                  <a:pt x="10684806" y="423433"/>
                  <a:pt x="10668000" y="976332"/>
                </a:cubicBezTo>
                <a:cubicBezTo>
                  <a:pt x="10627548" y="1665991"/>
                  <a:pt x="10775073" y="3856741"/>
                  <a:pt x="10668000" y="4881543"/>
                </a:cubicBezTo>
                <a:cubicBezTo>
                  <a:pt x="10659714" y="5429557"/>
                  <a:pt x="10281981" y="5856038"/>
                  <a:pt x="9691668" y="5857875"/>
                </a:cubicBezTo>
                <a:cubicBezTo>
                  <a:pt x="6409578" y="5745921"/>
                  <a:pt x="4804426" y="5831642"/>
                  <a:pt x="976332" y="5857875"/>
                </a:cubicBezTo>
                <a:cubicBezTo>
                  <a:pt x="427832" y="5798519"/>
                  <a:pt x="434" y="5441399"/>
                  <a:pt x="0" y="4881543"/>
                </a:cubicBezTo>
                <a:cubicBezTo>
                  <a:pt x="-155877" y="3416507"/>
                  <a:pt x="-40573" y="2708375"/>
                  <a:pt x="0" y="976332"/>
                </a:cubicBezTo>
                <a:close/>
              </a:path>
              <a:path w="10668000" h="5857875" stroke="0" extrusionOk="0">
                <a:moveTo>
                  <a:pt x="0" y="976332"/>
                </a:moveTo>
                <a:cubicBezTo>
                  <a:pt x="-5106" y="383162"/>
                  <a:pt x="457635" y="17033"/>
                  <a:pt x="976332" y="0"/>
                </a:cubicBezTo>
                <a:cubicBezTo>
                  <a:pt x="4720868" y="-123725"/>
                  <a:pt x="5911612" y="31472"/>
                  <a:pt x="9691668" y="0"/>
                </a:cubicBezTo>
                <a:cubicBezTo>
                  <a:pt x="10178986" y="2985"/>
                  <a:pt x="10717683" y="505238"/>
                  <a:pt x="10668000" y="976332"/>
                </a:cubicBezTo>
                <a:cubicBezTo>
                  <a:pt x="10585634" y="1957179"/>
                  <a:pt x="10834173" y="3452742"/>
                  <a:pt x="10668000" y="4881543"/>
                </a:cubicBezTo>
                <a:cubicBezTo>
                  <a:pt x="10644345" y="5460481"/>
                  <a:pt x="10219069" y="5845247"/>
                  <a:pt x="9691668" y="5857875"/>
                </a:cubicBezTo>
                <a:cubicBezTo>
                  <a:pt x="5816717" y="5794606"/>
                  <a:pt x="4228218" y="5720049"/>
                  <a:pt x="976332" y="5857875"/>
                </a:cubicBezTo>
                <a:cubicBezTo>
                  <a:pt x="432994" y="5848978"/>
                  <a:pt x="71003" y="5426633"/>
                  <a:pt x="0" y="4881543"/>
                </a:cubicBezTo>
                <a:cubicBezTo>
                  <a:pt x="-143197" y="4290071"/>
                  <a:pt x="-97552" y="1559653"/>
                  <a:pt x="0" y="97633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65CDB9CF-C389-6742-DF10-56EAA8DDC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41" y="995576"/>
            <a:ext cx="4585252" cy="5862424"/>
          </a:xfrm>
          <a:prstGeom prst="rect">
            <a:avLst/>
          </a:prstGeom>
        </p:spPr>
      </p:pic>
      <p:sp>
        <p:nvSpPr>
          <p:cNvPr id="3" name="Cuộn: Ngang 18">
            <a:extLst>
              <a:ext uri="{FF2B5EF4-FFF2-40B4-BE49-F238E27FC236}">
                <a16:creationId xmlns:a16="http://schemas.microsoft.com/office/drawing/2014/main" xmlns="" id="{F4614F9E-B5E4-3FA5-4436-3E2F8723C6F5}"/>
              </a:ext>
            </a:extLst>
          </p:cNvPr>
          <p:cNvSpPr/>
          <p:nvPr/>
        </p:nvSpPr>
        <p:spPr>
          <a:xfrm>
            <a:off x="1657350" y="991872"/>
            <a:ext cx="7317105" cy="1894203"/>
          </a:xfrm>
          <a:prstGeom prst="horizontalScroll">
            <a:avLst/>
          </a:prstGeom>
          <a:solidFill>
            <a:srgbClr val="CCFFFF"/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07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D2A2835-C1FF-6AD3-45FD-BD7808B8BA9B}"/>
              </a:ext>
            </a:extLst>
          </p:cNvPr>
          <p:cNvSpPr/>
          <p:nvPr/>
        </p:nvSpPr>
        <p:spPr>
          <a:xfrm>
            <a:off x="835631" y="530018"/>
            <a:ext cx="10222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3DB5BE0E-107F-2FAD-9C2F-44DD3ED27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491965"/>
              </p:ext>
            </p:extLst>
          </p:nvPr>
        </p:nvGraphicFramePr>
        <p:xfrm>
          <a:off x="1344052" y="1481276"/>
          <a:ext cx="9781148" cy="31516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889868">
                  <a:extLst>
                    <a:ext uri="{9D8B030D-6E8A-4147-A177-3AD203B41FA5}">
                      <a16:colId xmlns:a16="http://schemas.microsoft.com/office/drawing/2014/main" xmlns="" val="3107879873"/>
                    </a:ext>
                  </a:extLst>
                </a:gridCol>
                <a:gridCol w="3891280">
                  <a:extLst>
                    <a:ext uri="{9D8B030D-6E8A-4147-A177-3AD203B41FA5}">
                      <a16:colId xmlns:a16="http://schemas.microsoft.com/office/drawing/2014/main" xmlns="" val="285393837"/>
                    </a:ext>
                  </a:extLst>
                </a:gridCol>
              </a:tblGrid>
              <a:tr h="9131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9836757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483247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4443080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2339714"/>
                  </a:ext>
                </a:extLst>
              </a:tr>
              <a:tr h="559645"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0273394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28D36AF-3D27-3A4C-0B7B-C8E6881FA443}"/>
              </a:ext>
            </a:extLst>
          </p:cNvPr>
          <p:cNvSpPr/>
          <p:nvPr/>
        </p:nvSpPr>
        <p:spPr>
          <a:xfrm>
            <a:off x="1435491" y="2487068"/>
            <a:ext cx="499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A91763A-72FB-AEF4-4DB4-3BA638B9E262}"/>
              </a:ext>
            </a:extLst>
          </p:cNvPr>
          <p:cNvSpPr/>
          <p:nvPr/>
        </p:nvSpPr>
        <p:spPr>
          <a:xfrm>
            <a:off x="1361210" y="3053037"/>
            <a:ext cx="594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3D7C562-7C57-2BC7-E02B-A6EE08D19AA9}"/>
              </a:ext>
            </a:extLst>
          </p:cNvPr>
          <p:cNvSpPr/>
          <p:nvPr/>
        </p:nvSpPr>
        <p:spPr>
          <a:xfrm>
            <a:off x="958256" y="3591461"/>
            <a:ext cx="388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à?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A29B9D2-DB2A-A5FF-9A30-313C7D226C78}"/>
              </a:ext>
            </a:extLst>
          </p:cNvPr>
          <p:cNvSpPr/>
          <p:nvPr/>
        </p:nvSpPr>
        <p:spPr>
          <a:xfrm>
            <a:off x="1099175" y="4150933"/>
            <a:ext cx="6063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2080299-13E1-11BE-C153-8D428ACAE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26456"/>
              </p:ext>
            </p:extLst>
          </p:nvPr>
        </p:nvGraphicFramePr>
        <p:xfrm>
          <a:off x="733426" y="1692608"/>
          <a:ext cx="10410824" cy="29387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288418">
                  <a:extLst>
                    <a:ext uri="{9D8B030D-6E8A-4147-A177-3AD203B41FA5}">
                      <a16:colId xmlns:a16="http://schemas.microsoft.com/office/drawing/2014/main" xmlns="" val="3107879873"/>
                    </a:ext>
                  </a:extLst>
                </a:gridCol>
                <a:gridCol w="4122406">
                  <a:extLst>
                    <a:ext uri="{9D8B030D-6E8A-4147-A177-3AD203B41FA5}">
                      <a16:colId xmlns:a16="http://schemas.microsoft.com/office/drawing/2014/main" xmlns="" val="285393837"/>
                    </a:ext>
                  </a:extLst>
                </a:gridCol>
              </a:tblGrid>
              <a:tr h="7140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9836757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a.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Bố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4832474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sao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thích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sĩ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Vì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sao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4443080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Mẹ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y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tá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à? 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2339714"/>
                  </a:ext>
                </a:extLst>
              </a:tr>
              <a:tr h="47945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thức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dậy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lúc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mấy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giờ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493" marR="68493" marT="34247" marB="342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02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691466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269</Words>
  <Application>Microsoft Office PowerPoint</Application>
  <PresentationFormat>Widescreen</PresentationFormat>
  <Paragraphs>45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Cambria</vt:lpstr>
      <vt:lpstr>HP001 4 hàng</vt:lpstr>
      <vt:lpstr>Lobster</vt:lpstr>
      <vt:lpstr>SVN-Genica Pro</vt:lpstr>
      <vt:lpstr>Times New Roman</vt:lpstr>
      <vt:lpstr>等线</vt:lpstr>
      <vt:lpstr>等线 Light</vt:lpstr>
      <vt:lpstr>千图网拥有20W+精美PPT模板 更多PPT模板下载至：www.58pic.com/office/ppt​​</vt:lpstr>
      <vt:lpstr>Chủ đề Office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58</cp:revision>
  <dcterms:created xsi:type="dcterms:W3CDTF">2022-08-31T03:16:51Z</dcterms:created>
  <dcterms:modified xsi:type="dcterms:W3CDTF">2026-01-30T03:56:38Z</dcterms:modified>
</cp:coreProperties>
</file>