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4" r:id="rId3"/>
  </p:sldMasterIdLst>
  <p:notesMasterIdLst>
    <p:notesMasterId r:id="rId20"/>
  </p:notesMasterIdLst>
  <p:sldIdLst>
    <p:sldId id="2651" r:id="rId4"/>
    <p:sldId id="257" r:id="rId5"/>
    <p:sldId id="256" r:id="rId6"/>
    <p:sldId id="2642" r:id="rId7"/>
    <p:sldId id="2636" r:id="rId8"/>
    <p:sldId id="2643" r:id="rId9"/>
    <p:sldId id="2644" r:id="rId10"/>
    <p:sldId id="272" r:id="rId11"/>
    <p:sldId id="2646" r:id="rId12"/>
    <p:sldId id="275" r:id="rId13"/>
    <p:sldId id="2647" r:id="rId14"/>
    <p:sldId id="330" r:id="rId15"/>
    <p:sldId id="2648" r:id="rId16"/>
    <p:sldId id="2649" r:id="rId17"/>
    <p:sldId id="2650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9" d="100"/>
          <a:sy n="69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E91AE-3F99-6EBE-F0CA-767A9F9A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A3AEFF-AEFC-FC12-B505-65311B67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F0BFD9-6410-96FB-5A4B-E9E3B29B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91DAE5-0A61-3FE9-E55B-6ED4A427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F088C6-8B30-9C67-2A39-D2E316D4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595389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3B9E3-EB69-5A8C-1EB7-396FED2D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1F9FD4-B658-1BB6-83C0-03373125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F6A77-F75F-4CBF-53F5-86E71BB8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048EA-690C-C1B2-5060-6CE087E2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32C578-DC00-2AEE-C12E-31FBF057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7946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307A7-735E-DFD8-919C-B98F5357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381321-6879-4689-6020-C385EA2AD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F1F802-038F-4526-077D-58C082F54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C08AEA-BB78-6A63-D874-17623214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35950-01AB-71FD-7B94-4CF2BB1E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F8C4BB-0400-5271-FFAB-A5E8F17D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79166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9D5DF6-65A0-DB61-26B1-AE1829B9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B8CCA1-37E2-E167-77FF-6629A647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25FA5-C3F3-90F7-C7AD-971DC1F7B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521A6D-B7F9-0051-E0B9-6875C0FCF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A8A48E-951C-BA9E-2EAC-375F57329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C97EF8-D09F-4B28-A9CF-4D4FFABF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018162-A8D6-FF8A-31BD-DA277EE4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53D373-610E-6BB2-B555-845A478E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424743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F042F-FAF2-48EF-A87B-C0B63A92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D4AA61-2820-E4F2-E0AC-58B0658F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27BD494-D530-6114-5139-E49161DC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7E88EE-9FA1-542A-4D64-5C114E6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357899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76B97C5-8F3F-CF5B-24A9-D732174A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EE7F40-7985-F04F-FA64-9672359A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790DFA-7039-D8C4-23D2-258809EC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4403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53E52-8E16-5018-46BE-DDD514DE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A7D2D9-5EC0-4E73-DB2F-72FBAFE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349F31-18BF-8174-F5D4-1D3E81F72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796A08-E31D-FABF-3AE4-45FD5E4D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D439BE-5D3E-43AB-F3E3-1EA015E5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E0C9C7-DB64-BDF8-8E6E-E6347D89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92037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A14CF5-6E22-F098-C595-4259B423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5E2F657-6D07-8220-5F6B-470D1322E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52A9C9-86D3-B6E9-1E20-E2820E4E5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F02B5F-2DD0-5286-A765-A309AAE5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E9EB7D-6A2F-838D-4D01-40EBD979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805ED7-BF90-B55E-91D5-CF7BD09D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64717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40D4F-B977-5C2C-45FA-12415C3D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F5D9E1-800E-C433-EC77-9F2955A4C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4C6797-7E06-0311-F19A-BDD776F1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79F1A5-E4A5-2F8C-3D3A-EECE9F6E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1946A9-589A-FEE4-36F7-E4CBCB8D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084715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0478E8F-7954-2B39-7203-5225E466E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B2D7FE-6753-4C5A-AFED-0E6A9DC71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F726D-D63F-1ABD-9E77-31612F04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CA4A1-1769-1AC3-7F6C-A0DA6279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91E3D-51A3-6AA0-7607-B3049E81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3694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02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2103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16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99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971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507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D1362E-8285-9C42-1270-8F5DFF351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421A5-6A38-6EE5-8B8D-DE8E339F7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6AEEDA-CF43-ADE9-702E-29C1FA60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56BE99-0B10-9F0B-3EE9-D1E03AE1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784BF1-B914-0D2E-9BB5-7461AE9A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109771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xmlns="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xmlns="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xmlns="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xmlns="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E04869A-9ADF-0698-F5B8-AF2511C6784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5BC1295-A985-5F91-B88A-3918886CB6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0586"/>
            <a:ext cx="12192000" cy="67968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529031C-4454-53AF-77A6-47B299EE30B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3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8146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xmlns="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213E81-D170-90C7-94E2-1BFCACF7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AE3DF39-610C-67B6-2628-D416104DB793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B7A42D97-2055-6426-3452-2BDDE95A6570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C2C7DEF-EB26-9DC2-B048-E71374388AF5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0815652A-6F53-1C1C-84AE-853A94665B08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804BE7-113F-5BE4-8FCB-C98496AF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50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:a16="http://schemas.microsoft.com/office/drawing/2014/main" xmlns="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:a16="http://schemas.microsoft.com/office/drawing/2014/main" xmlns="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:a16="http://schemas.microsoft.com/office/drawing/2014/main" xmlns="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:a16="http://schemas.microsoft.com/office/drawing/2014/main" xmlns="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51BAFE-6FC0-AA6A-1D04-B146213B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4C0D010-A32E-90EF-9FB4-F6FBE77C5AF5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C2A71EC5-AF9C-E1BA-F19A-5F289ED2CB01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6B3A76F-A0C6-B408-D1FE-C1AB05B9D074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A07258F-73B4-E3C5-0A0D-9D09A128F209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63908E-D51E-34D7-B15D-0061C990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xmlns="" id="{6FF8EEF7-17D5-E354-88B3-140CB9BA5A48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E9912D-BF7E-781B-1DE7-ADC80DB3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7DF86E-3022-943C-582A-4D8285588B6E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410662-20F4-7D19-7D93-94D4B58EA3C2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C8A456-EA46-F323-B609-F0A30356C199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7047B5-715F-5F58-3A1D-30819A63103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88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6AFFF3-496C-F51F-E342-851F5CE6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8897144-32BC-7837-0229-65AF62719325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4CD2C2A2-E972-1134-1298-1E37EBACEE80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644C83F-CD01-70F2-8C4E-BB781E3D2938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865B8341-5F0C-286D-DF82-E92602BD114B}"/>
              </a:ext>
            </a:extLst>
          </p:cNvPr>
          <p:cNvSpPr txBox="1"/>
          <p:nvPr/>
        </p:nvSpPr>
        <p:spPr>
          <a:xfrm>
            <a:off x="1203325" y="673741"/>
            <a:ext cx="10290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C70FAD-F16C-D44A-7307-6C6C7376FAE6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xmlns="" id="{E6A24713-8338-D5C3-D6E0-A40D0A96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DAA828D-3262-8571-1D95-586282FE169C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F6C61E9-FC33-C427-3E51-9F58DE1B0E15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xmlns="" id="{703AAFED-47D6-5DFF-E2FA-8EA297F7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6A5349BB-C865-FA9E-4190-B092C156D51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B542C1-68C6-2D3D-3360-2513C1CF42AF}"/>
              </a:ext>
            </a:extLst>
          </p:cNvPr>
          <p:cNvSpPr txBox="1"/>
          <p:nvPr/>
        </p:nvSpPr>
        <p:spPr>
          <a:xfrm>
            <a:off x="2286000" y="3139440"/>
            <a:ext cx="8246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779769-09C6-FEE6-6601-B706B87C4A4F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6FA7CE-3871-B4C8-B31F-268231CA0BAC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78A4980-2A5B-3B53-B652-EF53CEC8AE5B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1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F1F73-AA77-BAB9-532C-76AEAAE3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A3DEBE5-A3BE-9243-5653-F6FDFF18905A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BC11AA6C-3AA4-3BFB-F33D-862B07A3F119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564235-1470-D568-6A62-A832851BB6C1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AF1964-745A-BB53-EA4F-288151826BE8}"/>
              </a:ext>
            </a:extLst>
          </p:cNvPr>
          <p:cNvGrpSpPr/>
          <p:nvPr/>
        </p:nvGrpSpPr>
        <p:grpSpPr>
          <a:xfrm>
            <a:off x="3677920" y="96065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xmlns="" id="{E778ACE0-FA43-9B15-2815-ADCA072A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1F9A426-F827-9ADD-3E8C-B26CB8E902C3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188DF10-3380-CDF7-EE85-FFEE3D128682}"/>
              </a:ext>
            </a:extLst>
          </p:cNvPr>
          <p:cNvGrpSpPr/>
          <p:nvPr/>
        </p:nvGrpSpPr>
        <p:grpSpPr>
          <a:xfrm>
            <a:off x="6035040" y="956770"/>
            <a:ext cx="1319043" cy="1200329"/>
            <a:chOff x="1631620" y="1837512"/>
            <a:chExt cx="1319043" cy="1200329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xmlns="" id="{D0170BBE-C422-A541-C0B4-A4B10B69D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FAC2E38-4783-D88C-AF7A-C12DDCC7386C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đỗ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6C88BC-C98C-37A5-A1B1-DF4F0723BD0F}"/>
              </a:ext>
            </a:extLst>
          </p:cNvPr>
          <p:cNvSpPr txBox="1"/>
          <p:nvPr/>
        </p:nvSpPr>
        <p:spPr>
          <a:xfrm>
            <a:off x="2225040" y="240792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màu trồng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đỗ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trồng ngô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lầy cấy lúa, đất khô làm vườn.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195B09-82D8-4CED-5467-DC234BE8303D}"/>
              </a:ext>
            </a:extLst>
          </p:cNvPr>
          <p:cNvSpPr txBox="1"/>
          <p:nvPr/>
        </p:nvSpPr>
        <p:spPr>
          <a:xfrm>
            <a:off x="1686560" y="4028676"/>
            <a:ext cx="879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Mồ hôi mà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xuống đồng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 mọc trùng trùng sáng cả đồi nương.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6F16B8-3F0A-95B1-8A8F-79A124A88119}"/>
              </a:ext>
            </a:extLst>
          </p:cNvPr>
          <p:cNvSpPr/>
          <p:nvPr/>
        </p:nvSpPr>
        <p:spPr>
          <a:xfrm>
            <a:off x="5628640" y="2431597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549854F-A0C1-F58C-A3B2-830FB2FFAE9A}"/>
              </a:ext>
            </a:extLst>
          </p:cNvPr>
          <p:cNvSpPr/>
          <p:nvPr/>
        </p:nvSpPr>
        <p:spPr>
          <a:xfrm>
            <a:off x="4153683" y="4018455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02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465E6D-32DE-DE62-098E-56843B30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4" y="1575655"/>
            <a:ext cx="8644877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5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6F79C6-BF1B-411A-5589-797B27C3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C7C66B-FEE2-E9CC-6FC6-DBB97497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80" y="1155032"/>
            <a:ext cx="8786065" cy="28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0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1">
            <a:extLst>
              <a:ext uri="{FF2B5EF4-FFF2-40B4-BE49-F238E27FC236}">
                <a16:creationId xmlns:a16="http://schemas.microsoft.com/office/drawing/2014/main" xmlns="" id="{D5388976-4FD6-40EF-4AEB-52A40AAC6C96}"/>
              </a:ext>
            </a:extLst>
          </p:cNvPr>
          <p:cNvSpPr/>
          <p:nvPr/>
        </p:nvSpPr>
        <p:spPr>
          <a:xfrm>
            <a:off x="2100177" y="1083786"/>
            <a:ext cx="8153694" cy="3835454"/>
          </a:xfrm>
          <a:custGeom>
            <a:avLst/>
            <a:gdLst/>
            <a:ahLst/>
            <a:cxnLst/>
            <a:rect l="l" t="t" r="r" b="b"/>
            <a:pathLst>
              <a:path w="12230541" h="7521783">
                <a:moveTo>
                  <a:pt x="0" y="0"/>
                </a:moveTo>
                <a:lnTo>
                  <a:pt x="12230540" y="0"/>
                </a:lnTo>
                <a:lnTo>
                  <a:pt x="12230540" y="7521782"/>
                </a:lnTo>
                <a:lnTo>
                  <a:pt x="0" y="7521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xmlns="" id="{3CAD6643-FD98-2E6F-7DD0-DAA4104C6423}"/>
              </a:ext>
            </a:extLst>
          </p:cNvPr>
          <p:cNvSpPr/>
          <p:nvPr/>
        </p:nvSpPr>
        <p:spPr>
          <a:xfrm flipH="1">
            <a:off x="280686" y="3059857"/>
            <a:ext cx="3123972" cy="3798143"/>
          </a:xfrm>
          <a:custGeom>
            <a:avLst/>
            <a:gdLst/>
            <a:ahLst/>
            <a:cxnLst/>
            <a:rect l="l" t="t" r="r" b="b"/>
            <a:pathLst>
              <a:path w="4685958" h="5697214">
                <a:moveTo>
                  <a:pt x="4685958" y="0"/>
                </a:moveTo>
                <a:lnTo>
                  <a:pt x="0" y="0"/>
                </a:lnTo>
                <a:lnTo>
                  <a:pt x="0" y="5697213"/>
                </a:lnTo>
                <a:lnTo>
                  <a:pt x="4685958" y="5697213"/>
                </a:lnTo>
                <a:lnTo>
                  <a:pt x="46859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xmlns="" id="{72D492C4-00A1-384D-68DB-81FA49FF6DE9}"/>
              </a:ext>
            </a:extLst>
          </p:cNvPr>
          <p:cNvSpPr/>
          <p:nvPr/>
        </p:nvSpPr>
        <p:spPr>
          <a:xfrm>
            <a:off x="8715143" y="2949133"/>
            <a:ext cx="2792675" cy="3580353"/>
          </a:xfrm>
          <a:custGeom>
            <a:avLst/>
            <a:gdLst/>
            <a:ahLst/>
            <a:cxnLst/>
            <a:rect l="l" t="t" r="r" b="b"/>
            <a:pathLst>
              <a:path w="4189013" h="5370530">
                <a:moveTo>
                  <a:pt x="0" y="0"/>
                </a:moveTo>
                <a:lnTo>
                  <a:pt x="4189013" y="0"/>
                </a:lnTo>
                <a:lnTo>
                  <a:pt x="4189013" y="5370530"/>
                </a:lnTo>
                <a:lnTo>
                  <a:pt x="0" y="5370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3E1B42-E47B-CA0B-6267-C5BB1BABF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127" y="1413950"/>
            <a:ext cx="3645724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8EFE12-F30A-87C9-AEE1-B279D48E34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1142" y="2555428"/>
            <a:ext cx="767552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35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69E381-87F7-843A-F59C-ED76EB94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9E37B9E-96CE-F22D-A375-153ED34D1664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DC393E6-82CA-AB55-4AFC-FBBD52E60775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3F4CBC9-0A14-BA36-69D9-BF316F0CF41B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5458E7-4C8E-0F30-2E4E-D52F93B335B0}"/>
              </a:ext>
            </a:extLst>
          </p:cNvPr>
          <p:cNvSpPr txBox="1"/>
          <p:nvPr/>
        </p:nvSpPr>
        <p:spPr>
          <a:xfrm>
            <a:off x="844952" y="1364172"/>
            <a:ext cx="5000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chung sống chan hòa.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4717A6-78A5-184B-9B37-DC6C9A3C8BCB}"/>
              </a:ext>
            </a:extLst>
          </p:cNvPr>
          <p:cNvSpPr txBox="1"/>
          <p:nvPr/>
        </p:nvSpPr>
        <p:spPr>
          <a:xfrm>
            <a:off x="914603" y="3723202"/>
            <a:ext cx="47801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64A07A-5801-362D-0005-4A3EA29616E4}"/>
              </a:ext>
            </a:extLst>
          </p:cNvPr>
          <p:cNvSpPr txBox="1"/>
          <p:nvPr/>
        </p:nvSpPr>
        <p:spPr>
          <a:xfrm>
            <a:off x="6972617" y="2256524"/>
            <a:ext cx="4536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(Nguyễn Trọng Hoàn)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9CDDAC-8421-9871-3824-90FED07D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08" y="460412"/>
            <a:ext cx="4285319" cy="88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0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4550608" y="40463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jặt đất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ChuĒ, hŬg, cau, … hĤ jặt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hƣ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0147F6-F935-48B3-8C40-F03AD4E8503F}"/>
              </a:ext>
            </a:extLst>
          </p:cNvPr>
          <p:cNvSpPr txBox="1"/>
          <p:nvPr/>
        </p:nvSpPr>
        <p:spPr>
          <a:xfrm>
            <a:off x="933444" y="365638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gật gù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Ǉƞ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Ά΄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ǟĒ ǟít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Έ;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vī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jàu dà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VưŊ cây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jưa cùng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sẻ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wgủ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xŪ xao…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CD61A78-848B-4649-9BA6-B79BDA308233}"/>
              </a:ext>
            </a:extLst>
          </p:cNvPr>
          <p:cNvSpPr txBox="1"/>
          <p:nvPr/>
        </p:nvSpPr>
        <p:spPr>
          <a:xfrm>
            <a:off x="6741790" y="314271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Tǟŧg H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1E4A58-6339-688B-B0E1-1733E150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22A4BD2-9AA5-CB20-AEF1-0552BDB40584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8CBFF3C0-ED81-84F7-4E08-3B6FD8C010D7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83A584E-316A-528E-8BB5-42FA88D37142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0B2C2C1-4211-1C8E-20A0-4E1F00FA41E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6C5ED4-FD11-4252-64C1-A019B837DD32}"/>
              </a:ext>
            </a:extLst>
          </p:cNvPr>
          <p:cNvSpPr/>
          <p:nvPr/>
        </p:nvSpPr>
        <p:spPr>
          <a:xfrm>
            <a:off x="1830850" y="1676256"/>
            <a:ext cx="9747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CC9859-4276-889E-BEED-CCB29423DD03}"/>
              </a:ext>
            </a:extLst>
          </p:cNvPr>
          <p:cNvSpPr/>
          <p:nvPr/>
        </p:nvSpPr>
        <p:spPr>
          <a:xfrm>
            <a:off x="1224466" y="2969120"/>
            <a:ext cx="1039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EEABA1-A50F-6F2E-DBCA-47B081E361C7}"/>
              </a:ext>
            </a:extLst>
          </p:cNvPr>
          <p:cNvSpPr/>
          <p:nvPr/>
        </p:nvSpPr>
        <p:spPr>
          <a:xfrm>
            <a:off x="1224466" y="4364640"/>
            <a:ext cx="9833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9E6043-FCFF-1C91-599C-67A6E2EB8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78" y="1498405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704484-8B1D-47F8-D9D5-1C670A1FE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F8B0FE8-D193-67C7-9CD9-370280ABB82B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786E69CF-71A1-FBB3-E1C8-C7CD9A92759B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23B00AB-0815-A924-D187-F6E0D0D97C68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组合 44">
            <a:extLst>
              <a:ext uri="{FF2B5EF4-FFF2-40B4-BE49-F238E27FC236}">
                <a16:creationId xmlns:a16="http://schemas.microsoft.com/office/drawing/2014/main" xmlns="" id="{245EAE0F-8B8F-A183-0D32-2A96479A2588}"/>
              </a:ext>
            </a:extLst>
          </p:cNvPr>
          <p:cNvGrpSpPr/>
          <p:nvPr/>
        </p:nvGrpSpPr>
        <p:grpSpPr>
          <a:xfrm>
            <a:off x="787795" y="1824983"/>
            <a:ext cx="3787616" cy="861039"/>
            <a:chOff x="1052519" y="1581116"/>
            <a:chExt cx="3787616" cy="861039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xmlns="" id="{451D96CE-A7CC-72D4-FE8D-8C1BA03730A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xmlns="" id="{5B26C22F-14A6-DE0C-27EB-31452A60933F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xmlns="" id="{650715FE-DB8B-F79C-6EA3-D1DCE4E9526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xmlns="" id="{8F9DA724-E212-C114-BFB3-4231A5613D4F}"/>
                </a:ext>
              </a:extLst>
            </p:cNvPr>
            <p:cNvSpPr txBox="1"/>
            <p:nvPr/>
          </p:nvSpPr>
          <p:spPr>
            <a:xfrm>
              <a:off x="1940246" y="1672714"/>
              <a:ext cx="14221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đà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组合 44">
            <a:extLst>
              <a:ext uri="{FF2B5EF4-FFF2-40B4-BE49-F238E27FC236}">
                <a16:creationId xmlns:a16="http://schemas.microsoft.com/office/drawing/2014/main" xmlns="" id="{A93C5B78-4680-6D05-27EF-623AE1A099DF}"/>
              </a:ext>
            </a:extLst>
          </p:cNvPr>
          <p:cNvGrpSpPr/>
          <p:nvPr/>
        </p:nvGrpSpPr>
        <p:grpSpPr>
          <a:xfrm>
            <a:off x="5868658" y="1787504"/>
            <a:ext cx="3796652" cy="891098"/>
            <a:chOff x="1043483" y="1530937"/>
            <a:chExt cx="3796652" cy="891098"/>
          </a:xfrm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xmlns="" id="{984629AC-438C-2B59-D213-AF5D3710442A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xmlns="" id="{5F8F2BD2-7FF8-A36E-F4F1-009FA79990E3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Rectangle 4">
                <a:extLst>
                  <a:ext uri="{FF2B5EF4-FFF2-40B4-BE49-F238E27FC236}">
                    <a16:creationId xmlns:a16="http://schemas.microsoft.com/office/drawing/2014/main" xmlns="" id="{92BDEEED-DCE9-39F6-5BC0-BB92FC8765E2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7" name="文本框 22">
              <a:extLst>
                <a:ext uri="{FF2B5EF4-FFF2-40B4-BE49-F238E27FC236}">
                  <a16:creationId xmlns:a16="http://schemas.microsoft.com/office/drawing/2014/main" xmlns="" id="{2837ACBD-EEFE-A76B-0B6C-3C9A3FA00742}"/>
                </a:ext>
              </a:extLst>
            </p:cNvPr>
            <p:cNvSpPr txBox="1"/>
            <p:nvPr/>
          </p:nvSpPr>
          <p:spPr>
            <a:xfrm>
              <a:off x="1043483" y="1530937"/>
              <a:ext cx="28239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rít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组合 44">
            <a:extLst>
              <a:ext uri="{FF2B5EF4-FFF2-40B4-BE49-F238E27FC236}">
                <a16:creationId xmlns:a16="http://schemas.microsoft.com/office/drawing/2014/main" xmlns="" id="{08796A63-44FB-2F02-82BA-E579EC9061D2}"/>
              </a:ext>
            </a:extLst>
          </p:cNvPr>
          <p:cNvGrpSpPr/>
          <p:nvPr/>
        </p:nvGrpSpPr>
        <p:grpSpPr>
          <a:xfrm>
            <a:off x="2061318" y="3312704"/>
            <a:ext cx="3787616" cy="840919"/>
            <a:chOff x="1052519" y="1581116"/>
            <a:chExt cx="3787616" cy="840919"/>
          </a:xfrm>
        </p:grpSpPr>
        <p:grpSp>
          <p:nvGrpSpPr>
            <p:cNvPr id="21" name="组合 19">
              <a:extLst>
                <a:ext uri="{FF2B5EF4-FFF2-40B4-BE49-F238E27FC236}">
                  <a16:creationId xmlns:a16="http://schemas.microsoft.com/office/drawing/2014/main" xmlns="" id="{B7CC9546-5F46-D882-0D47-EFA48291E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xmlns="" id="{A380496D-AD12-B091-0743-0307A24A3EB1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xmlns="" id="{3281F6A2-9558-2089-98D3-CF94E4D40DC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文本框 22">
              <a:extLst>
                <a:ext uri="{FF2B5EF4-FFF2-40B4-BE49-F238E27FC236}">
                  <a16:creationId xmlns:a16="http://schemas.microsoft.com/office/drawing/2014/main" xmlns="" id="{DD6C4095-9674-A694-9A52-D01D710BAF73}"/>
                </a:ext>
              </a:extLst>
            </p:cNvPr>
            <p:cNvSpPr txBox="1"/>
            <p:nvPr/>
          </p:nvSpPr>
          <p:spPr>
            <a:xfrm>
              <a:off x="1649000" y="1610617"/>
              <a:ext cx="23968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mái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组合 44">
            <a:extLst>
              <a:ext uri="{FF2B5EF4-FFF2-40B4-BE49-F238E27FC236}">
                <a16:creationId xmlns:a16="http://schemas.microsoft.com/office/drawing/2014/main" xmlns="" id="{BE5CB0F7-85D8-4CC6-FFC6-1720EE7A93C5}"/>
              </a:ext>
            </a:extLst>
          </p:cNvPr>
          <p:cNvGrpSpPr/>
          <p:nvPr/>
        </p:nvGrpSpPr>
        <p:grpSpPr>
          <a:xfrm>
            <a:off x="7589856" y="3189880"/>
            <a:ext cx="3787616" cy="894038"/>
            <a:chOff x="1052519" y="1527997"/>
            <a:chExt cx="3787616" cy="894038"/>
          </a:xfrm>
        </p:grpSpPr>
        <p:grpSp>
          <p:nvGrpSpPr>
            <p:cNvPr id="26" name="组合 19">
              <a:extLst>
                <a:ext uri="{FF2B5EF4-FFF2-40B4-BE49-F238E27FC236}">
                  <a16:creationId xmlns:a16="http://schemas.microsoft.com/office/drawing/2014/main" xmlns="" id="{4EF2467E-9D21-8E01-7724-82A4A92B56B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xmlns="" id="{965B86BA-FD0D-FF3D-7BD5-4FD0D7E5A144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xmlns="" id="{AA183FB8-6433-6051-3930-2AD92CD199D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文本框 22">
              <a:extLst>
                <a:ext uri="{FF2B5EF4-FFF2-40B4-BE49-F238E27FC236}">
                  <a16:creationId xmlns:a16="http://schemas.microsoft.com/office/drawing/2014/main" xmlns="" id="{63452B81-9955-DE1A-6580-0B4ABFDDB038}"/>
                </a:ext>
              </a:extLst>
            </p:cNvPr>
            <p:cNvSpPr txBox="1"/>
            <p:nvPr/>
          </p:nvSpPr>
          <p:spPr>
            <a:xfrm>
              <a:off x="2058805" y="1527997"/>
              <a:ext cx="21629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xao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BC7D3E5-6FC2-76EF-A113-1B3F3BD98BB5}"/>
              </a:ext>
            </a:extLst>
          </p:cNvPr>
          <p:cNvSpPr/>
          <p:nvPr/>
        </p:nvSpPr>
        <p:spPr>
          <a:xfrm>
            <a:off x="4041414" y="38210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E7C4A3C-3022-F166-944F-C88623363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780" y="188126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07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B427AF-160F-7154-7E7C-BB3DD16E9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AC35D67-68FE-0491-0F02-DEC59BA54048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6FA0EE0-F1FA-718D-1158-3F7BD6695AB9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CC2DF4E-439D-65C1-2119-9FEDCFB74B3D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625FB62-84C3-480B-1A22-33F356A6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FA47EC-3053-78FD-6910-7ED7A5AD2C69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2FFE78E-24E5-D8FC-27E7-B04D6D10E3B4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56A608D-D052-C851-91A9-70AD3DCECD1E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AAD0E9-EAB0-3812-CCA4-36780857376A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xmlns="" id="{75DECCC4-AE6E-9BBE-F7AA-27B1706E7CA4}"/>
              </a:ext>
            </a:extLst>
          </p:cNvPr>
          <p:cNvSpPr/>
          <p:nvPr/>
        </p:nvSpPr>
        <p:spPr>
          <a:xfrm>
            <a:off x="1444906" y="1559384"/>
            <a:ext cx="2969538" cy="5033115"/>
          </a:xfrm>
          <a:custGeom>
            <a:avLst/>
            <a:gdLst/>
            <a:ahLst/>
            <a:cxnLst/>
            <a:rect l="l" t="t" r="r" b="b"/>
            <a:pathLst>
              <a:path w="3982888" h="6750657">
                <a:moveTo>
                  <a:pt x="0" y="0"/>
                </a:moveTo>
                <a:lnTo>
                  <a:pt x="3982888" y="0"/>
                </a:lnTo>
                <a:lnTo>
                  <a:pt x="3982888" y="6750657"/>
                </a:lnTo>
                <a:lnTo>
                  <a:pt x="0" y="675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4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412</Words>
  <Application>Microsoft Office PowerPoint</Application>
  <PresentationFormat>Widescreen</PresentationFormat>
  <Paragraphs>72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Aptos</vt:lpstr>
      <vt:lpstr>Aptos Display</vt:lpstr>
      <vt:lpstr>Arial</vt:lpstr>
      <vt:lpstr>Arial-Rounded</vt:lpstr>
      <vt:lpstr>Calibri</vt:lpstr>
      <vt:lpstr>Cambria</vt:lpstr>
      <vt:lpstr>HP001 4 hàng</vt:lpstr>
      <vt:lpstr>Lobster</vt:lpstr>
      <vt:lpstr>SVN-Genica Pro</vt:lpstr>
      <vt:lpstr>Times New Roman</vt:lpstr>
      <vt:lpstr>字魂70号-灵悦黑体</vt:lpstr>
      <vt:lpstr>小宝贝儿拼音体</vt:lpstr>
      <vt:lpstr>等线</vt:lpstr>
      <vt:lpstr>萝莉体 第二版</vt:lpstr>
      <vt:lpstr>1_Office Theme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38</cp:revision>
  <dcterms:created xsi:type="dcterms:W3CDTF">2022-08-30T23:57:02Z</dcterms:created>
  <dcterms:modified xsi:type="dcterms:W3CDTF">2026-01-30T02:00:20Z</dcterms:modified>
</cp:coreProperties>
</file>