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5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10" r:id="rId4"/>
    <p:sldMasterId id="2147483749" r:id="rId5"/>
  </p:sldMasterIdLst>
  <p:notesMasterIdLst>
    <p:notesMasterId r:id="rId19"/>
  </p:notesMasterIdLst>
  <p:sldIdLst>
    <p:sldId id="306" r:id="rId6"/>
    <p:sldId id="257" r:id="rId7"/>
    <p:sldId id="256" r:id="rId8"/>
    <p:sldId id="280" r:id="rId9"/>
    <p:sldId id="298" r:id="rId10"/>
    <p:sldId id="267" r:id="rId11"/>
    <p:sldId id="299" r:id="rId12"/>
    <p:sldId id="282" r:id="rId13"/>
    <p:sldId id="304" r:id="rId14"/>
    <p:sldId id="300" r:id="rId15"/>
    <p:sldId id="293" r:id="rId16"/>
    <p:sldId id="290"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61F60-87AD-40EA-B784-D524DA9B4F3F}"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DE159-C9EB-468A-BD1D-35CB30B88B9C}" type="slidenum">
              <a:rPr lang="en-US" smtClean="0"/>
              <a:t>‹#›</a:t>
            </a:fld>
            <a:endParaRPr lang="en-US"/>
          </a:p>
        </p:txBody>
      </p:sp>
    </p:spTree>
    <p:extLst>
      <p:ext uri="{BB962C8B-B14F-4D97-AF65-F5344CB8AC3E}">
        <p14:creationId xmlns:p14="http://schemas.microsoft.com/office/powerpoint/2010/main" val="137102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528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521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133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01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0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631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3.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3.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3.xml"/><Relationship Id="rId5" Type="http://schemas.openxmlformats.org/officeDocument/2006/relationships/tags" Target="../tags/tag57.xml"/><Relationship Id="rId4" Type="http://schemas.openxmlformats.org/officeDocument/2006/relationships/tags" Target="../tags/tag5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4862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86010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96336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2737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19705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57014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7094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9184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15167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58749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649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8306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769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2822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3978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26047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30373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2871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31413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38245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9447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770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13163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26976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91871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64962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2463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8008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18270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260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211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796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832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05945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335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36366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41722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982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2026/1/30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3806248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209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56574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2026/1/30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5185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30769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607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09094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946358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99209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179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7996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8" name="页脚占位符 7">
            <a:extLst>
              <a:ext uri="{FF2B5EF4-FFF2-40B4-BE49-F238E27FC236}">
                <a16:creationId xmlns:a16="http://schemas.microsoft.com/office/drawing/2014/main" xmlns=""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03570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4" name="页脚占位符 3">
            <a:extLst>
              <a:ext uri="{FF2B5EF4-FFF2-40B4-BE49-F238E27FC236}">
                <a16:creationId xmlns:a16="http://schemas.microsoft.com/office/drawing/2014/main" xmlns=""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9181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46281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366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9195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0793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452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97754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7828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482055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57589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360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7680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752990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16804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1093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977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8" name="页脚占位符 7">
            <a:extLst>
              <a:ext uri="{FF2B5EF4-FFF2-40B4-BE49-F238E27FC236}">
                <a16:creationId xmlns:a16="http://schemas.microsoft.com/office/drawing/2014/main" xmlns=""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068529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682695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5341628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89061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8694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109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3468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16172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16953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9757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858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4" name="页脚占位符 3">
            <a:extLst>
              <a:ext uri="{FF2B5EF4-FFF2-40B4-BE49-F238E27FC236}">
                <a16:creationId xmlns:a16="http://schemas.microsoft.com/office/drawing/2014/main" xmlns=""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303802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5916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21449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942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1611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46DE0E7-29FC-8DD7-8DB3-D155395C9F60}"/>
              </a:ext>
            </a:extLst>
          </p:cNvPr>
          <p:cNvPicPr>
            <a:picLocks noChangeAspect="1"/>
          </p:cNvPicPr>
          <p:nvPr userDrawn="1"/>
        </p:nvPicPr>
        <p:blipFill>
          <a:blip r:embed="rId26"/>
          <a:stretch>
            <a:fillRect/>
          </a:stretch>
        </p:blipFill>
        <p:spPr>
          <a:xfrm>
            <a:off x="0" y="0"/>
            <a:ext cx="12181686" cy="6779172"/>
          </a:xfrm>
          <a:prstGeom prst="rect">
            <a:avLst/>
          </a:prstGeom>
        </p:spPr>
      </p:pic>
      <p:pic>
        <p:nvPicPr>
          <p:cNvPr id="4" name="Picture 3">
            <a:extLst>
              <a:ext uri="{FF2B5EF4-FFF2-40B4-BE49-F238E27FC236}">
                <a16:creationId xmlns:a16="http://schemas.microsoft.com/office/drawing/2014/main" xmlns="" id="{8BF6C6B9-7F39-BA9F-FD41-CABA557FE1F6}"/>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847194" y="0"/>
            <a:ext cx="1558519" cy="1558519"/>
          </a:xfrm>
          <a:prstGeom prst="rect">
            <a:avLst/>
          </a:prstGeom>
        </p:spPr>
      </p:pic>
    </p:spTree>
    <p:extLst>
      <p:ext uri="{BB962C8B-B14F-4D97-AF65-F5344CB8AC3E}">
        <p14:creationId xmlns:p14="http://schemas.microsoft.com/office/powerpoint/2010/main" val="241651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2" name="Picture 1">
            <a:extLst>
              <a:ext uri="{FF2B5EF4-FFF2-40B4-BE49-F238E27FC236}">
                <a16:creationId xmlns:a16="http://schemas.microsoft.com/office/drawing/2014/main" xmlns="" id="{D2C8B931-C311-E4B2-4F84-44C4DB56FC2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47194" y="0"/>
            <a:ext cx="1558519" cy="1558519"/>
          </a:xfrm>
          <a:prstGeom prst="rect">
            <a:avLst/>
          </a:prstGeom>
        </p:spPr>
      </p:pic>
    </p:spTree>
    <p:extLst>
      <p:ext uri="{BB962C8B-B14F-4D97-AF65-F5344CB8AC3E}">
        <p14:creationId xmlns:p14="http://schemas.microsoft.com/office/powerpoint/2010/main" val="160014655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5737689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005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F34D51D-D27C-84CC-5657-12C0BAFF2C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47194" y="0"/>
            <a:ext cx="1558519" cy="1558519"/>
          </a:xfrm>
          <a:prstGeom prst="rect">
            <a:avLst/>
          </a:prstGeom>
        </p:spPr>
      </p:pic>
    </p:spTree>
    <p:extLst>
      <p:ext uri="{BB962C8B-B14F-4D97-AF65-F5344CB8AC3E}">
        <p14:creationId xmlns:p14="http://schemas.microsoft.com/office/powerpoint/2010/main" val="27302561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8.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tags" Target="../tags/tag61.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6.xml"/><Relationship Id="rId11" Type="http://schemas.openxmlformats.org/officeDocument/2006/relationships/image" Target="../media/image34.png"/><Relationship Id="rId5" Type="http://schemas.openxmlformats.org/officeDocument/2006/relationships/slideLayout" Target="../slideLayouts/slideLayout56.xml"/><Relationship Id="rId10" Type="http://schemas.openxmlformats.org/officeDocument/2006/relationships/image" Target="../media/image33.png"/><Relationship Id="rId4" Type="http://schemas.openxmlformats.org/officeDocument/2006/relationships/tags" Target="../tags/tag62.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6.xml"/><Relationship Id="rId5" Type="http://schemas.microsoft.com/office/2007/relationships/hdphoto" Target="../media/hdphoto3.wdp"/><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audio" Target="../media/audio3.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 y="10458"/>
            <a:ext cx="12298016" cy="6956180"/>
          </a:xfrm>
          <a:prstGeom prst="rect">
            <a:avLst/>
          </a:prstGeom>
          <a:solidFill>
            <a:schemeClr val="bg1"/>
          </a:solidFill>
        </p:spPr>
      </p:pic>
      <p:sp>
        <p:nvSpPr>
          <p:cNvPr id="3" name="TextBox 2"/>
          <p:cNvSpPr txBox="1"/>
          <p:nvPr/>
        </p:nvSpPr>
        <p:spPr>
          <a:xfrm>
            <a:off x="2347683" y="1056713"/>
            <a:ext cx="8107758" cy="461665"/>
          </a:xfrm>
          <a:prstGeom prst="rect">
            <a:avLst/>
          </a:prstGeom>
          <a:noFill/>
        </p:spPr>
        <p:txBody>
          <a:bodyPr wrap="square" rtlCol="0">
            <a:spAutoFit/>
          </a:bodyPr>
          <a:lstStyle/>
          <a:p>
            <a:pPr algn="ctr"/>
            <a:r>
              <a:rPr lang="en-US" sz="2400" b="1" dirty="0" err="1">
                <a:solidFill>
                  <a:schemeClr val="tx2">
                    <a:lumMod val="50000"/>
                  </a:schemeClr>
                </a:solidFill>
                <a:latin typeface="SVN-Genica Pro" panose="00000900000000000000" pitchFamily="50" charset="0"/>
                <a:cs typeface="Times New Roman" panose="02020603050405020304" pitchFamily="18" charset="0"/>
              </a:rPr>
              <a:t>Trường</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Tiểu</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học</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Đa</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Phúc</a:t>
            </a:r>
            <a:endParaRPr lang="en-US" sz="2400" b="1" dirty="0">
              <a:solidFill>
                <a:schemeClr val="tx2">
                  <a:lumMod val="50000"/>
                </a:schemeClr>
              </a:solidFill>
              <a:latin typeface="SVN-Genica Pro" panose="00000900000000000000" pitchFamily="50" charset="0"/>
              <a:cs typeface="Times New Roman" panose="02020603050405020304" pitchFamily="18" charset="0"/>
            </a:endParaRPr>
          </a:p>
        </p:txBody>
      </p:sp>
      <p:cxnSp>
        <p:nvCxnSpPr>
          <p:cNvPr id="5" name="Straight Connector 4"/>
          <p:cNvCxnSpPr/>
          <p:nvPr/>
        </p:nvCxnSpPr>
        <p:spPr>
          <a:xfrm>
            <a:off x="5873308" y="1504196"/>
            <a:ext cx="11926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19129" y="4701878"/>
            <a:ext cx="8107758" cy="584775"/>
          </a:xfrm>
          <a:prstGeom prst="rect">
            <a:avLst/>
          </a:prstGeom>
          <a:noFill/>
        </p:spPr>
        <p:txBody>
          <a:bodyPr wrap="square" rtlCol="0">
            <a:spAutoFit/>
          </a:bodyPr>
          <a:lstStyle/>
          <a:p>
            <a:pPr algn="ctr"/>
            <a:r>
              <a:rPr lang="en-US" sz="3200" b="1" i="1" dirty="0" err="1">
                <a:solidFill>
                  <a:srgbClr val="0070C0"/>
                </a:solidFill>
                <a:latin typeface="HP001 4 hàng" panose="020B0603050302020204" pitchFamily="34" charset="0"/>
                <a:cs typeface="Times New Roman" panose="02020603050405020304" pitchFamily="18" charset="0"/>
              </a:rPr>
              <a:t>Giáo</a:t>
            </a:r>
            <a:r>
              <a:rPr lang="en-US" sz="3200" b="1" i="1" dirty="0">
                <a:solidFill>
                  <a:srgbClr val="0070C0"/>
                </a:solidFill>
                <a:latin typeface="HP001 4 hàng" panose="020B0603050302020204" pitchFamily="34" charset="0"/>
                <a:cs typeface="Times New Roman" panose="02020603050405020304" pitchFamily="18" charset="0"/>
              </a:rPr>
              <a:t> </a:t>
            </a:r>
            <a:r>
              <a:rPr lang="en-US" sz="3200" b="1" i="1" dirty="0" err="1">
                <a:solidFill>
                  <a:srgbClr val="0070C0"/>
                </a:solidFill>
                <a:latin typeface="HP001 4 hàng" panose="020B0603050302020204" pitchFamily="34" charset="0"/>
                <a:cs typeface="Times New Roman" panose="02020603050405020304" pitchFamily="18" charset="0"/>
              </a:rPr>
              <a:t>viên</a:t>
            </a:r>
            <a:r>
              <a:rPr lang="en-US" sz="3200" b="1" i="1" dirty="0">
                <a:solidFill>
                  <a:srgbClr val="0070C0"/>
                </a:solidFill>
                <a:latin typeface="HP001 4 hàng" panose="020B0603050302020204" pitchFamily="34" charset="0"/>
                <a:cs typeface="Times New Roman" panose="02020603050405020304" pitchFamily="18" charset="0"/>
              </a:rPr>
              <a:t>: Nguyễn Hồng Nhung </a:t>
            </a:r>
          </a:p>
        </p:txBody>
      </p:sp>
      <p:sp>
        <p:nvSpPr>
          <p:cNvPr id="10" name="Title 1"/>
          <p:cNvSpPr txBox="1"/>
          <p:nvPr/>
        </p:nvSpPr>
        <p:spPr>
          <a:xfrm>
            <a:off x="1315361" y="1354263"/>
            <a:ext cx="10308590" cy="28371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Chào</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mừng</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thầy</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cô</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và</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các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em</a:t>
            </a:r>
            <a:r>
              <a:rPr lang="en-US"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học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sinh</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đến</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với</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tiết</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altLang="vi-VN"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altLang="vi-VN" sz="4600" b="1" dirty="0" err="1">
                <a:solidFill>
                  <a:srgbClr val="FF0000"/>
                </a:solidFill>
                <a:latin typeface="Lobster" panose="00000500000000000000" pitchFamily="2" charset="0"/>
                <a:cs typeface="Times New Roman" panose="02020603050405020304" pitchFamily="18" charset="0"/>
                <a:sym typeface="+mn-ea"/>
              </a:rPr>
              <a:t>Tiếng</a:t>
            </a:r>
            <a:r>
              <a:rPr lang="en-US" altLang="vi-VN" sz="4600" b="1" dirty="0">
                <a:solidFill>
                  <a:srgbClr val="FF0000"/>
                </a:solidFill>
                <a:latin typeface="Lobster" panose="00000500000000000000" pitchFamily="2" charset="0"/>
                <a:cs typeface="Times New Roman" panose="02020603050405020304" pitchFamily="18" charset="0"/>
                <a:sym typeface="+mn-ea"/>
              </a:rPr>
              <a:t> Việt – </a:t>
            </a:r>
            <a:r>
              <a:rPr lang="en-US" altLang="vi-VN" sz="4600" b="1" dirty="0" err="1">
                <a:solidFill>
                  <a:srgbClr val="FF0000"/>
                </a:solidFill>
                <a:latin typeface="Lobster" panose="00000500000000000000" pitchFamily="2" charset="0"/>
                <a:cs typeface="Times New Roman" panose="02020603050405020304" pitchFamily="18" charset="0"/>
                <a:sym typeface="+mn-ea"/>
              </a:rPr>
              <a:t>Lớp</a:t>
            </a:r>
            <a:r>
              <a:rPr lang="en-US" altLang="vi-VN" sz="4600"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extLst>
      <p:ext uri="{BB962C8B-B14F-4D97-AF65-F5344CB8AC3E}">
        <p14:creationId xmlns:p14="http://schemas.microsoft.com/office/powerpoint/2010/main" val="1721548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E8670452-A779-40D6-F3B8-97FF08D2C858}"/>
              </a:ext>
            </a:extLst>
          </p:cNvPr>
          <p:cNvPicPr>
            <a:picLocks noChangeAspect="1"/>
          </p:cNvPicPr>
          <p:nvPr/>
        </p:nvPicPr>
        <p:blipFill>
          <a:blip r:embed="rId3"/>
          <a:stretch>
            <a:fillRect/>
          </a:stretch>
        </p:blipFill>
        <p:spPr>
          <a:xfrm>
            <a:off x="733647" y="4135681"/>
            <a:ext cx="10944326" cy="2722319"/>
          </a:xfrm>
          <a:prstGeom prst="rect">
            <a:avLst/>
          </a:prstGeom>
        </p:spPr>
      </p:pic>
    </p:spTree>
    <p:extLst>
      <p:ext uri="{BB962C8B-B14F-4D97-AF65-F5344CB8AC3E}">
        <p14:creationId xmlns:p14="http://schemas.microsoft.com/office/powerpoint/2010/main" val="9784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xmlns=""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8" name="图片 24">
            <a:extLst>
              <a:ext uri="{FF2B5EF4-FFF2-40B4-BE49-F238E27FC236}">
                <a16:creationId xmlns:a16="http://schemas.microsoft.com/office/drawing/2014/main" xmlns="" id="{AF8CA8E9-908E-4BD1-8FA2-74FCDAF7EF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xmlns="" id="{42C80F20-75A9-4D1D-B402-238EE40F4E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22" name="图片 18">
            <a:extLst>
              <a:ext uri="{FF2B5EF4-FFF2-40B4-BE49-F238E27FC236}">
                <a16:creationId xmlns:a16="http://schemas.microsoft.com/office/drawing/2014/main" xmlns="" id="{5ED96F91-36EE-4DB9-B38C-6DEFF382C67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xmlns="" id="{39B603C3-5865-4534-848E-67931A4184B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39836" b="66984"/>
          <a:stretch/>
        </p:blipFill>
        <p:spPr>
          <a:xfrm rot="16200000">
            <a:off x="-137453" y="5440390"/>
            <a:ext cx="1555066" cy="1280160"/>
          </a:xfrm>
          <a:prstGeom prst="rect">
            <a:avLst/>
          </a:prstGeom>
        </p:spPr>
      </p:pic>
      <p:pic>
        <p:nvPicPr>
          <p:cNvPr id="15" name="PA_图片 3">
            <a:extLst>
              <a:ext uri="{FF2B5EF4-FFF2-40B4-BE49-F238E27FC236}">
                <a16:creationId xmlns:a16="http://schemas.microsoft.com/office/drawing/2014/main" xmlns="" id="{A04387AE-3F50-4008-87DD-ADA455FFF26B}"/>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514603" y="210"/>
            <a:ext cx="7462249" cy="6735925"/>
          </a:xfrm>
          <a:prstGeom prst="rect">
            <a:avLst/>
          </a:prstGeom>
        </p:spPr>
      </p:pic>
      <p:pic>
        <p:nvPicPr>
          <p:cNvPr id="16" name="PA_图片 4">
            <a:extLst>
              <a:ext uri="{FF2B5EF4-FFF2-40B4-BE49-F238E27FC236}">
                <a16:creationId xmlns:a16="http://schemas.microsoft.com/office/drawing/2014/main" xmlns="" id="{FDE24C69-A32E-4E91-84D9-6362CFBBBE74}"/>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64132" y="2363032"/>
            <a:ext cx="3151664" cy="2497695"/>
          </a:xfrm>
          <a:prstGeom prst="rect">
            <a:avLst/>
          </a:prstGeom>
        </p:spPr>
      </p:pic>
      <p:sp>
        <p:nvSpPr>
          <p:cNvPr id="17" name="PA_文本框 6">
            <a:extLst>
              <a:ext uri="{FF2B5EF4-FFF2-40B4-BE49-F238E27FC236}">
                <a16:creationId xmlns:a16="http://schemas.microsoft.com/office/drawing/2014/main" xmlns="" id="{0BED9003-B899-4C62-8AC8-0EC61F46B1C9}"/>
              </a:ext>
            </a:extLst>
          </p:cNvPr>
          <p:cNvSpPr txBox="1"/>
          <p:nvPr>
            <p:custDataLst>
              <p:tags r:id="rId3"/>
            </p:custDataLst>
          </p:nvPr>
        </p:nvSpPr>
        <p:spPr>
          <a:xfrm>
            <a:off x="4384357" y="2363032"/>
            <a:ext cx="5984191" cy="2800767"/>
          </a:xfrm>
          <a:prstGeom prst="rect">
            <a:avLst/>
          </a:prstGeom>
          <a:noFill/>
        </p:spPr>
        <p:txBody>
          <a:bodyPr wrap="square" rtlCol="0">
            <a:spAutoFit/>
          </a:bodyPr>
          <a:lstStyle/>
          <a:p>
            <a:pPr lvl="0" algn="ctr">
              <a:spcBef>
                <a:spcPts val="600"/>
              </a:spcBef>
            </a:pPr>
            <a:r>
              <a:rPr lang="vi-VN" altLang="zh-CN" sz="4400" b="1" dirty="0">
                <a:solidFill>
                  <a:srgbClr val="00B050"/>
                </a:solidFill>
                <a:cs typeface="Arial" panose="020B0604020202020204" pitchFamily="34" charset="0"/>
              </a:rPr>
              <a:t>Nhớ lại một hoạt động tập thể mà em thấy vui và kể cho người thân</a:t>
            </a:r>
            <a:endParaRPr kumimoji="0" lang="vi-VN" altLang="zh-CN" sz="4400" b="0" i="0" u="none" strike="noStrike" kern="1200" cap="none" spc="0" normalizeH="0" baseline="0" noProof="0" dirty="0">
              <a:ln>
                <a:noFill/>
              </a:ln>
              <a:solidFill>
                <a:srgbClr val="00B050"/>
              </a:solidFill>
              <a:effectLst/>
              <a:uLnTx/>
              <a:uFillTx/>
              <a:latin typeface="Arial" panose="020B0604020202020204" pitchFamily="34" charset="0"/>
              <a:ea typeface="汉仪小麦体简" panose="00020600040101010101" pitchFamily="18" charset="-122"/>
              <a:cs typeface="Arial" panose="020B0604020202020204" pitchFamily="34" charset="0"/>
              <a:sym typeface="+mn-lt"/>
            </a:endParaRPr>
          </a:p>
        </p:txBody>
      </p:sp>
      <p:pic>
        <p:nvPicPr>
          <p:cNvPr id="18" name="PA_图片 11">
            <a:extLst>
              <a:ext uri="{FF2B5EF4-FFF2-40B4-BE49-F238E27FC236}">
                <a16:creationId xmlns:a16="http://schemas.microsoft.com/office/drawing/2014/main" xmlns="" id="{EC1C2410-5481-4E81-9D51-32442F9A4605}"/>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136373" y="421238"/>
            <a:ext cx="2170929" cy="2170929"/>
          </a:xfrm>
          <a:prstGeom prst="rect">
            <a:avLst/>
          </a:prstGeom>
        </p:spPr>
      </p:pic>
      <p:sp>
        <p:nvSpPr>
          <p:cNvPr id="19" name="Rectangle 18">
            <a:extLst>
              <a:ext uri="{FF2B5EF4-FFF2-40B4-BE49-F238E27FC236}">
                <a16:creationId xmlns:a16="http://schemas.microsoft.com/office/drawing/2014/main" xmlns="" id="{62853DC4-3D3B-405C-BDC5-2C90B38071F6}"/>
              </a:ext>
            </a:extLst>
          </p:cNvPr>
          <p:cNvSpPr/>
          <p:nvPr/>
        </p:nvSpPr>
        <p:spPr>
          <a:xfrm>
            <a:off x="444250" y="3335136"/>
            <a:ext cx="3281391"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Arial" panose="020B0604020202020204" pitchFamily="34" charset="0"/>
                <a:ea typeface="等线" panose="02010600030101010101" pitchFamily="2" charset="-122"/>
                <a:cs typeface="+mn-cs"/>
              </a:rPr>
              <a:t>Về</a:t>
            </a:r>
            <a:r>
              <a:rPr kumimoji="0" lang="en-US" altLang="zh-CN" sz="3600" b="1" i="0" u="none" strike="noStrike" kern="1200" cap="none" spc="0" normalizeH="0" noProof="0" dirty="0">
                <a:ln>
                  <a:noFill/>
                </a:ln>
                <a:solidFill>
                  <a:srgbClr val="FF0000"/>
                </a:solidFill>
                <a:effectLst/>
                <a:uLnTx/>
                <a:uFillTx/>
                <a:latin typeface="Arial" panose="020B0604020202020204" pitchFamily="34" charset="0"/>
                <a:ea typeface="等线" panose="02010600030101010101" pitchFamily="2" charset="-122"/>
                <a:cs typeface="+mn-cs"/>
              </a:rPr>
              <a:t> </a:t>
            </a:r>
            <a:r>
              <a:rPr kumimoji="0" lang="en-US" altLang="zh-CN" sz="3600" b="1" i="0" u="none" strike="noStrike" kern="1200" cap="none" spc="0" normalizeH="0" noProof="0" dirty="0" err="1">
                <a:ln>
                  <a:noFill/>
                </a:ln>
                <a:solidFill>
                  <a:srgbClr val="FF0000"/>
                </a:solidFill>
                <a:effectLst/>
                <a:uLnTx/>
                <a:uFillTx/>
                <a:latin typeface="Arial" panose="020B0604020202020204" pitchFamily="34" charset="0"/>
                <a:ea typeface="等线" panose="02010600030101010101" pitchFamily="2" charset="-122"/>
                <a:cs typeface="+mn-cs"/>
              </a:rPr>
              <a:t>nhà</a:t>
            </a:r>
            <a:endParaRPr kumimoji="0" lang="vi-VN" altLang="zh-CN" sz="36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40105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xmlns=""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卷形: 垂直 23">
            <a:extLst>
              <a:ext uri="{FF2B5EF4-FFF2-40B4-BE49-F238E27FC236}">
                <a16:creationId xmlns:a16="http://schemas.microsoft.com/office/drawing/2014/main" xmlns="" id="{9C2365CF-0978-4FA7-97C3-C929FEB7290F}"/>
              </a:ext>
            </a:extLst>
          </p:cNvPr>
          <p:cNvSpPr/>
          <p:nvPr/>
        </p:nvSpPr>
        <p:spPr>
          <a:xfrm rot="16200000">
            <a:off x="5393916" y="-97131"/>
            <a:ext cx="4684254" cy="7652390"/>
          </a:xfrm>
          <a:custGeom>
            <a:avLst/>
            <a:gdLst>
              <a:gd name="connsiteX0" fmla="*/ 292766 w 4684254"/>
              <a:gd name="connsiteY0" fmla="*/ 7652390 h 7652390"/>
              <a:gd name="connsiteX1" fmla="*/ 585532 w 4684254"/>
              <a:gd name="connsiteY1" fmla="*/ 7359624 h 7652390"/>
              <a:gd name="connsiteX2" fmla="*/ 292766 w 4684254"/>
              <a:gd name="connsiteY2" fmla="*/ 7359624 h 7652390"/>
              <a:gd name="connsiteX3" fmla="*/ 439149 w 4684254"/>
              <a:gd name="connsiteY3" fmla="*/ 7213241 h 7652390"/>
              <a:gd name="connsiteX4" fmla="*/ 292766 w 4684254"/>
              <a:gd name="connsiteY4" fmla="*/ 7066858 h 7652390"/>
              <a:gd name="connsiteX5" fmla="*/ 585532 w 4684254"/>
              <a:gd name="connsiteY5" fmla="*/ 7066858 h 7652390"/>
              <a:gd name="connsiteX6" fmla="*/ 585532 w 4684254"/>
              <a:gd name="connsiteY6" fmla="*/ 292766 h 7652390"/>
              <a:gd name="connsiteX7" fmla="*/ 878298 w 4684254"/>
              <a:gd name="connsiteY7" fmla="*/ 0 h 7652390"/>
              <a:gd name="connsiteX8" fmla="*/ 4391488 w 4684254"/>
              <a:gd name="connsiteY8" fmla="*/ 0 h 7652390"/>
              <a:gd name="connsiteX9" fmla="*/ 4684254 w 4684254"/>
              <a:gd name="connsiteY9" fmla="*/ 292766 h 7652390"/>
              <a:gd name="connsiteX10" fmla="*/ 4391488 w 4684254"/>
              <a:gd name="connsiteY10" fmla="*/ 585532 h 7652390"/>
              <a:gd name="connsiteX11" fmla="*/ 4098722 w 4684254"/>
              <a:gd name="connsiteY11" fmla="*/ 585532 h 7652390"/>
              <a:gd name="connsiteX12" fmla="*/ 4098722 w 4684254"/>
              <a:gd name="connsiteY12" fmla="*/ 7359624 h 7652390"/>
              <a:gd name="connsiteX13" fmla="*/ 3805956 w 4684254"/>
              <a:gd name="connsiteY13" fmla="*/ 7652390 h 7652390"/>
              <a:gd name="connsiteX14" fmla="*/ 292766 w 4684254"/>
              <a:gd name="connsiteY14" fmla="*/ 7652390 h 7652390"/>
              <a:gd name="connsiteX15" fmla="*/ 1171064 w 4684254"/>
              <a:gd name="connsiteY15" fmla="*/ 292766 h 7652390"/>
              <a:gd name="connsiteX16" fmla="*/ 878298 w 4684254"/>
              <a:gd name="connsiteY16" fmla="*/ 585532 h 7652390"/>
              <a:gd name="connsiteX17" fmla="*/ 731915 w 4684254"/>
              <a:gd name="connsiteY17" fmla="*/ 439149 h 7652390"/>
              <a:gd name="connsiteX18" fmla="*/ 878298 w 4684254"/>
              <a:gd name="connsiteY18" fmla="*/ 292766 h 7652390"/>
              <a:gd name="connsiteX19" fmla="*/ 1171064 w 4684254"/>
              <a:gd name="connsiteY19" fmla="*/ 292766 h 7652390"/>
              <a:gd name="connsiteX0" fmla="*/ 1171064 w 4684254"/>
              <a:gd name="connsiteY0" fmla="*/ 292766 h 7652390"/>
              <a:gd name="connsiteX1" fmla="*/ 878298 w 4684254"/>
              <a:gd name="connsiteY1" fmla="*/ 585532 h 7652390"/>
              <a:gd name="connsiteX2" fmla="*/ 731915 w 4684254"/>
              <a:gd name="connsiteY2" fmla="*/ 439149 h 7652390"/>
              <a:gd name="connsiteX3" fmla="*/ 878298 w 4684254"/>
              <a:gd name="connsiteY3" fmla="*/ 292766 h 7652390"/>
              <a:gd name="connsiteX4" fmla="*/ 1171064 w 4684254"/>
              <a:gd name="connsiteY4" fmla="*/ 292766 h 7652390"/>
              <a:gd name="connsiteX5" fmla="*/ 585532 w 4684254"/>
              <a:gd name="connsiteY5" fmla="*/ 7359624 h 7652390"/>
              <a:gd name="connsiteX6" fmla="*/ 292766 w 4684254"/>
              <a:gd name="connsiteY6" fmla="*/ 7652390 h 7652390"/>
              <a:gd name="connsiteX7" fmla="*/ 0 w 4684254"/>
              <a:gd name="connsiteY7" fmla="*/ 7359624 h 7652390"/>
              <a:gd name="connsiteX8" fmla="*/ 292766 w 4684254"/>
              <a:gd name="connsiteY8" fmla="*/ 7066858 h 7652390"/>
              <a:gd name="connsiteX9" fmla="*/ 439149 w 4684254"/>
              <a:gd name="connsiteY9" fmla="*/ 7213241 h 7652390"/>
              <a:gd name="connsiteX10" fmla="*/ 292766 w 4684254"/>
              <a:gd name="connsiteY10" fmla="*/ 7359624 h 7652390"/>
              <a:gd name="connsiteX11" fmla="*/ 585532 w 4684254"/>
              <a:gd name="connsiteY11" fmla="*/ 7359624 h 7652390"/>
              <a:gd name="connsiteX0" fmla="*/ 585532 w 4684254"/>
              <a:gd name="connsiteY0" fmla="*/ 7066858 h 7652390"/>
              <a:gd name="connsiteX1" fmla="*/ 585532 w 4684254"/>
              <a:gd name="connsiteY1" fmla="*/ 292766 h 7652390"/>
              <a:gd name="connsiteX2" fmla="*/ 878298 w 4684254"/>
              <a:gd name="connsiteY2" fmla="*/ 0 h 7652390"/>
              <a:gd name="connsiteX3" fmla="*/ 4391488 w 4684254"/>
              <a:gd name="connsiteY3" fmla="*/ 0 h 7652390"/>
              <a:gd name="connsiteX4" fmla="*/ 4684254 w 4684254"/>
              <a:gd name="connsiteY4" fmla="*/ 292766 h 7652390"/>
              <a:gd name="connsiteX5" fmla="*/ 4391488 w 4684254"/>
              <a:gd name="connsiteY5" fmla="*/ 585532 h 7652390"/>
              <a:gd name="connsiteX6" fmla="*/ 4098722 w 4684254"/>
              <a:gd name="connsiteY6" fmla="*/ 585532 h 7652390"/>
              <a:gd name="connsiteX7" fmla="*/ 4098722 w 4684254"/>
              <a:gd name="connsiteY7" fmla="*/ 7359624 h 7652390"/>
              <a:gd name="connsiteX8" fmla="*/ 3805956 w 4684254"/>
              <a:gd name="connsiteY8" fmla="*/ 7652390 h 7652390"/>
              <a:gd name="connsiteX9" fmla="*/ 292766 w 4684254"/>
              <a:gd name="connsiteY9" fmla="*/ 7652390 h 7652390"/>
              <a:gd name="connsiteX10" fmla="*/ 0 w 4684254"/>
              <a:gd name="connsiteY10" fmla="*/ 7359624 h 7652390"/>
              <a:gd name="connsiteX11" fmla="*/ 292766 w 4684254"/>
              <a:gd name="connsiteY11" fmla="*/ 7066858 h 7652390"/>
              <a:gd name="connsiteX12" fmla="*/ 585532 w 4684254"/>
              <a:gd name="connsiteY12" fmla="*/ 7066858 h 7652390"/>
              <a:gd name="connsiteX13" fmla="*/ 878298 w 4684254"/>
              <a:gd name="connsiteY13" fmla="*/ 0 h 7652390"/>
              <a:gd name="connsiteX14" fmla="*/ 1171064 w 4684254"/>
              <a:gd name="connsiteY14" fmla="*/ 292766 h 7652390"/>
              <a:gd name="connsiteX15" fmla="*/ 878298 w 4684254"/>
              <a:gd name="connsiteY15" fmla="*/ 585532 h 7652390"/>
              <a:gd name="connsiteX16" fmla="*/ 731915 w 4684254"/>
              <a:gd name="connsiteY16" fmla="*/ 439149 h 7652390"/>
              <a:gd name="connsiteX17" fmla="*/ 878298 w 4684254"/>
              <a:gd name="connsiteY17" fmla="*/ 292766 h 7652390"/>
              <a:gd name="connsiteX18" fmla="*/ 1171064 w 4684254"/>
              <a:gd name="connsiteY18" fmla="*/ 292766 h 7652390"/>
              <a:gd name="connsiteX19" fmla="*/ 4098722 w 4684254"/>
              <a:gd name="connsiteY19" fmla="*/ 585532 h 7652390"/>
              <a:gd name="connsiteX20" fmla="*/ 878298 w 4684254"/>
              <a:gd name="connsiteY20" fmla="*/ 585532 h 7652390"/>
              <a:gd name="connsiteX21" fmla="*/ 292766 w 4684254"/>
              <a:gd name="connsiteY21" fmla="*/ 7066858 h 7652390"/>
              <a:gd name="connsiteX22" fmla="*/ 439149 w 4684254"/>
              <a:gd name="connsiteY22" fmla="*/ 7213241 h 7652390"/>
              <a:gd name="connsiteX23" fmla="*/ 292766 w 4684254"/>
              <a:gd name="connsiteY23" fmla="*/ 7359624 h 7652390"/>
              <a:gd name="connsiteX24" fmla="*/ 585532 w 4684254"/>
              <a:gd name="connsiteY24" fmla="*/ 7359624 h 7652390"/>
              <a:gd name="connsiteX25" fmla="*/ 292766 w 4684254"/>
              <a:gd name="connsiteY25" fmla="*/ 7652390 h 7652390"/>
              <a:gd name="connsiteX26" fmla="*/ 585532 w 4684254"/>
              <a:gd name="connsiteY26" fmla="*/ 7359624 h 7652390"/>
              <a:gd name="connsiteX27" fmla="*/ 585532 w 4684254"/>
              <a:gd name="connsiteY27" fmla="*/ 7066858 h 765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84254" h="7652390" stroke="0" extrusionOk="0">
                <a:moveTo>
                  <a:pt x="292766" y="7652390"/>
                </a:moveTo>
                <a:cubicBezTo>
                  <a:pt x="467738" y="7671422"/>
                  <a:pt x="586696" y="7540958"/>
                  <a:pt x="585532" y="7359624"/>
                </a:cubicBezTo>
                <a:cubicBezTo>
                  <a:pt x="468940" y="7357650"/>
                  <a:pt x="322649" y="7379938"/>
                  <a:pt x="292766" y="7359624"/>
                </a:cubicBezTo>
                <a:cubicBezTo>
                  <a:pt x="372576" y="7365380"/>
                  <a:pt x="436709" y="7292090"/>
                  <a:pt x="439149" y="7213241"/>
                </a:cubicBezTo>
                <a:cubicBezTo>
                  <a:pt x="440060" y="7119426"/>
                  <a:pt x="382974" y="7054813"/>
                  <a:pt x="292766" y="7066858"/>
                </a:cubicBezTo>
                <a:cubicBezTo>
                  <a:pt x="405856" y="7083623"/>
                  <a:pt x="516857" y="7076732"/>
                  <a:pt x="585532" y="7066858"/>
                </a:cubicBezTo>
                <a:cubicBezTo>
                  <a:pt x="595659" y="5473563"/>
                  <a:pt x="522603" y="1735649"/>
                  <a:pt x="585532" y="292766"/>
                </a:cubicBezTo>
                <a:cubicBezTo>
                  <a:pt x="582450" y="154055"/>
                  <a:pt x="716430" y="-12084"/>
                  <a:pt x="878298" y="0"/>
                </a:cubicBezTo>
                <a:cubicBezTo>
                  <a:pt x="2053850" y="-130697"/>
                  <a:pt x="2954458" y="-108073"/>
                  <a:pt x="4391488" y="0"/>
                </a:cubicBezTo>
                <a:cubicBezTo>
                  <a:pt x="4553332" y="9210"/>
                  <a:pt x="4702097" y="151217"/>
                  <a:pt x="4684254" y="292766"/>
                </a:cubicBezTo>
                <a:cubicBezTo>
                  <a:pt x="4677306" y="462082"/>
                  <a:pt x="4550087" y="590710"/>
                  <a:pt x="4391488" y="585532"/>
                </a:cubicBezTo>
                <a:cubicBezTo>
                  <a:pt x="4307710" y="585463"/>
                  <a:pt x="4174629" y="581981"/>
                  <a:pt x="4098722" y="585532"/>
                </a:cubicBezTo>
                <a:cubicBezTo>
                  <a:pt x="4226159" y="2410285"/>
                  <a:pt x="4047651" y="5198282"/>
                  <a:pt x="4098722" y="7359624"/>
                </a:cubicBezTo>
                <a:cubicBezTo>
                  <a:pt x="4090296" y="7514954"/>
                  <a:pt x="3996661" y="7651904"/>
                  <a:pt x="3805956" y="7652390"/>
                </a:cubicBezTo>
                <a:cubicBezTo>
                  <a:pt x="3400644" y="7628532"/>
                  <a:pt x="809441" y="7568734"/>
                  <a:pt x="292766" y="7652390"/>
                </a:cubicBezTo>
                <a:close/>
                <a:moveTo>
                  <a:pt x="1171064" y="292766"/>
                </a:moveTo>
                <a:cubicBezTo>
                  <a:pt x="1139275" y="453988"/>
                  <a:pt x="1036790" y="555999"/>
                  <a:pt x="878298" y="585532"/>
                </a:cubicBezTo>
                <a:cubicBezTo>
                  <a:pt x="794001" y="578811"/>
                  <a:pt x="730351" y="519278"/>
                  <a:pt x="731915" y="439149"/>
                </a:cubicBezTo>
                <a:cubicBezTo>
                  <a:pt x="732269" y="365133"/>
                  <a:pt x="811639" y="293282"/>
                  <a:pt x="878298" y="292766"/>
                </a:cubicBezTo>
                <a:cubicBezTo>
                  <a:pt x="916461" y="299820"/>
                  <a:pt x="1027269" y="269667"/>
                  <a:pt x="1171064" y="292766"/>
                </a:cubicBezTo>
                <a:close/>
              </a:path>
              <a:path w="4684254" h="7652390" fill="darkenLess" stroke="0" extrusionOk="0">
                <a:moveTo>
                  <a:pt x="1171064" y="292766"/>
                </a:moveTo>
                <a:cubicBezTo>
                  <a:pt x="1168569" y="452404"/>
                  <a:pt x="1049617" y="584965"/>
                  <a:pt x="878298" y="585532"/>
                </a:cubicBezTo>
                <a:cubicBezTo>
                  <a:pt x="790245" y="595632"/>
                  <a:pt x="731281" y="521443"/>
                  <a:pt x="731915" y="439149"/>
                </a:cubicBezTo>
                <a:cubicBezTo>
                  <a:pt x="742464" y="363385"/>
                  <a:pt x="793817" y="286487"/>
                  <a:pt x="878298" y="292766"/>
                </a:cubicBezTo>
                <a:cubicBezTo>
                  <a:pt x="954563" y="294296"/>
                  <a:pt x="1087723" y="274754"/>
                  <a:pt x="1171064" y="292766"/>
                </a:cubicBezTo>
                <a:close/>
                <a:moveTo>
                  <a:pt x="585532" y="7359624"/>
                </a:moveTo>
                <a:cubicBezTo>
                  <a:pt x="581535" y="7492651"/>
                  <a:pt x="481992" y="7636358"/>
                  <a:pt x="292766" y="7652390"/>
                </a:cubicBezTo>
                <a:cubicBezTo>
                  <a:pt x="152552" y="7632624"/>
                  <a:pt x="-73" y="7512888"/>
                  <a:pt x="0" y="7359624"/>
                </a:cubicBezTo>
                <a:cubicBezTo>
                  <a:pt x="-1811" y="7193958"/>
                  <a:pt x="144089" y="7062915"/>
                  <a:pt x="292766" y="7066858"/>
                </a:cubicBezTo>
                <a:cubicBezTo>
                  <a:pt x="366713" y="7077743"/>
                  <a:pt x="436616" y="7132069"/>
                  <a:pt x="439149" y="7213241"/>
                </a:cubicBezTo>
                <a:cubicBezTo>
                  <a:pt x="427509" y="7286700"/>
                  <a:pt x="375265" y="7365615"/>
                  <a:pt x="292766" y="7359624"/>
                </a:cubicBezTo>
                <a:cubicBezTo>
                  <a:pt x="398731" y="7370610"/>
                  <a:pt x="455231" y="7335058"/>
                  <a:pt x="585532" y="7359624"/>
                </a:cubicBezTo>
                <a:close/>
              </a:path>
              <a:path w="4684254" h="7652390" fill="none" extrusionOk="0">
                <a:moveTo>
                  <a:pt x="585532" y="7066858"/>
                </a:moveTo>
                <a:cubicBezTo>
                  <a:pt x="551545" y="6045067"/>
                  <a:pt x="482905" y="2038587"/>
                  <a:pt x="585532" y="292766"/>
                </a:cubicBezTo>
                <a:cubicBezTo>
                  <a:pt x="589384" y="117925"/>
                  <a:pt x="686969" y="-840"/>
                  <a:pt x="878298" y="0"/>
                </a:cubicBezTo>
                <a:cubicBezTo>
                  <a:pt x="1414664" y="110270"/>
                  <a:pt x="3216485" y="6938"/>
                  <a:pt x="4391488" y="0"/>
                </a:cubicBezTo>
                <a:cubicBezTo>
                  <a:pt x="4559838" y="199"/>
                  <a:pt x="4708570" y="142194"/>
                  <a:pt x="4684254" y="292766"/>
                </a:cubicBezTo>
                <a:cubicBezTo>
                  <a:pt x="4694637" y="428653"/>
                  <a:pt x="4554634" y="562889"/>
                  <a:pt x="4391488" y="585532"/>
                </a:cubicBezTo>
                <a:cubicBezTo>
                  <a:pt x="4264410" y="566751"/>
                  <a:pt x="4218505" y="586796"/>
                  <a:pt x="4098722" y="585532"/>
                </a:cubicBezTo>
                <a:cubicBezTo>
                  <a:pt x="3960875" y="2009404"/>
                  <a:pt x="4249164" y="4549984"/>
                  <a:pt x="4098722" y="7359624"/>
                </a:cubicBezTo>
                <a:cubicBezTo>
                  <a:pt x="4096448" y="7499477"/>
                  <a:pt x="3957125" y="7669621"/>
                  <a:pt x="3805956" y="7652390"/>
                </a:cubicBezTo>
                <a:cubicBezTo>
                  <a:pt x="2621059" y="7497709"/>
                  <a:pt x="1797358" y="7635488"/>
                  <a:pt x="292766" y="7652390"/>
                </a:cubicBezTo>
                <a:cubicBezTo>
                  <a:pt x="160721" y="7647159"/>
                  <a:pt x="21665" y="7506746"/>
                  <a:pt x="0" y="7359624"/>
                </a:cubicBezTo>
                <a:cubicBezTo>
                  <a:pt x="4123" y="7185946"/>
                  <a:pt x="128379" y="7053646"/>
                  <a:pt x="292766" y="7066858"/>
                </a:cubicBezTo>
                <a:cubicBezTo>
                  <a:pt x="345241" y="7044741"/>
                  <a:pt x="453013" y="7056783"/>
                  <a:pt x="585532" y="7066858"/>
                </a:cubicBezTo>
                <a:close/>
                <a:moveTo>
                  <a:pt x="878298" y="0"/>
                </a:moveTo>
                <a:cubicBezTo>
                  <a:pt x="1040984" y="11729"/>
                  <a:pt x="1184495" y="109767"/>
                  <a:pt x="1171064" y="292766"/>
                </a:cubicBezTo>
                <a:cubicBezTo>
                  <a:pt x="1170201" y="463482"/>
                  <a:pt x="1031719" y="586666"/>
                  <a:pt x="878298" y="585532"/>
                </a:cubicBezTo>
                <a:cubicBezTo>
                  <a:pt x="789916" y="588007"/>
                  <a:pt x="731166" y="505065"/>
                  <a:pt x="731915" y="439149"/>
                </a:cubicBezTo>
                <a:cubicBezTo>
                  <a:pt x="730685" y="358541"/>
                  <a:pt x="797312" y="305986"/>
                  <a:pt x="878298" y="292766"/>
                </a:cubicBezTo>
                <a:cubicBezTo>
                  <a:pt x="913505" y="310070"/>
                  <a:pt x="1116097" y="309374"/>
                  <a:pt x="1171064" y="292766"/>
                </a:cubicBezTo>
                <a:moveTo>
                  <a:pt x="4098722" y="585532"/>
                </a:moveTo>
                <a:cubicBezTo>
                  <a:pt x="2493622" y="436866"/>
                  <a:pt x="1496034" y="696454"/>
                  <a:pt x="878298" y="585532"/>
                </a:cubicBezTo>
                <a:moveTo>
                  <a:pt x="292766" y="7066858"/>
                </a:moveTo>
                <a:cubicBezTo>
                  <a:pt x="379224" y="7054395"/>
                  <a:pt x="444199" y="7128083"/>
                  <a:pt x="439149" y="7213241"/>
                </a:cubicBezTo>
                <a:cubicBezTo>
                  <a:pt x="438818" y="7291439"/>
                  <a:pt x="363181" y="7371210"/>
                  <a:pt x="292766" y="7359624"/>
                </a:cubicBezTo>
                <a:cubicBezTo>
                  <a:pt x="335394" y="7335705"/>
                  <a:pt x="492299" y="7349582"/>
                  <a:pt x="585532" y="7359624"/>
                </a:cubicBezTo>
                <a:moveTo>
                  <a:pt x="292766" y="7652390"/>
                </a:moveTo>
                <a:cubicBezTo>
                  <a:pt x="463134" y="7671832"/>
                  <a:pt x="587200" y="7522400"/>
                  <a:pt x="585532" y="7359624"/>
                </a:cubicBezTo>
                <a:cubicBezTo>
                  <a:pt x="560299" y="7325166"/>
                  <a:pt x="582519" y="7123030"/>
                  <a:pt x="585532" y="7066858"/>
                </a:cubicBezTo>
              </a:path>
              <a:path w="4684254" h="7652390" fill="none" stroke="0" extrusionOk="0">
                <a:moveTo>
                  <a:pt x="585532" y="7066858"/>
                </a:moveTo>
                <a:cubicBezTo>
                  <a:pt x="536211" y="5654754"/>
                  <a:pt x="748146" y="2399189"/>
                  <a:pt x="585532" y="292766"/>
                </a:cubicBezTo>
                <a:cubicBezTo>
                  <a:pt x="594721" y="119121"/>
                  <a:pt x="733214" y="-16575"/>
                  <a:pt x="878298" y="0"/>
                </a:cubicBezTo>
                <a:cubicBezTo>
                  <a:pt x="2115119" y="-11966"/>
                  <a:pt x="3959053" y="145886"/>
                  <a:pt x="4391488" y="0"/>
                </a:cubicBezTo>
                <a:cubicBezTo>
                  <a:pt x="4552173" y="-3288"/>
                  <a:pt x="4690433" y="135552"/>
                  <a:pt x="4684254" y="292766"/>
                </a:cubicBezTo>
                <a:cubicBezTo>
                  <a:pt x="4705282" y="460431"/>
                  <a:pt x="4568656" y="591996"/>
                  <a:pt x="4391488" y="585532"/>
                </a:cubicBezTo>
                <a:cubicBezTo>
                  <a:pt x="4361007" y="562372"/>
                  <a:pt x="4137154" y="607766"/>
                  <a:pt x="4098722" y="585532"/>
                </a:cubicBezTo>
                <a:cubicBezTo>
                  <a:pt x="3974219" y="3959944"/>
                  <a:pt x="4069910" y="4230690"/>
                  <a:pt x="4098722" y="7359624"/>
                </a:cubicBezTo>
                <a:cubicBezTo>
                  <a:pt x="4072482" y="7523958"/>
                  <a:pt x="3969618" y="7676129"/>
                  <a:pt x="3805956" y="7652390"/>
                </a:cubicBezTo>
                <a:cubicBezTo>
                  <a:pt x="3268760" y="7645112"/>
                  <a:pt x="1530492" y="7527032"/>
                  <a:pt x="292766" y="7652390"/>
                </a:cubicBezTo>
                <a:cubicBezTo>
                  <a:pt x="134861" y="7638647"/>
                  <a:pt x="-5872" y="7519526"/>
                  <a:pt x="0" y="7359624"/>
                </a:cubicBezTo>
                <a:cubicBezTo>
                  <a:pt x="29438" y="7187070"/>
                  <a:pt x="104664" y="7080827"/>
                  <a:pt x="292766" y="7066858"/>
                </a:cubicBezTo>
                <a:cubicBezTo>
                  <a:pt x="424009" y="7048485"/>
                  <a:pt x="465889" y="7047316"/>
                  <a:pt x="585532" y="7066858"/>
                </a:cubicBezTo>
                <a:close/>
                <a:moveTo>
                  <a:pt x="878298" y="0"/>
                </a:moveTo>
                <a:cubicBezTo>
                  <a:pt x="1028728" y="-700"/>
                  <a:pt x="1169134" y="116623"/>
                  <a:pt x="1171064" y="292766"/>
                </a:cubicBezTo>
                <a:cubicBezTo>
                  <a:pt x="1198776" y="441505"/>
                  <a:pt x="1026126" y="592684"/>
                  <a:pt x="878298" y="585532"/>
                </a:cubicBezTo>
                <a:cubicBezTo>
                  <a:pt x="792686" y="591995"/>
                  <a:pt x="734842" y="518042"/>
                  <a:pt x="731915" y="439149"/>
                </a:cubicBezTo>
                <a:cubicBezTo>
                  <a:pt x="737742" y="360006"/>
                  <a:pt x="793910" y="291162"/>
                  <a:pt x="878298" y="292766"/>
                </a:cubicBezTo>
                <a:cubicBezTo>
                  <a:pt x="1006595" y="307873"/>
                  <a:pt x="1088138" y="295891"/>
                  <a:pt x="1171064" y="292766"/>
                </a:cubicBezTo>
                <a:moveTo>
                  <a:pt x="4098722" y="585532"/>
                </a:moveTo>
                <a:cubicBezTo>
                  <a:pt x="2802780" y="479755"/>
                  <a:pt x="1479562" y="514036"/>
                  <a:pt x="878298" y="585532"/>
                </a:cubicBezTo>
                <a:moveTo>
                  <a:pt x="292766" y="7066858"/>
                </a:moveTo>
                <a:cubicBezTo>
                  <a:pt x="364265" y="7069128"/>
                  <a:pt x="436109" y="7134709"/>
                  <a:pt x="439149" y="7213241"/>
                </a:cubicBezTo>
                <a:cubicBezTo>
                  <a:pt x="446374" y="7284473"/>
                  <a:pt x="374376" y="7358557"/>
                  <a:pt x="292766" y="7359624"/>
                </a:cubicBezTo>
                <a:cubicBezTo>
                  <a:pt x="425575" y="7351505"/>
                  <a:pt x="527255" y="7372196"/>
                  <a:pt x="585532" y="7359624"/>
                </a:cubicBezTo>
                <a:moveTo>
                  <a:pt x="292766" y="7652390"/>
                </a:moveTo>
                <a:cubicBezTo>
                  <a:pt x="485711" y="7651074"/>
                  <a:pt x="585489" y="7523409"/>
                  <a:pt x="585532" y="7359624"/>
                </a:cubicBezTo>
                <a:cubicBezTo>
                  <a:pt x="608947" y="7296206"/>
                  <a:pt x="607266" y="7139429"/>
                  <a:pt x="585532" y="7066858"/>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ask="http://schemas.microsoft.com/office/drawing/2018/sketchyshapes" xmln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xmlns="" id="{6DD449FB-E85B-4482-A786-FB1CE273A16F}"/>
              </a:ext>
            </a:extLst>
          </p:cNvPr>
          <p:cNvSpPr txBox="1"/>
          <p:nvPr/>
        </p:nvSpPr>
        <p:spPr>
          <a:xfrm>
            <a:off x="4403590" y="2004490"/>
            <a:ext cx="6860403" cy="3477875"/>
          </a:xfrm>
          <a:prstGeom prst="rect">
            <a:avLst/>
          </a:prstGeom>
          <a:noFill/>
        </p:spPr>
        <p:txBody>
          <a:bodyPr wrap="square" rtlCol="0">
            <a:spAutoFit/>
          </a:bodyPr>
          <a:lstStyle/>
          <a:p>
            <a:pPr lvl="0" algn="ctr"/>
            <a:r>
              <a:rPr lang="vi-VN" altLang="zh-CN" sz="4400" b="1"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Có công việc chung, cần sẵn sàng góp công, góp sức.. có nhưu vậy chúng ta mới gắn bó, cuộc sống vui vẻ và hạnh phúc hơn</a:t>
            </a:r>
            <a:endParaRPr kumimoji="0" lang="vi-VN" altLang="zh-CN"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22" name="图片 18">
            <a:extLst>
              <a:ext uri="{FF2B5EF4-FFF2-40B4-BE49-F238E27FC236}">
                <a16:creationId xmlns:a16="http://schemas.microsoft.com/office/drawing/2014/main" xmlns="" id="{5ED96F91-36EE-4DB9-B38C-6DEFF382C6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xmlns="" id="{794ED5CA-6A80-4646-8CE1-F2CC0E4093D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664132" y="2912459"/>
            <a:ext cx="2881158" cy="287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1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defTabSz="609630"/>
            <a:endParaRPr lang="en-US" sz="1200">
              <a:solidFill>
                <a:prstClr val="black"/>
              </a:solidFill>
              <a:latin typeface="Calibri"/>
            </a:endParaRPr>
          </a:p>
        </p:txBody>
      </p:sp>
      <p:pic>
        <p:nvPicPr>
          <p:cNvPr id="5" name="Picture 4">
            <a:extLst>
              <a:ext uri="{FF2B5EF4-FFF2-40B4-BE49-F238E27FC236}">
                <a16:creationId xmlns:a16="http://schemas.microsoft.com/office/drawing/2014/main" xmlns="" id="{D382CF42-B1DA-3C8D-BBD0-A267238F6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650" y="3767417"/>
            <a:ext cx="8254699" cy="2853175"/>
          </a:xfrm>
          <a:prstGeom prst="rect">
            <a:avLst/>
          </a:prstGeom>
        </p:spPr>
      </p:pic>
    </p:spTree>
    <p:extLst>
      <p:ext uri="{BB962C8B-B14F-4D97-AF65-F5344CB8AC3E}">
        <p14:creationId xmlns:p14="http://schemas.microsoft.com/office/powerpoint/2010/main" val="20228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defTabSz="609630"/>
            <a:endParaRPr lang="en-US" sz="1200">
              <a:solidFill>
                <a:prstClr val="black"/>
              </a:solidFill>
              <a:latin typeface="Calibri"/>
            </a:endParaRPr>
          </a:p>
        </p:txBody>
      </p:sp>
      <p:pic>
        <p:nvPicPr>
          <p:cNvPr id="8" name="Picture 7"/>
          <p:cNvPicPr>
            <a:picLocks noChangeAspect="1"/>
          </p:cNvPicPr>
          <p:nvPr/>
        </p:nvPicPr>
        <p:blipFill>
          <a:blip r:embed="rId3"/>
          <a:stretch>
            <a:fillRect/>
          </a:stretch>
        </p:blipFill>
        <p:spPr>
          <a:xfrm>
            <a:off x="1930400" y="4140200"/>
            <a:ext cx="8888739" cy="24020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pPr defTabSz="609630"/>
            <a:endParaRPr lang="en-US" sz="1200">
              <a:solidFill>
                <a:prstClr val="black"/>
              </a:solidFill>
              <a:latin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7000"/>
            <a:ext cx="1544454" cy="1544454"/>
          </a:xfrm>
          <a:prstGeom prst="rect">
            <a:avLst/>
          </a:prstGeom>
        </p:spPr>
      </p:pic>
      <p:pic>
        <p:nvPicPr>
          <p:cNvPr id="16" name="Picture 15"/>
          <p:cNvPicPr>
            <a:picLocks noChangeAspect="1"/>
          </p:cNvPicPr>
          <p:nvPr/>
        </p:nvPicPr>
        <p:blipFill>
          <a:blip r:embed="rId4"/>
          <a:stretch>
            <a:fillRect/>
          </a:stretch>
        </p:blipFill>
        <p:spPr>
          <a:xfrm>
            <a:off x="9144001" y="4432786"/>
            <a:ext cx="1975275" cy="800677"/>
          </a:xfrm>
          <a:prstGeom prst="rect">
            <a:avLst/>
          </a:prstGeom>
        </p:spPr>
      </p:pic>
      <p:grpSp>
        <p:nvGrpSpPr>
          <p:cNvPr id="3" name="Group 3">
            <a:extLst>
              <a:ext uri="{FF2B5EF4-FFF2-40B4-BE49-F238E27FC236}">
                <a16:creationId xmlns:a16="http://schemas.microsoft.com/office/drawing/2014/main" xmlns="" id="{13B96BE3-E7B1-8FAD-10C1-5A46116050A3}"/>
              </a:ext>
            </a:extLst>
          </p:cNvPr>
          <p:cNvGrpSpPr/>
          <p:nvPr/>
        </p:nvGrpSpPr>
        <p:grpSpPr>
          <a:xfrm>
            <a:off x="1520326" y="3459296"/>
            <a:ext cx="9571780" cy="3227941"/>
            <a:chOff x="0" y="0"/>
            <a:chExt cx="4450007" cy="2377789"/>
          </a:xfrm>
        </p:grpSpPr>
        <p:sp>
          <p:nvSpPr>
            <p:cNvPr id="4" name="Freeform 4">
              <a:extLst>
                <a:ext uri="{FF2B5EF4-FFF2-40B4-BE49-F238E27FC236}">
                  <a16:creationId xmlns:a16="http://schemas.microsoft.com/office/drawing/2014/main" xmlns="" id="{6DA2EBB4-A70A-222A-51C2-E1752D708C12}"/>
                </a:ext>
              </a:extLst>
            </p:cNvPr>
            <p:cNvSpPr/>
            <p:nvPr/>
          </p:nvSpPr>
          <p:spPr>
            <a:xfrm>
              <a:off x="0" y="0"/>
              <a:ext cx="4450007" cy="2377789"/>
            </a:xfrm>
            <a:custGeom>
              <a:avLst/>
              <a:gdLst/>
              <a:ahLst/>
              <a:cxnLst/>
              <a:rect l="l" t="t" r="r" b="b"/>
              <a:pathLst>
                <a:path w="4450007" h="2377789">
                  <a:moveTo>
                    <a:pt x="23369" y="0"/>
                  </a:moveTo>
                  <a:lnTo>
                    <a:pt x="4426638" y="0"/>
                  </a:lnTo>
                  <a:cubicBezTo>
                    <a:pt x="4439544" y="0"/>
                    <a:pt x="4450007" y="10462"/>
                    <a:pt x="4450007" y="23369"/>
                  </a:cubicBezTo>
                  <a:lnTo>
                    <a:pt x="4450007" y="2354420"/>
                  </a:lnTo>
                  <a:cubicBezTo>
                    <a:pt x="4450007" y="2367326"/>
                    <a:pt x="4439544" y="2377789"/>
                    <a:pt x="4426638" y="2377789"/>
                  </a:cubicBezTo>
                  <a:lnTo>
                    <a:pt x="23369" y="2377789"/>
                  </a:lnTo>
                  <a:cubicBezTo>
                    <a:pt x="10462" y="2377789"/>
                    <a:pt x="0" y="2367326"/>
                    <a:pt x="0" y="2354420"/>
                  </a:cubicBezTo>
                  <a:lnTo>
                    <a:pt x="0" y="23369"/>
                  </a:lnTo>
                  <a:cubicBezTo>
                    <a:pt x="0" y="10462"/>
                    <a:pt x="10462" y="0"/>
                    <a:pt x="23369" y="0"/>
                  </a:cubicBezTo>
                  <a:close/>
                </a:path>
              </a:pathLst>
            </a:custGeom>
            <a:solidFill>
              <a:srgbClr val="FFFFFF">
                <a:alpha val="95686"/>
              </a:srgbClr>
            </a:solidFill>
            <a:ln w="66675" cap="rnd">
              <a:solidFill>
                <a:srgbClr val="EE6227">
                  <a:alpha val="95686"/>
                </a:srgbClr>
              </a:solidFill>
              <a:prstDash val="solid"/>
              <a:round/>
            </a:ln>
          </p:spPr>
          <p:txBody>
            <a:bodyPr/>
            <a:lstStyle/>
            <a:p>
              <a:endParaRPr lang="en-US"/>
            </a:p>
          </p:txBody>
        </p:sp>
        <p:sp>
          <p:nvSpPr>
            <p:cNvPr id="5" name="TextBox 5">
              <a:extLst>
                <a:ext uri="{FF2B5EF4-FFF2-40B4-BE49-F238E27FC236}">
                  <a16:creationId xmlns:a16="http://schemas.microsoft.com/office/drawing/2014/main" xmlns="" id="{0DE78051-3A3D-A9AD-E533-E9E1DF0C65D7}"/>
                </a:ext>
              </a:extLst>
            </p:cNvPr>
            <p:cNvSpPr txBox="1"/>
            <p:nvPr/>
          </p:nvSpPr>
          <p:spPr>
            <a:xfrm>
              <a:off x="0" y="-38100"/>
              <a:ext cx="4450007" cy="2415889"/>
            </a:xfrm>
            <a:prstGeom prst="rect">
              <a:avLst/>
            </a:prstGeom>
          </p:spPr>
          <p:txBody>
            <a:bodyPr lIns="50800" tIns="50800" rIns="50800" bIns="50800" rtlCol="0" anchor="ctr"/>
            <a:lstStyle/>
            <a:p>
              <a:pPr algn="ctr">
                <a:lnSpc>
                  <a:spcPts val="2659"/>
                </a:lnSpc>
                <a:spcBef>
                  <a:spcPct val="0"/>
                </a:spcBef>
              </a:pPr>
              <a:endParaRPr/>
            </a:p>
          </p:txBody>
        </p:sp>
      </p:grpSp>
      <p:pic>
        <p:nvPicPr>
          <p:cNvPr id="13" name="Picture 12">
            <a:extLst>
              <a:ext uri="{FF2B5EF4-FFF2-40B4-BE49-F238E27FC236}">
                <a16:creationId xmlns:a16="http://schemas.microsoft.com/office/drawing/2014/main" xmlns="" id="{4DAB304A-C626-4A34-5960-800E6C32C72E}"/>
              </a:ext>
            </a:extLst>
          </p:cNvPr>
          <p:cNvPicPr>
            <a:picLocks noChangeAspect="1"/>
          </p:cNvPicPr>
          <p:nvPr/>
        </p:nvPicPr>
        <p:blipFill>
          <a:blip r:embed="rId5"/>
          <a:stretch>
            <a:fillRect/>
          </a:stretch>
        </p:blipFill>
        <p:spPr>
          <a:xfrm>
            <a:off x="1992673" y="4663243"/>
            <a:ext cx="8419306" cy="1274174"/>
          </a:xfrm>
          <a:prstGeom prst="rect">
            <a:avLst/>
          </a:prstGeom>
        </p:spPr>
      </p:pic>
      <p:pic>
        <p:nvPicPr>
          <p:cNvPr id="15" name="Picture 14">
            <a:extLst>
              <a:ext uri="{FF2B5EF4-FFF2-40B4-BE49-F238E27FC236}">
                <a16:creationId xmlns:a16="http://schemas.microsoft.com/office/drawing/2014/main" xmlns="" id="{A2138A20-5506-B5F7-8390-B7B7ACE2DC17}"/>
              </a:ext>
            </a:extLst>
          </p:cNvPr>
          <p:cNvPicPr>
            <a:picLocks noChangeAspect="1"/>
          </p:cNvPicPr>
          <p:nvPr/>
        </p:nvPicPr>
        <p:blipFill>
          <a:blip r:embed="rId6"/>
          <a:stretch>
            <a:fillRect/>
          </a:stretch>
        </p:blipFill>
        <p:spPr>
          <a:xfrm>
            <a:off x="4675290" y="3572989"/>
            <a:ext cx="2969009" cy="107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23">
            <a:extLst>
              <a:ext uri="{FF2B5EF4-FFF2-40B4-BE49-F238E27FC236}">
                <a16:creationId xmlns:a16="http://schemas.microsoft.com/office/drawing/2014/main" xmlns="" id="{1038515F-A65E-4212-A5EB-B01A920EDBDD}"/>
              </a:ext>
            </a:extLst>
          </p:cNvPr>
          <p:cNvSpPr>
            <a:spLocks noChangeArrowheads="1"/>
          </p:cNvSpPr>
          <p:nvPr/>
        </p:nvSpPr>
        <p:spPr bwMode="auto">
          <a:xfrm>
            <a:off x="1328264" y="466384"/>
            <a:ext cx="9944086" cy="107721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1.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thích</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cá</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nhân</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theo</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cặp</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hay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nhóm</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Vì</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sao</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endParaRPr kumimoji="0" lang="zh-CN" altLang="en-US" sz="3200" b="1" i="0"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Arial" panose="020B0604020202020204" pitchFamily="34" charset="0"/>
              <a:sym typeface="+mn-lt"/>
            </a:endParaRPr>
          </a:p>
        </p:txBody>
      </p:sp>
      <p:pic>
        <p:nvPicPr>
          <p:cNvPr id="4" name="Picture 3">
            <a:extLst>
              <a:ext uri="{FF2B5EF4-FFF2-40B4-BE49-F238E27FC236}">
                <a16:creationId xmlns:a16="http://schemas.microsoft.com/office/drawing/2014/main" xmlns="" id="{9C24C5B5-8170-4DB9-818E-B21664714C7A}"/>
              </a:ext>
            </a:extLst>
          </p:cNvPr>
          <p:cNvPicPr>
            <a:picLocks noChangeAspect="1"/>
          </p:cNvPicPr>
          <p:nvPr/>
        </p:nvPicPr>
        <p:blipFill>
          <a:blip r:embed="rId3"/>
          <a:stretch>
            <a:fillRect/>
          </a:stretch>
        </p:blipFill>
        <p:spPr>
          <a:xfrm>
            <a:off x="2704631" y="1567441"/>
            <a:ext cx="7191352" cy="1966278"/>
          </a:xfrm>
          <a:prstGeom prst="rect">
            <a:avLst/>
          </a:prstGeom>
        </p:spPr>
      </p:pic>
      <p:pic>
        <p:nvPicPr>
          <p:cNvPr id="22" name="Picture 21">
            <a:extLst>
              <a:ext uri="{FF2B5EF4-FFF2-40B4-BE49-F238E27FC236}">
                <a16:creationId xmlns:a16="http://schemas.microsoft.com/office/drawing/2014/main" xmlns="" id="{3D840092-D2D5-4A61-BE19-19C74865EE6A}"/>
              </a:ext>
            </a:extLst>
          </p:cNvPr>
          <p:cNvPicPr>
            <a:picLocks noChangeAspect="1"/>
          </p:cNvPicPr>
          <p:nvPr/>
        </p:nvPicPr>
        <p:blipFill>
          <a:blip r:embed="rId4"/>
          <a:stretch>
            <a:fillRect/>
          </a:stretch>
        </p:blipFill>
        <p:spPr>
          <a:xfrm>
            <a:off x="3769360" y="3473266"/>
            <a:ext cx="3129131" cy="2540802"/>
          </a:xfrm>
          <a:prstGeom prst="rect">
            <a:avLst/>
          </a:prstGeom>
        </p:spPr>
      </p:pic>
      <p:pic>
        <p:nvPicPr>
          <p:cNvPr id="8" name="Picture 7">
            <a:extLst>
              <a:ext uri="{FF2B5EF4-FFF2-40B4-BE49-F238E27FC236}">
                <a16:creationId xmlns:a16="http://schemas.microsoft.com/office/drawing/2014/main" xmlns="" id="{75579D2D-73D4-4C5E-8297-186B9C1C92FD}"/>
              </a:ext>
            </a:extLst>
          </p:cNvPr>
          <p:cNvPicPr>
            <a:picLocks noChangeAspect="1"/>
          </p:cNvPicPr>
          <p:nvPr/>
        </p:nvPicPr>
        <p:blipFill>
          <a:blip r:embed="rId5"/>
          <a:stretch>
            <a:fillRect/>
          </a:stretch>
        </p:blipFill>
        <p:spPr>
          <a:xfrm>
            <a:off x="9154632" y="3602333"/>
            <a:ext cx="2342943" cy="2553918"/>
          </a:xfrm>
          <a:prstGeom prst="rect">
            <a:avLst/>
          </a:prstGeom>
        </p:spPr>
      </p:pic>
    </p:spTree>
    <p:extLst>
      <p:ext uri="{BB962C8B-B14F-4D97-AF65-F5344CB8AC3E}">
        <p14:creationId xmlns:p14="http://schemas.microsoft.com/office/powerpoint/2010/main" val="5188082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xmlns="" id="{B5EE0D9C-F92A-4408-9D5D-8DC38946A186}"/>
              </a:ext>
            </a:extLst>
          </p:cNvPr>
          <p:cNvPicPr>
            <a:picLocks noChangeAspect="1"/>
          </p:cNvPicPr>
          <p:nvPr/>
        </p:nvPicPr>
        <p:blipFill>
          <a:blip r:embed="rId12"/>
          <a:stretch>
            <a:fillRect/>
          </a:stretch>
        </p:blipFill>
        <p:spPr>
          <a:xfrm>
            <a:off x="3623200" y="2190823"/>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xmlns="" id="{8D627C8C-D45D-47DD-9787-6132392749F4}"/>
              </a:ext>
            </a:extLst>
          </p:cNvPr>
          <p:cNvGraphicFramePr>
            <a:graphicFrameLocks noGrp="1"/>
          </p:cNvGraphicFramePr>
          <p:nvPr>
            <p:extLst>
              <p:ext uri="{D42A27DB-BD31-4B8C-83A1-F6EECF244321}">
                <p14:modId xmlns:p14="http://schemas.microsoft.com/office/powerpoint/2010/main" val="2090454447"/>
              </p:ext>
            </p:extLst>
          </p:nvPr>
        </p:nvGraphicFramePr>
        <p:xfrm>
          <a:off x="503133" y="906124"/>
          <a:ext cx="11117654" cy="4547646"/>
        </p:xfrm>
        <a:graphic>
          <a:graphicData uri="http://schemas.openxmlformats.org/drawingml/2006/table">
            <a:tbl>
              <a:tblPr firstRow="1" bandRow="1">
                <a:tableStyleId>{5DA37D80-6434-44D0-A028-1B22A696006F}</a:tableStyleId>
              </a:tblPr>
              <a:tblGrid>
                <a:gridCol w="1075537">
                  <a:extLst>
                    <a:ext uri="{9D8B030D-6E8A-4147-A177-3AD203B41FA5}">
                      <a16:colId xmlns:a16="http://schemas.microsoft.com/office/drawing/2014/main" xmlns="" val="2319808809"/>
                    </a:ext>
                  </a:extLst>
                </a:gridCol>
                <a:gridCol w="2302351">
                  <a:extLst>
                    <a:ext uri="{9D8B030D-6E8A-4147-A177-3AD203B41FA5}">
                      <a16:colId xmlns:a16="http://schemas.microsoft.com/office/drawing/2014/main" xmlns="" val="3594929919"/>
                    </a:ext>
                  </a:extLst>
                </a:gridCol>
                <a:gridCol w="7739766">
                  <a:extLst>
                    <a:ext uri="{9D8B030D-6E8A-4147-A177-3AD203B41FA5}">
                      <a16:colId xmlns:a16="http://schemas.microsoft.com/office/drawing/2014/main" xmlns="" val="2894974001"/>
                    </a:ext>
                  </a:extLst>
                </a:gridCol>
              </a:tblGrid>
              <a:tr h="1515882">
                <a:tc>
                  <a:txBody>
                    <a:bodyPr/>
                    <a:lstStyle/>
                    <a:p>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1</a:t>
                      </a:r>
                    </a:p>
                  </a:txBody>
                  <a:tcPr>
                    <a:solidFill>
                      <a:schemeClr val="bg1"/>
                    </a:solidFill>
                  </a:tcPr>
                </a:tc>
                <a:tc>
                  <a:txBody>
                    <a:bodyPr/>
                    <a:lstStyle/>
                    <a:p>
                      <a:pPr algn="ct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Học</a:t>
                      </a:r>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cá</a:t>
                      </a:r>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nhân</a:t>
                      </a:r>
                      <a:endPar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a:txBody>
                  <a:tcPr>
                    <a:solidFill>
                      <a:schemeClr val="bg1"/>
                    </a:solidFill>
                  </a:tcPr>
                </a:tc>
                <a:tc>
                  <a:txBody>
                    <a:bodyPr/>
                    <a:lstStyle/>
                    <a:p>
                      <a:endParaRPr lang="en-US" sz="3500" dirty="0">
                        <a:latin typeface="Cambria" panose="02040503050406030204" pitchFamily="18" charset="0"/>
                        <a:ea typeface="Cambria" panose="02040503050406030204" pitchFamily="18" charset="0"/>
                        <a:cs typeface="Arial" panose="020B0604020202020204" pitchFamily="34" charset="0"/>
                      </a:endParaRPr>
                    </a:p>
                  </a:txBody>
                  <a:tcPr>
                    <a:solidFill>
                      <a:schemeClr val="bg1"/>
                    </a:solidFill>
                  </a:tcPr>
                </a:tc>
                <a:extLst>
                  <a:ext uri="{0D108BD9-81ED-4DB2-BD59-A6C34878D82A}">
                    <a16:rowId xmlns:a16="http://schemas.microsoft.com/office/drawing/2014/main" xmlns="" val="373576649"/>
                  </a:ext>
                </a:extLst>
              </a:tr>
              <a:tr h="1515882">
                <a:tc>
                  <a:txBody>
                    <a:bodyPr/>
                    <a:lstStyle/>
                    <a:p>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2</a:t>
                      </a:r>
                    </a:p>
                  </a:txBody>
                  <a:tcPr>
                    <a:solidFill>
                      <a:schemeClr val="bg1"/>
                    </a:solidFill>
                  </a:tcPr>
                </a:tc>
                <a:tc>
                  <a:txBody>
                    <a:bodyPr/>
                    <a:lstStyle/>
                    <a:p>
                      <a:pPr algn="ct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Học</a:t>
                      </a:r>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theo</a:t>
                      </a:r>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cặp</a:t>
                      </a:r>
                      <a:endPar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a:txBody>
                  <a:tcPr>
                    <a:solidFill>
                      <a:schemeClr val="bg1"/>
                    </a:solidFill>
                  </a:tcPr>
                </a:tc>
                <a:tc>
                  <a:txBody>
                    <a:bodyPr/>
                    <a:lstStyle/>
                    <a:p>
                      <a:endParaRPr lang="en-US" sz="3500" dirty="0">
                        <a:latin typeface="Cambria" panose="02040503050406030204" pitchFamily="18" charset="0"/>
                        <a:ea typeface="Cambria" panose="02040503050406030204" pitchFamily="18" charset="0"/>
                        <a:cs typeface="Arial" panose="020B0604020202020204" pitchFamily="34" charset="0"/>
                      </a:endParaRPr>
                    </a:p>
                  </a:txBody>
                  <a:tcPr>
                    <a:solidFill>
                      <a:schemeClr val="bg1"/>
                    </a:solidFill>
                  </a:tcPr>
                </a:tc>
                <a:extLst>
                  <a:ext uri="{0D108BD9-81ED-4DB2-BD59-A6C34878D82A}">
                    <a16:rowId xmlns:a16="http://schemas.microsoft.com/office/drawing/2014/main" xmlns="" val="2572429119"/>
                  </a:ext>
                </a:extLst>
              </a:tr>
              <a:tr h="1515882">
                <a:tc>
                  <a:txBody>
                    <a:bodyPr/>
                    <a:lstStyle/>
                    <a:p>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3</a:t>
                      </a:r>
                    </a:p>
                  </a:txBody>
                  <a:tcPr>
                    <a:solidFill>
                      <a:schemeClr val="bg1"/>
                    </a:solidFill>
                  </a:tcPr>
                </a:tc>
                <a:tc>
                  <a:txBody>
                    <a:bodyPr/>
                    <a:lstStyle/>
                    <a:p>
                      <a:pPr algn="ct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Học</a:t>
                      </a:r>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theo</a:t>
                      </a:r>
                      <a:r>
                        <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5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nhóm</a:t>
                      </a:r>
                      <a:endParaRPr lang="en-US" sz="35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a:txBody>
                  <a:tcPr>
                    <a:solidFill>
                      <a:schemeClr val="bg1"/>
                    </a:solidFill>
                  </a:tcPr>
                </a:tc>
                <a:tc>
                  <a:txBody>
                    <a:bodyPr/>
                    <a:lstStyle/>
                    <a:p>
                      <a:endParaRPr lang="en-US" sz="3500" dirty="0">
                        <a:latin typeface="Cambria" panose="02040503050406030204" pitchFamily="18" charset="0"/>
                        <a:ea typeface="Cambria" panose="02040503050406030204" pitchFamily="18" charset="0"/>
                        <a:cs typeface="Arial" panose="020B0604020202020204" pitchFamily="34" charset="0"/>
                      </a:endParaRPr>
                    </a:p>
                  </a:txBody>
                  <a:tcPr>
                    <a:solidFill>
                      <a:schemeClr val="bg1"/>
                    </a:solidFill>
                  </a:tcPr>
                </a:tc>
                <a:extLst>
                  <a:ext uri="{0D108BD9-81ED-4DB2-BD59-A6C34878D82A}">
                    <a16:rowId xmlns:a16="http://schemas.microsoft.com/office/drawing/2014/main" xmlns="" val="645921296"/>
                  </a:ext>
                </a:extLst>
              </a:tr>
            </a:tbl>
          </a:graphicData>
        </a:graphic>
      </p:graphicFrame>
      <p:sp>
        <p:nvSpPr>
          <p:cNvPr id="9" name="TextBox 8">
            <a:extLst>
              <a:ext uri="{FF2B5EF4-FFF2-40B4-BE49-F238E27FC236}">
                <a16:creationId xmlns:a16="http://schemas.microsoft.com/office/drawing/2014/main" xmlns="" id="{DFF13C23-166A-4E32-AF49-C3E113EE415F}"/>
              </a:ext>
            </a:extLst>
          </p:cNvPr>
          <p:cNvSpPr txBox="1"/>
          <p:nvPr/>
        </p:nvSpPr>
        <p:spPr>
          <a:xfrm>
            <a:off x="4041965" y="1034350"/>
            <a:ext cx="7512146"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cá</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nhân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tư</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duy</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suy</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nghĩ</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tự</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làm</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việc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a:t>
            </a:r>
          </a:p>
        </p:txBody>
      </p:sp>
      <p:sp>
        <p:nvSpPr>
          <p:cNvPr id="20" name="TextBox 19">
            <a:extLst>
              <a:ext uri="{FF2B5EF4-FFF2-40B4-BE49-F238E27FC236}">
                <a16:creationId xmlns:a16="http://schemas.microsoft.com/office/drawing/2014/main" xmlns="" id="{1D8DD8C2-3852-481E-862C-BB43CC47535B}"/>
              </a:ext>
            </a:extLst>
          </p:cNvPr>
          <p:cNvSpPr txBox="1"/>
          <p:nvPr/>
        </p:nvSpPr>
        <p:spPr>
          <a:xfrm>
            <a:off x="4014854" y="2487450"/>
            <a:ext cx="7605932"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cặp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thuyết</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phục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khác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tranh</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luận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a:t>
            </a:r>
          </a:p>
        </p:txBody>
      </p:sp>
      <p:sp>
        <p:nvSpPr>
          <p:cNvPr id="21" name="TextBox 20">
            <a:extLst>
              <a:ext uri="{FF2B5EF4-FFF2-40B4-BE49-F238E27FC236}">
                <a16:creationId xmlns:a16="http://schemas.microsoft.com/office/drawing/2014/main" xmlns="" id="{EEE7E341-D045-4F47-9BF9-D871B25E3584}"/>
              </a:ext>
            </a:extLst>
          </p:cNvPr>
          <p:cNvSpPr txBox="1"/>
          <p:nvPr/>
        </p:nvSpPr>
        <p:spPr>
          <a:xfrm>
            <a:off x="3976754" y="3945195"/>
            <a:ext cx="7633335"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nhóm</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nhiều</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trình</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bày</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ý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kiến</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trước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đám</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đông</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sức</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mạnh</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tập</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thể</a:t>
            </a:r>
            <a:r>
              <a:rPr lang="en-US" sz="2800" dirty="0">
                <a:ln w="0"/>
                <a:solidFill>
                  <a:srgbClr val="00206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464760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arn(inVertical)">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23">
            <a:extLst>
              <a:ext uri="{FF2B5EF4-FFF2-40B4-BE49-F238E27FC236}">
                <a16:creationId xmlns:a16="http://schemas.microsoft.com/office/drawing/2014/main" xmlns="" id="{1038515F-A65E-4212-A5EB-B01A920EDBDD}"/>
              </a:ext>
            </a:extLst>
          </p:cNvPr>
          <p:cNvSpPr>
            <a:spLocks noChangeArrowheads="1"/>
          </p:cNvSpPr>
          <p:nvPr/>
        </p:nvSpPr>
        <p:spPr bwMode="auto">
          <a:xfrm>
            <a:off x="1328264" y="466384"/>
            <a:ext cx="9944086"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2.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Kể</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về</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một</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hoạt</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động</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tập</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thể</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mà</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đã</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tham</a:t>
            </a:r>
            <a:r>
              <a:rPr kumimoji="0"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mn-lt"/>
              </a:rPr>
              <a:t>gia</a:t>
            </a:r>
            <a:endParaRPr kumimoji="0" lang="zh-CN" altLang="en-US" sz="3200" b="1" i="0"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Arial" panose="020B0604020202020204" pitchFamily="34" charset="0"/>
              <a:sym typeface="+mn-lt"/>
            </a:endParaRPr>
          </a:p>
        </p:txBody>
      </p:sp>
      <p:pic>
        <p:nvPicPr>
          <p:cNvPr id="11" name="Picture 2" descr="Pin by Lara (Adriana) O&amp;amp;#39;Meany on Cute,Cute,Cute! | Funny emoticons, Love  stickers, Cute gif">
            <a:extLst>
              <a:ext uri="{FF2B5EF4-FFF2-40B4-BE49-F238E27FC236}">
                <a16:creationId xmlns:a16="http://schemas.microsoft.com/office/drawing/2014/main" xmlns="" id="{F0923307-0A0B-41CA-A896-19E1A27DC7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568" y="118057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30F5D2CB-30A0-4B2A-8E76-F4C5623221E3}"/>
              </a:ext>
            </a:extLst>
          </p:cNvPr>
          <p:cNvSpPr txBox="1"/>
          <p:nvPr/>
        </p:nvSpPr>
        <p:spPr>
          <a:xfrm>
            <a:off x="3023668" y="1156462"/>
            <a:ext cx="6709611" cy="584775"/>
          </a:xfrm>
          <a:prstGeom prst="rect">
            <a:avLst/>
          </a:prstGeom>
          <a:noFill/>
        </p:spPr>
        <p:txBody>
          <a:bodyPr wrap="square">
            <a:spAutoFit/>
          </a:bodyPr>
          <a:lstStyle/>
          <a:p>
            <a:pPr lvl="0" algn="just"/>
            <a:r>
              <a:rPr lang="pt-BR"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Hoạt động tập thể em tham gia là gì?</a:t>
            </a:r>
          </a:p>
        </p:txBody>
      </p:sp>
      <p:sp>
        <p:nvSpPr>
          <p:cNvPr id="13" name="TextBox 12">
            <a:extLst>
              <a:ext uri="{FF2B5EF4-FFF2-40B4-BE49-F238E27FC236}">
                <a16:creationId xmlns:a16="http://schemas.microsoft.com/office/drawing/2014/main" xmlns="" id="{7F0D28A0-C6EC-49E2-9588-B0120AB6796D}"/>
              </a:ext>
            </a:extLst>
          </p:cNvPr>
          <p:cNvSpPr txBox="1"/>
          <p:nvPr/>
        </p:nvSpPr>
        <p:spPr>
          <a:xfrm>
            <a:off x="3023668" y="1970687"/>
            <a:ext cx="6852389" cy="1077218"/>
          </a:xfrm>
          <a:prstGeom prst="rect">
            <a:avLst/>
          </a:prstGeom>
          <a:noFill/>
        </p:spPr>
        <p:txBody>
          <a:bodyPr wrap="square">
            <a:spAutoFit/>
          </a:bodyPr>
          <a:lstStyle/>
          <a:p>
            <a:pPr lvl="0" algn="just"/>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Em</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cùng</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làm</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việc</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với</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những</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ai?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Công</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việc</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em</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được</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giao</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là</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gì</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a:t>
            </a:r>
            <a:endParaRPr lang="vi-VN" sz="3200" dirty="0">
              <a:solidFill>
                <a:srgbClr val="9A078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4" name="TextBox 13">
            <a:extLst>
              <a:ext uri="{FF2B5EF4-FFF2-40B4-BE49-F238E27FC236}">
                <a16:creationId xmlns:a16="http://schemas.microsoft.com/office/drawing/2014/main" xmlns="" id="{DEE5325D-CE9A-4D98-ABE5-DA804BC75945}"/>
              </a:ext>
            </a:extLst>
          </p:cNvPr>
          <p:cNvSpPr txBox="1"/>
          <p:nvPr/>
        </p:nvSpPr>
        <p:spPr>
          <a:xfrm>
            <a:off x="2837779" y="3262024"/>
            <a:ext cx="7701819" cy="584775"/>
          </a:xfrm>
          <a:prstGeom prst="rect">
            <a:avLst/>
          </a:prstGeom>
          <a:noFill/>
        </p:spPr>
        <p:txBody>
          <a:bodyPr wrap="square">
            <a:spAutoFit/>
          </a:bodyPr>
          <a:lstStyle/>
          <a:p>
            <a:pPr lvl="0" algn="just"/>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Kết</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quả</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của</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hoạt</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động</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tập</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thể</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đó</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ra</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sao</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a:t>
            </a:r>
          </a:p>
        </p:txBody>
      </p:sp>
      <p:pic>
        <p:nvPicPr>
          <p:cNvPr id="15" name="Picture 2" descr="Pin by Lara (Adriana) O&amp;amp;#39;Meany on Cute,Cute,Cute! | Funny emoticons, Love  stickers, Cute gif">
            <a:extLst>
              <a:ext uri="{FF2B5EF4-FFF2-40B4-BE49-F238E27FC236}">
                <a16:creationId xmlns:a16="http://schemas.microsoft.com/office/drawing/2014/main" xmlns="" id="{8D008863-5CBC-4C32-8E32-F3B5A0957A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302" y="226653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in by Lara (Adriana) O&amp;amp;#39;Meany on Cute,Cute,Cute! | Funny emoticons, Love  stickers, Cute gif">
            <a:extLst>
              <a:ext uri="{FF2B5EF4-FFF2-40B4-BE49-F238E27FC236}">
                <a16:creationId xmlns:a16="http://schemas.microsoft.com/office/drawing/2014/main" xmlns="" id="{DF3AE081-43A0-4511-88E8-0663D945E9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568" y="3228678"/>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5E7EAD24-9FDF-4150-B5DD-28F54E22D24F}"/>
              </a:ext>
            </a:extLst>
          </p:cNvPr>
          <p:cNvSpPr txBox="1"/>
          <p:nvPr/>
        </p:nvSpPr>
        <p:spPr>
          <a:xfrm>
            <a:off x="2837779" y="4015310"/>
            <a:ext cx="7701819" cy="1077218"/>
          </a:xfrm>
          <a:prstGeom prst="rect">
            <a:avLst/>
          </a:prstGeom>
          <a:noFill/>
        </p:spPr>
        <p:txBody>
          <a:bodyPr wrap="square">
            <a:spAutoFit/>
          </a:bodyPr>
          <a:lstStyle/>
          <a:p>
            <a:pPr lvl="0" algn="just"/>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Em</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có</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cảm</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nghĩ</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gì</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sau</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khi</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tham</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gia</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hoạt</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động</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srgbClr val="9A0780"/>
                </a:solidFill>
                <a:latin typeface="Cambria" panose="02040503050406030204" pitchFamily="18" charset="0"/>
                <a:ea typeface="Cambria" panose="02040503050406030204" pitchFamily="18" charset="0"/>
                <a:cs typeface="Arial-Rounded" panose="020B0500000000000000" pitchFamily="34" charset="0"/>
              </a:rPr>
              <a:t>đó</a:t>
            </a:r>
            <a:r>
              <a:rPr lang="en-US" sz="3200" dirty="0">
                <a:solidFill>
                  <a:srgbClr val="9A0780"/>
                </a:solidFill>
                <a:latin typeface="Cambria" panose="02040503050406030204" pitchFamily="18" charset="0"/>
                <a:ea typeface="Cambria" panose="02040503050406030204" pitchFamily="18" charset="0"/>
                <a:cs typeface="Arial-Rounded" panose="020B0500000000000000" pitchFamily="34" charset="0"/>
              </a:rPr>
              <a:t>?</a:t>
            </a:r>
          </a:p>
        </p:txBody>
      </p:sp>
      <p:pic>
        <p:nvPicPr>
          <p:cNvPr id="23" name="Picture 2" descr="Pin by Lara (Adriana) O&amp;amp;#39;Meany on Cute,Cute,Cute! | Funny emoticons, Love  stickers, Cute gif">
            <a:extLst>
              <a:ext uri="{FF2B5EF4-FFF2-40B4-BE49-F238E27FC236}">
                <a16:creationId xmlns:a16="http://schemas.microsoft.com/office/drawing/2014/main" xmlns="" id="{7B2FD196-3456-4FE1-B02A-A62FEC745B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568" y="423922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4BDA7F00-DD1D-4920-9487-507DF6EBE71E}"/>
              </a:ext>
            </a:extLst>
          </p:cNvPr>
          <p:cNvPicPr>
            <a:picLocks noChangeAspect="1"/>
          </p:cNvPicPr>
          <p:nvPr/>
        </p:nvPicPr>
        <p:blipFill>
          <a:blip r:embed="rId5"/>
          <a:stretch>
            <a:fillRect/>
          </a:stretch>
        </p:blipFill>
        <p:spPr>
          <a:xfrm>
            <a:off x="3001006" y="5137518"/>
            <a:ext cx="7375364" cy="1552112"/>
          </a:xfrm>
          <a:prstGeom prst="rect">
            <a:avLst/>
          </a:prstGeom>
        </p:spPr>
      </p:pic>
    </p:spTree>
    <p:extLst>
      <p:ext uri="{BB962C8B-B14F-4D97-AF65-F5344CB8AC3E}">
        <p14:creationId xmlns:p14="http://schemas.microsoft.com/office/powerpoint/2010/main" val="1073072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3" name="uỷn.wav"/>
                                        </p:tgtEl>
                                      </p:cMediaNode>
                                    </p:audio>
                                  </p:sub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3" name="uỷn.wav"/>
                                        </p:tgtEl>
                                      </p:cMediaNode>
                                    </p:audio>
                                  </p:sub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3" name="uỷn.wav"/>
                                        </p:tgtEl>
                                      </p:cMediaNode>
                                    </p:audio>
                                  </p:sub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xmlns="" id="{F18C5620-ED2E-451E-8CA0-0466D615E506}"/>
              </a:ext>
            </a:extLst>
          </p:cNvPr>
          <p:cNvSpPr txBox="1"/>
          <p:nvPr/>
        </p:nvSpPr>
        <p:spPr>
          <a:xfrm>
            <a:off x="4207944" y="570726"/>
            <a:ext cx="37471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2727"/>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cs typeface="Arial-Rounded" panose="020B0500000000000000" pitchFamily="34" charset="0"/>
              </a:rPr>
              <a:t>SƠ ĐỒ GỢI Ý</a:t>
            </a:r>
          </a:p>
        </p:txBody>
      </p:sp>
      <p:pic>
        <p:nvPicPr>
          <p:cNvPr id="47" name="Picture 46" descr="A picture containing text, mirror, accessory, spectacles&#10;&#10;Description automatically generated">
            <a:extLst>
              <a:ext uri="{FF2B5EF4-FFF2-40B4-BE49-F238E27FC236}">
                <a16:creationId xmlns:a16="http://schemas.microsoft.com/office/drawing/2014/main" xmlns="" id="{9653F83D-92D9-43F5-8268-D25728CF435A}"/>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3718559" y="1051559"/>
            <a:ext cx="4754880" cy="4754880"/>
          </a:xfrm>
          <a:prstGeom prst="rect">
            <a:avLst/>
          </a:prstGeom>
        </p:spPr>
      </p:pic>
      <p:sp>
        <p:nvSpPr>
          <p:cNvPr id="49" name="TextBox 48">
            <a:extLst>
              <a:ext uri="{FF2B5EF4-FFF2-40B4-BE49-F238E27FC236}">
                <a16:creationId xmlns:a16="http://schemas.microsoft.com/office/drawing/2014/main" xmlns="" id="{B2B092DE-1384-49D5-9ECF-62E98FC73957}"/>
              </a:ext>
            </a:extLst>
          </p:cNvPr>
          <p:cNvSpPr txBox="1"/>
          <p:nvPr/>
        </p:nvSpPr>
        <p:spPr>
          <a:xfrm>
            <a:off x="5008390" y="2837006"/>
            <a:ext cx="2684206" cy="1754326"/>
          </a:xfrm>
          <a:prstGeom prst="rect">
            <a:avLst/>
          </a:prstGeom>
          <a:noFill/>
        </p:spPr>
        <p:txBody>
          <a:bodyPr wrap="square">
            <a:spAutoFit/>
          </a:bodyPr>
          <a:lstStyle/>
          <a:p>
            <a:pPr lvl="0" algn="ctr">
              <a:defRPr/>
            </a:pPr>
            <a:r>
              <a:rPr lang="en-US" sz="3600" b="1">
                <a:solidFill>
                  <a:srgbClr val="FF2543"/>
                </a:solidFill>
                <a:effectLst>
                  <a:glow rad="127000">
                    <a:srgbClr val="EC5F74">
                      <a:lumMod val="40000"/>
                      <a:lumOff val="60000"/>
                    </a:srgbClr>
                  </a:glow>
                  <a:outerShdw blurRad="38100" dist="38100" dir="2700000" algn="tl">
                    <a:srgbClr val="000000">
                      <a:alpha val="43137"/>
                    </a:srgbClr>
                  </a:outerShdw>
                </a:effectLst>
                <a:latin typeface="Cambria" panose="02040503050406030204" pitchFamily="18" charset="0"/>
                <a:ea typeface="Cambria" panose="02040503050406030204" pitchFamily="18" charset="0"/>
                <a:cs typeface="Arial-Rounded" panose="020B0500000000000000" pitchFamily="34" charset="0"/>
              </a:rPr>
              <a:t>Kể về một hoạt động tập thể </a:t>
            </a:r>
            <a:endParaRPr kumimoji="0" lang="en-US" sz="3600" b="0" i="0" u="none" strike="noStrike" kern="1200" cap="none" spc="0" normalizeH="0" baseline="0" noProof="0" dirty="0">
              <a:ln>
                <a:noFill/>
              </a:ln>
              <a:solidFill>
                <a:srgbClr val="FF2543"/>
              </a:solidFill>
              <a:effectLst>
                <a:glow rad="127000">
                  <a:srgbClr val="EC5F74">
                    <a:lumMod val="40000"/>
                    <a:lumOff val="60000"/>
                  </a:srgbClr>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endParaRPr>
          </a:p>
        </p:txBody>
      </p:sp>
      <p:cxnSp>
        <p:nvCxnSpPr>
          <p:cNvPr id="52" name="Connector: Curved 51">
            <a:extLst>
              <a:ext uri="{FF2B5EF4-FFF2-40B4-BE49-F238E27FC236}">
                <a16:creationId xmlns:a16="http://schemas.microsoft.com/office/drawing/2014/main" xmlns="" id="{5226EA96-BC46-4BA8-8672-FFE6C1AE261A}"/>
              </a:ext>
            </a:extLst>
          </p:cNvPr>
          <p:cNvCxnSpPr>
            <a:cxnSpLocks/>
            <a:endCxn id="55" idx="0"/>
          </p:cNvCxnSpPr>
          <p:nvPr/>
        </p:nvCxnSpPr>
        <p:spPr>
          <a:xfrm rot="10800000">
            <a:off x="3370074" y="1556279"/>
            <a:ext cx="597265" cy="523268"/>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sp>
        <p:nvSpPr>
          <p:cNvPr id="55" name="Cloud 54">
            <a:extLst>
              <a:ext uri="{FF2B5EF4-FFF2-40B4-BE49-F238E27FC236}">
                <a16:creationId xmlns:a16="http://schemas.microsoft.com/office/drawing/2014/main" xmlns="" id="{8798D12D-2252-4927-B540-3745750ED307}"/>
              </a:ext>
            </a:extLst>
          </p:cNvPr>
          <p:cNvSpPr/>
          <p:nvPr/>
        </p:nvSpPr>
        <p:spPr>
          <a:xfrm>
            <a:off x="-82810" y="570726"/>
            <a:ext cx="3455763" cy="1971106"/>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Tên</a:t>
            </a:r>
            <a:r>
              <a:rPr kumimoji="0" lang="en-US" sz="3200" b="1" i="0" u="none" strike="noStrike" kern="1200" cap="none" spc="0" normalizeH="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hoạt</a:t>
            </a:r>
            <a:r>
              <a:rPr kumimoji="0" lang="en-US" sz="3200" b="1" i="0" u="none" strike="noStrike" kern="1200" cap="none" spc="0" normalizeH="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động</a:t>
            </a:r>
            <a:r>
              <a:rPr kumimoji="0" lang="en-US" sz="3200" b="1" i="0" u="none" strike="noStrike" kern="1200" cap="none" spc="0" normalizeH="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tập</a:t>
            </a:r>
            <a:r>
              <a:rPr kumimoji="0" lang="en-US" sz="3200" b="1" i="0" u="none" strike="noStrike" kern="1200" cap="none" spc="0" normalizeH="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thể</a:t>
            </a:r>
            <a:endPar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cxnSp>
        <p:nvCxnSpPr>
          <p:cNvPr id="56" name="Connector: Curved 55">
            <a:extLst>
              <a:ext uri="{FF2B5EF4-FFF2-40B4-BE49-F238E27FC236}">
                <a16:creationId xmlns:a16="http://schemas.microsoft.com/office/drawing/2014/main" xmlns="" id="{576590DC-1DF9-453F-9530-4B31D1624D18}"/>
              </a:ext>
            </a:extLst>
          </p:cNvPr>
          <p:cNvCxnSpPr>
            <a:cxnSpLocks/>
            <a:endCxn id="61" idx="2"/>
          </p:cNvCxnSpPr>
          <p:nvPr/>
        </p:nvCxnSpPr>
        <p:spPr>
          <a:xfrm flipV="1">
            <a:off x="7087371" y="1409965"/>
            <a:ext cx="1365568" cy="983575"/>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xmlns="" id="{CEFFEAC7-B321-4E15-97C2-09FD02D87286}"/>
              </a:ext>
            </a:extLst>
          </p:cNvPr>
          <p:cNvGrpSpPr/>
          <p:nvPr/>
        </p:nvGrpSpPr>
        <p:grpSpPr>
          <a:xfrm>
            <a:off x="8444430" y="449845"/>
            <a:ext cx="2743200" cy="1920240"/>
            <a:chOff x="8224685" y="517851"/>
            <a:chExt cx="2743200" cy="1920240"/>
          </a:xfrm>
        </p:grpSpPr>
        <p:sp>
          <p:nvSpPr>
            <p:cNvPr id="61" name="Cloud 60">
              <a:extLst>
                <a:ext uri="{FF2B5EF4-FFF2-40B4-BE49-F238E27FC236}">
                  <a16:creationId xmlns:a16="http://schemas.microsoft.com/office/drawing/2014/main" xmlns="" id="{6061670D-5FBD-40A1-B34E-A91C253B5155}"/>
                </a:ext>
              </a:extLst>
            </p:cNvPr>
            <p:cNvSpPr/>
            <p:nvPr/>
          </p:nvSpPr>
          <p:spPr>
            <a:xfrm>
              <a:off x="8224685" y="517851"/>
              <a:ext cx="274320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2" name="TextBox 61">
              <a:extLst>
                <a:ext uri="{FF2B5EF4-FFF2-40B4-BE49-F238E27FC236}">
                  <a16:creationId xmlns:a16="http://schemas.microsoft.com/office/drawing/2014/main" xmlns="" id="{B24152F7-681B-4E7C-A2F1-386C25550BBD}"/>
                </a:ext>
              </a:extLst>
            </p:cNvPr>
            <p:cNvSpPr txBox="1"/>
            <p:nvPr/>
          </p:nvSpPr>
          <p:spPr>
            <a:xfrm>
              <a:off x="8366274" y="906690"/>
              <a:ext cx="25907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Công</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việc</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em</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đã</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làm</a:t>
              </a:r>
              <a:endPar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cxnSp>
        <p:nvCxnSpPr>
          <p:cNvPr id="66" name="Connector: Curved 65">
            <a:extLst>
              <a:ext uri="{FF2B5EF4-FFF2-40B4-BE49-F238E27FC236}">
                <a16:creationId xmlns:a16="http://schemas.microsoft.com/office/drawing/2014/main" xmlns="" id="{BCEE73A9-0D43-413A-B0B4-8A946DBC50AB}"/>
              </a:ext>
            </a:extLst>
          </p:cNvPr>
          <p:cNvCxnSpPr>
            <a:cxnSpLocks/>
            <a:stCxn id="61" idx="1"/>
            <a:endCxn id="67" idx="3"/>
          </p:cNvCxnSpPr>
          <p:nvPr/>
        </p:nvCxnSpPr>
        <p:spPr>
          <a:xfrm rot="5400000">
            <a:off x="8925832" y="2415774"/>
            <a:ext cx="937933" cy="842465"/>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67" name="Cloud 66">
            <a:extLst>
              <a:ext uri="{FF2B5EF4-FFF2-40B4-BE49-F238E27FC236}">
                <a16:creationId xmlns:a16="http://schemas.microsoft.com/office/drawing/2014/main" xmlns="" id="{CB917C62-760A-49BE-A04B-D41FA1766F82}"/>
              </a:ext>
            </a:extLst>
          </p:cNvPr>
          <p:cNvSpPr/>
          <p:nvPr/>
        </p:nvSpPr>
        <p:spPr>
          <a:xfrm>
            <a:off x="7858249" y="3232779"/>
            <a:ext cx="2230632" cy="128016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CC00CC"/>
                </a:solidFill>
                <a:latin typeface="Cambria" panose="02040503050406030204" pitchFamily="18" charset="0"/>
                <a:ea typeface="Cambria" panose="02040503050406030204" pitchFamily="18" charset="0"/>
                <a:cs typeface="Arial-Rounded" panose="020B0500000000000000" pitchFamily="34" charset="0"/>
              </a:rPr>
              <a:t>Làm</a:t>
            </a:r>
            <a:r>
              <a:rPr lang="en-US" sz="2400" b="1" dirty="0">
                <a:solidFill>
                  <a:srgbClr val="CC00CC"/>
                </a:solidFill>
                <a:latin typeface="Cambria" panose="02040503050406030204" pitchFamily="18" charset="0"/>
                <a:ea typeface="Cambria" panose="02040503050406030204" pitchFamily="18" charset="0"/>
                <a:cs typeface="Arial-Rounded" panose="020B0500000000000000" pitchFamily="34" charset="0"/>
              </a:rPr>
              <a:t> </a:t>
            </a:r>
            <a:r>
              <a:rPr lang="en-US" sz="2400" b="1" dirty="0" err="1">
                <a:solidFill>
                  <a:srgbClr val="CC00CC"/>
                </a:solidFill>
                <a:latin typeface="Cambria" panose="02040503050406030204" pitchFamily="18" charset="0"/>
                <a:ea typeface="Cambria" panose="02040503050406030204" pitchFamily="18" charset="0"/>
                <a:cs typeface="Arial-Rounded" panose="020B0500000000000000" pitchFamily="34" charset="0"/>
              </a:rPr>
              <a:t>cùng</a:t>
            </a:r>
            <a:r>
              <a:rPr lang="en-US" sz="2400" b="1" dirty="0">
                <a:solidFill>
                  <a:srgbClr val="CC00CC"/>
                </a:solidFill>
                <a:latin typeface="Cambria" panose="02040503050406030204" pitchFamily="18" charset="0"/>
                <a:ea typeface="Cambria" panose="02040503050406030204" pitchFamily="18" charset="0"/>
                <a:cs typeface="Arial-Rounded" panose="020B0500000000000000" pitchFamily="34" charset="0"/>
              </a:rPr>
              <a:t> ai?</a:t>
            </a:r>
            <a:endParaRPr kumimoji="0" lang="en-US" sz="2400" b="1" i="0" u="none" strike="noStrike" kern="1200" cap="none" spc="0" normalizeH="0" baseline="0" noProof="0" dirty="0">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8" name="Cloud 67">
            <a:extLst>
              <a:ext uri="{FF2B5EF4-FFF2-40B4-BE49-F238E27FC236}">
                <a16:creationId xmlns:a16="http://schemas.microsoft.com/office/drawing/2014/main" xmlns="" id="{A75F1F3B-3C16-4193-9E9A-6CE86312A212}"/>
              </a:ext>
            </a:extLst>
          </p:cNvPr>
          <p:cNvSpPr/>
          <p:nvPr/>
        </p:nvSpPr>
        <p:spPr>
          <a:xfrm>
            <a:off x="10088881" y="3139973"/>
            <a:ext cx="2103118" cy="137160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rPr>
              <a:t>Kết</a:t>
            </a:r>
            <a:r>
              <a:rPr kumimoji="0" lang="en-US" sz="2400" b="1" i="0" u="none" strike="noStrike" kern="1200" cap="none" spc="0" normalizeH="0" noProof="0" dirty="0">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400" b="1" i="0" u="none" strike="noStrike" kern="1200" cap="none" spc="0" normalizeH="0" noProof="0" dirty="0" err="1">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rPr>
              <a:t>quả</a:t>
            </a:r>
            <a:r>
              <a:rPr kumimoji="0" lang="en-US" sz="2400" b="1" i="0" u="none" strike="noStrike" kern="1200" cap="none" spc="0" normalizeH="0" noProof="0" dirty="0">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400" b="1" i="0" u="none" strike="noStrike" kern="1200" cap="none" spc="0" normalizeH="0" noProof="0" dirty="0" err="1">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rPr>
              <a:t>ra</a:t>
            </a:r>
            <a:r>
              <a:rPr kumimoji="0" lang="en-US" sz="2400" b="1" i="0" u="none" strike="noStrike" kern="1200" cap="none" spc="0" normalizeH="0" noProof="0" dirty="0">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400" b="1" i="0" u="none" strike="noStrike" kern="1200" cap="none" spc="0" normalizeH="0" noProof="0" dirty="0" err="1">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rPr>
              <a:t>sao</a:t>
            </a:r>
            <a:r>
              <a:rPr kumimoji="0" lang="en-US" sz="2400" b="1" i="0" u="none" strike="noStrike" kern="1200" cap="none" spc="0" normalizeH="0" noProof="0" dirty="0">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rPr>
              <a:t>? </a:t>
            </a:r>
            <a:endParaRPr kumimoji="0" lang="en-US" sz="2400" b="1" i="0" u="none" strike="noStrike" kern="1200" cap="none" spc="0" normalizeH="0" baseline="0" noProof="0" dirty="0">
              <a:ln>
                <a:noFill/>
              </a:ln>
              <a:solidFill>
                <a:srgbClr val="CC00CC"/>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cxnSp>
        <p:nvCxnSpPr>
          <p:cNvPr id="69" name="Connector: Curved 68">
            <a:extLst>
              <a:ext uri="{FF2B5EF4-FFF2-40B4-BE49-F238E27FC236}">
                <a16:creationId xmlns:a16="http://schemas.microsoft.com/office/drawing/2014/main" xmlns="" id="{F53B6753-0D91-4B8D-837C-CA0F2C5BD0E7}"/>
              </a:ext>
            </a:extLst>
          </p:cNvPr>
          <p:cNvCxnSpPr>
            <a:cxnSpLocks/>
            <a:stCxn id="61" idx="1"/>
            <a:endCxn id="68" idx="3"/>
          </p:cNvCxnSpPr>
          <p:nvPr/>
        </p:nvCxnSpPr>
        <p:spPr>
          <a:xfrm rot="16200000" flipH="1">
            <a:off x="10053057" y="2131013"/>
            <a:ext cx="850356" cy="1324410"/>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xmlns="" id="{CC394419-A2FB-4EB8-B904-4AF64E243558}"/>
              </a:ext>
            </a:extLst>
          </p:cNvPr>
          <p:cNvCxnSpPr>
            <a:cxnSpLocks/>
            <a:endCxn id="72" idx="0"/>
          </p:cNvCxnSpPr>
          <p:nvPr/>
        </p:nvCxnSpPr>
        <p:spPr>
          <a:xfrm rot="10800000" flipV="1">
            <a:off x="3472358" y="3639906"/>
            <a:ext cx="1231903" cy="538609"/>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xmlns="" id="{0969B1C8-E8BC-4FF7-833A-DDA3D7531ABA}"/>
              </a:ext>
            </a:extLst>
          </p:cNvPr>
          <p:cNvGrpSpPr/>
          <p:nvPr/>
        </p:nvGrpSpPr>
        <p:grpSpPr>
          <a:xfrm>
            <a:off x="640079" y="3218396"/>
            <a:ext cx="2834640" cy="1920240"/>
            <a:chOff x="572973" y="3744503"/>
            <a:chExt cx="2834640" cy="1920240"/>
          </a:xfrm>
        </p:grpSpPr>
        <p:sp>
          <p:nvSpPr>
            <p:cNvPr id="72" name="Cloud 71">
              <a:extLst>
                <a:ext uri="{FF2B5EF4-FFF2-40B4-BE49-F238E27FC236}">
                  <a16:creationId xmlns:a16="http://schemas.microsoft.com/office/drawing/2014/main" xmlns="" id="{E7563B2B-FAC6-4338-9770-2CE2CAF062C4}"/>
                </a:ext>
              </a:extLst>
            </p:cNvPr>
            <p:cNvSpPr/>
            <p:nvPr/>
          </p:nvSpPr>
          <p:spPr>
            <a:xfrm>
              <a:off x="572973" y="3744503"/>
              <a:ext cx="283464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3" name="TextBox 72">
              <a:extLst>
                <a:ext uri="{FF2B5EF4-FFF2-40B4-BE49-F238E27FC236}">
                  <a16:creationId xmlns:a16="http://schemas.microsoft.com/office/drawing/2014/main" xmlns="" id="{9AB90A7D-8A51-476F-81A5-33EA3DFBBD75}"/>
                </a:ext>
              </a:extLst>
            </p:cNvPr>
            <p:cNvSpPr txBox="1"/>
            <p:nvPr/>
          </p:nvSpPr>
          <p:spPr>
            <a:xfrm>
              <a:off x="756687" y="3981679"/>
              <a:ext cx="239892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Cảm</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nghĩ</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sau</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khi</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tham</a:t>
              </a:r>
              <a:r>
                <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rPr>
                <a:t>gia</a:t>
              </a:r>
              <a:endParaRPr kumimoji="0" lang="en-US" sz="3200" b="1" i="0" u="none" strike="noStrike" kern="1200" cap="none" spc="0" normalizeH="0" baseline="0" noProof="0" dirty="0">
                <a:ln>
                  <a:noFill/>
                </a:ln>
                <a:solidFill>
                  <a:srgbClr val="135E98"/>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74" name="Picture 73">
            <a:extLst>
              <a:ext uri="{FF2B5EF4-FFF2-40B4-BE49-F238E27FC236}">
                <a16:creationId xmlns:a16="http://schemas.microsoft.com/office/drawing/2014/main" xmlns="" id="{FF5DCBC5-DCEC-433A-943B-55111D0CED0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320" t="22288" r="12443" b="17994"/>
          <a:stretch/>
        </p:blipFill>
        <p:spPr>
          <a:xfrm>
            <a:off x="2700654" y="4297186"/>
            <a:ext cx="3097019" cy="2560320"/>
          </a:xfrm>
          <a:prstGeom prst="rect">
            <a:avLst/>
          </a:prstGeom>
        </p:spPr>
      </p:pic>
    </p:spTree>
    <p:extLst>
      <p:ext uri="{BB962C8B-B14F-4D97-AF65-F5344CB8AC3E}">
        <p14:creationId xmlns:p14="http://schemas.microsoft.com/office/powerpoint/2010/main" val="1348613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4"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4"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4"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4"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4"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14:presetBounceEnd="40000">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14:bounceEnd="40000">
                                          <p:cBhvr additive="base">
                                            <p:cTn id="79" dur="75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8"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9"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9"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9"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9"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9"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750" fill="hold"/>
                                            <p:tgtEl>
                                              <p:spTgt spid="74"/>
                                            </p:tgtEl>
                                            <p:attrNameLst>
                                              <p:attrName>ppt_x</p:attrName>
                                            </p:attrNameLst>
                                          </p:cBhvr>
                                          <p:tavLst>
                                            <p:tav tm="0">
                                              <p:val>
                                                <p:strVal val="#ppt_x"/>
                                              </p:val>
                                            </p:tav>
                                            <p:tav tm="100000">
                                              <p:val>
                                                <p:strVal val="#ppt_x"/>
                                              </p:val>
                                            </p:tav>
                                          </p:tavLst>
                                        </p:anim>
                                        <p:anim calcmode="lin" valueType="num">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EDC2A5-08A3-C99E-D1B2-E5F3FAB121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228E0F24-7730-68AD-4866-F0C28A05111E}"/>
              </a:ext>
            </a:extLst>
          </p:cNvPr>
          <p:cNvSpPr txBox="1"/>
          <p:nvPr/>
        </p:nvSpPr>
        <p:spPr>
          <a:xfrm>
            <a:off x="2915845" y="458842"/>
            <a:ext cx="71638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C56"/>
                </a:solidFill>
                <a:effectLst>
                  <a:glow rad="127000">
                    <a:srgbClr val="FF6699">
                      <a:alpha val="50000"/>
                    </a:srgbClr>
                  </a:glow>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5400" b="0" i="0" u="none" strike="noStrike" kern="1200" cap="none" spc="0" normalizeH="0" baseline="0" noProof="0" dirty="0">
                <a:ln>
                  <a:noFill/>
                </a:ln>
                <a:solidFill>
                  <a:srgbClr val="FF0C56"/>
                </a:solidFill>
                <a:effectLst>
                  <a:glow rad="127000">
                    <a:srgbClr val="FF6699">
                      <a:alpha val="5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0" u="none" strike="noStrike" kern="1200" cap="none" spc="0" normalizeH="0" baseline="0" noProof="0" dirty="0" err="1">
                <a:ln>
                  <a:noFill/>
                </a:ln>
                <a:solidFill>
                  <a:srgbClr val="FF0C56"/>
                </a:solidFill>
                <a:effectLst>
                  <a:glow rad="127000">
                    <a:srgbClr val="FF6699">
                      <a:alpha val="50000"/>
                    </a:srgbClr>
                  </a:glow>
                </a:effectLst>
                <a:uLnTx/>
                <a:uFillTx/>
                <a:latin typeface="Cambria" panose="02040503050406030204" pitchFamily="18" charset="0"/>
                <a:ea typeface="Cambria" panose="02040503050406030204" pitchFamily="18" charset="0"/>
                <a:cs typeface="Arial-Rounded" panose="020B0500000000000000" pitchFamily="34" charset="0"/>
              </a:rPr>
              <a:t>làm</a:t>
            </a:r>
            <a:r>
              <a:rPr kumimoji="0" lang="en-US" sz="5400" b="0" i="0" u="none" strike="noStrike" kern="1200" cap="none" spc="0" normalizeH="0" baseline="0" noProof="0" dirty="0">
                <a:ln>
                  <a:noFill/>
                </a:ln>
                <a:solidFill>
                  <a:srgbClr val="FF0C56"/>
                </a:solidFill>
                <a:effectLst>
                  <a:glow rad="127000">
                    <a:srgbClr val="FF6699">
                      <a:alpha val="5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0" u="none" strike="noStrike" kern="1200" cap="none" spc="0" normalizeH="0" baseline="0" noProof="0" dirty="0" err="1">
                <a:ln>
                  <a:noFill/>
                </a:ln>
                <a:solidFill>
                  <a:srgbClr val="FF0C56"/>
                </a:solidFill>
                <a:effectLst>
                  <a:glow rad="127000">
                    <a:srgbClr val="FF6699">
                      <a:alpha val="50000"/>
                    </a:srgbClr>
                  </a:glow>
                </a:effectLst>
                <a:uLnTx/>
                <a:uFillTx/>
                <a:latin typeface="Cambria" panose="02040503050406030204" pitchFamily="18" charset="0"/>
                <a:ea typeface="Cambria" panose="02040503050406030204" pitchFamily="18" charset="0"/>
                <a:cs typeface="Arial-Rounded" panose="020B0500000000000000" pitchFamily="34" charset="0"/>
              </a:rPr>
              <a:t>mẫu</a:t>
            </a:r>
            <a:endParaRPr kumimoji="0" lang="en-US" sz="5400" b="0" i="0" u="none" strike="noStrike" kern="1200" cap="none" spc="0" normalizeH="0" baseline="0" noProof="0" dirty="0">
              <a:ln>
                <a:noFill/>
              </a:ln>
              <a:solidFill>
                <a:srgbClr val="FF0C56"/>
              </a:solidFill>
              <a:effectLst>
                <a:glow rad="127000">
                  <a:srgbClr val="FF6699">
                    <a:alpha val="50000"/>
                  </a:srgbClr>
                </a:glow>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4" name="TextBox 3">
            <a:extLst>
              <a:ext uri="{FF2B5EF4-FFF2-40B4-BE49-F238E27FC236}">
                <a16:creationId xmlns:a16="http://schemas.microsoft.com/office/drawing/2014/main" xmlns="" id="{987061A2-EEFB-95D2-65AE-91006C718B56}"/>
              </a:ext>
            </a:extLst>
          </p:cNvPr>
          <p:cNvSpPr txBox="1"/>
          <p:nvPr/>
        </p:nvSpPr>
        <p:spPr>
          <a:xfrm>
            <a:off x="723014" y="1369503"/>
            <a:ext cx="10813311" cy="3970318"/>
          </a:xfrm>
          <a:prstGeom prst="rect">
            <a:avLst/>
          </a:prstGeom>
          <a:noFill/>
        </p:spPr>
        <p:txBody>
          <a:bodyPr wrap="square">
            <a:spAutoFit/>
          </a:bodyPr>
          <a:lstStyle/>
          <a:p>
            <a:pPr lvl="0" algn="just"/>
            <a:r>
              <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Tuần trước, trường em tổ chức Hội khỏe phù đổng. Các thành viên trong lớp em tham gia nhiều môn thể thao khác nhau. Em đã cùng các bạn đã tham gia cuộc thi kéo co. Đối thủ của chúng em là lớp 2B. Chúng em đã cố gắng hết sức. Sau ba hiệp thi đấu, lớp em đã dành chiến thắng. Em cảm thấy hạnh phúc vì kết quả này.</a:t>
            </a:r>
            <a:r>
              <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40867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2.2"/>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401</Words>
  <Application>Microsoft Office PowerPoint</Application>
  <PresentationFormat>Widescreen</PresentationFormat>
  <Paragraphs>41</Paragraphs>
  <Slides>13</Slides>
  <Notes>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13</vt:i4>
      </vt:variant>
    </vt:vector>
  </HeadingPairs>
  <TitlesOfParts>
    <vt:vector size="32" baseType="lpstr">
      <vt:lpstr>微软雅黑</vt:lpstr>
      <vt:lpstr>Arial</vt:lpstr>
      <vt:lpstr>Arial-Rounded</vt:lpstr>
      <vt:lpstr>Calibri</vt:lpstr>
      <vt:lpstr>Cambria</vt:lpstr>
      <vt:lpstr>Georgia</vt:lpstr>
      <vt:lpstr>HP001 4 hàng</vt:lpstr>
      <vt:lpstr>Lobster</vt:lpstr>
      <vt:lpstr>SVN-Genica Pro</vt:lpstr>
      <vt:lpstr>Times New Roman</vt:lpstr>
      <vt:lpstr>Wingdings</vt:lpstr>
      <vt:lpstr>汉仪小麦体简</vt:lpstr>
      <vt:lpstr>等线</vt:lpstr>
      <vt:lpstr>等线 Light</vt:lpstr>
      <vt:lpstr>Office 主题​​</vt:lpstr>
      <vt:lpstr>1_Simple Light</vt:lpstr>
      <vt:lpstr>自定义设计方案</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33</cp:revision>
  <dcterms:created xsi:type="dcterms:W3CDTF">2022-08-30T11:39:51Z</dcterms:created>
  <dcterms:modified xsi:type="dcterms:W3CDTF">2026-01-30T02:01:19Z</dcterms:modified>
</cp:coreProperties>
</file>