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sldIdLst>
    <p:sldId id="26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0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0" algn="l" defTabSz="9140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15" algn="l" defTabSz="9140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95" algn="l" defTabSz="9140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28" algn="l" defTabSz="9140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77" algn="l" defTabSz="9140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90" algn="l" defTabSz="9140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88" algn="l" defTabSz="9140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001" algn="l" defTabSz="9140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918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1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5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96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96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235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1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6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1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82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3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6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0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73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6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59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53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4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3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7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7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82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34" indent="0">
              <a:buNone/>
              <a:defRPr sz="1100" b="1"/>
            </a:lvl2pPr>
            <a:lvl3pPr marL="511868" indent="0">
              <a:buNone/>
              <a:defRPr sz="1000" b="1"/>
            </a:lvl3pPr>
            <a:lvl4pPr marL="767802" indent="0">
              <a:buNone/>
              <a:defRPr sz="900" b="1"/>
            </a:lvl4pPr>
            <a:lvl5pPr marL="1023736" indent="0">
              <a:buNone/>
              <a:defRPr sz="900" b="1"/>
            </a:lvl5pPr>
            <a:lvl6pPr marL="1279670" indent="0">
              <a:buNone/>
              <a:defRPr sz="900" b="1"/>
            </a:lvl6pPr>
            <a:lvl7pPr marL="1535593" indent="0">
              <a:buNone/>
              <a:defRPr sz="900" b="1"/>
            </a:lvl7pPr>
            <a:lvl8pPr marL="1791537" indent="0">
              <a:buNone/>
              <a:defRPr sz="900" b="1"/>
            </a:lvl8pPr>
            <a:lvl9pPr marL="204745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34" indent="0">
              <a:buNone/>
              <a:defRPr sz="1100" b="1"/>
            </a:lvl2pPr>
            <a:lvl3pPr marL="511868" indent="0">
              <a:buNone/>
              <a:defRPr sz="1000" b="1"/>
            </a:lvl3pPr>
            <a:lvl4pPr marL="767802" indent="0">
              <a:buNone/>
              <a:defRPr sz="900" b="1"/>
            </a:lvl4pPr>
            <a:lvl5pPr marL="1023736" indent="0">
              <a:buNone/>
              <a:defRPr sz="900" b="1"/>
            </a:lvl5pPr>
            <a:lvl6pPr marL="1279670" indent="0">
              <a:buNone/>
              <a:defRPr sz="900" b="1"/>
            </a:lvl6pPr>
            <a:lvl7pPr marL="1535593" indent="0">
              <a:buNone/>
              <a:defRPr sz="900" b="1"/>
            </a:lvl7pPr>
            <a:lvl8pPr marL="1791537" indent="0">
              <a:buNone/>
              <a:defRPr sz="900" b="1"/>
            </a:lvl8pPr>
            <a:lvl9pPr marL="204745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82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64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43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4" y="182151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43" y="956851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34" indent="0">
              <a:buNone/>
              <a:defRPr sz="700"/>
            </a:lvl2pPr>
            <a:lvl3pPr marL="511868" indent="0">
              <a:buNone/>
              <a:defRPr sz="600"/>
            </a:lvl3pPr>
            <a:lvl4pPr marL="767802" indent="0">
              <a:buNone/>
              <a:defRPr sz="500"/>
            </a:lvl4pPr>
            <a:lvl5pPr marL="1023736" indent="0">
              <a:buNone/>
              <a:defRPr sz="500"/>
            </a:lvl5pPr>
            <a:lvl6pPr marL="1279670" indent="0">
              <a:buNone/>
              <a:defRPr sz="500"/>
            </a:lvl6pPr>
            <a:lvl7pPr marL="1535593" indent="0">
              <a:buNone/>
              <a:defRPr sz="500"/>
            </a:lvl7pPr>
            <a:lvl8pPr marL="1791537" indent="0">
              <a:buNone/>
              <a:defRPr sz="500"/>
            </a:lvl8pPr>
            <a:lvl9pPr marL="204745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46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17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34" indent="0">
              <a:buNone/>
              <a:defRPr sz="1600"/>
            </a:lvl2pPr>
            <a:lvl3pPr marL="511868" indent="0">
              <a:buNone/>
              <a:defRPr sz="1300"/>
            </a:lvl3pPr>
            <a:lvl4pPr marL="767802" indent="0">
              <a:buNone/>
              <a:defRPr sz="1100"/>
            </a:lvl4pPr>
            <a:lvl5pPr marL="1023736" indent="0">
              <a:buNone/>
              <a:defRPr sz="1100"/>
            </a:lvl5pPr>
            <a:lvl6pPr marL="1279670" indent="0">
              <a:buNone/>
              <a:defRPr sz="1100"/>
            </a:lvl6pPr>
            <a:lvl7pPr marL="1535593" indent="0">
              <a:buNone/>
              <a:defRPr sz="1100"/>
            </a:lvl7pPr>
            <a:lvl8pPr marL="1791537" indent="0">
              <a:buNone/>
              <a:defRPr sz="1100"/>
            </a:lvl8pPr>
            <a:lvl9pPr marL="204745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34" indent="0">
              <a:buNone/>
              <a:defRPr sz="700"/>
            </a:lvl2pPr>
            <a:lvl3pPr marL="511868" indent="0">
              <a:buNone/>
              <a:defRPr sz="600"/>
            </a:lvl3pPr>
            <a:lvl4pPr marL="767802" indent="0">
              <a:buNone/>
              <a:defRPr sz="500"/>
            </a:lvl4pPr>
            <a:lvl5pPr marL="1023736" indent="0">
              <a:buNone/>
              <a:defRPr sz="500"/>
            </a:lvl5pPr>
            <a:lvl6pPr marL="1279670" indent="0">
              <a:buNone/>
              <a:defRPr sz="500"/>
            </a:lvl6pPr>
            <a:lvl7pPr marL="1535593" indent="0">
              <a:buNone/>
              <a:defRPr sz="500"/>
            </a:lvl7pPr>
            <a:lvl8pPr marL="1791537" indent="0">
              <a:buNone/>
              <a:defRPr sz="500"/>
            </a:lvl8pPr>
            <a:lvl9pPr marL="204745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99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2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96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96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23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34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58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82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4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8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2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7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7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6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59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52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6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7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7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95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42" indent="0">
              <a:buNone/>
              <a:defRPr sz="1100" b="1"/>
            </a:lvl2pPr>
            <a:lvl3pPr marL="511884" indent="0">
              <a:buNone/>
              <a:defRPr sz="1000" b="1"/>
            </a:lvl3pPr>
            <a:lvl4pPr marL="767826" indent="0">
              <a:buNone/>
              <a:defRPr sz="900" b="1"/>
            </a:lvl4pPr>
            <a:lvl5pPr marL="1023768" indent="0">
              <a:buNone/>
              <a:defRPr sz="900" b="1"/>
            </a:lvl5pPr>
            <a:lvl6pPr marL="1279710" indent="0">
              <a:buNone/>
              <a:defRPr sz="900" b="1"/>
            </a:lvl6pPr>
            <a:lvl7pPr marL="1535642" indent="0">
              <a:buNone/>
              <a:defRPr sz="900" b="1"/>
            </a:lvl7pPr>
            <a:lvl8pPr marL="1791593" indent="0">
              <a:buNone/>
              <a:defRPr sz="900" b="1"/>
            </a:lvl8pPr>
            <a:lvl9pPr marL="2047522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42" indent="0">
              <a:buNone/>
              <a:defRPr sz="1100" b="1"/>
            </a:lvl2pPr>
            <a:lvl3pPr marL="511884" indent="0">
              <a:buNone/>
              <a:defRPr sz="1000" b="1"/>
            </a:lvl3pPr>
            <a:lvl4pPr marL="767826" indent="0">
              <a:buNone/>
              <a:defRPr sz="900" b="1"/>
            </a:lvl4pPr>
            <a:lvl5pPr marL="1023768" indent="0">
              <a:buNone/>
              <a:defRPr sz="900" b="1"/>
            </a:lvl5pPr>
            <a:lvl6pPr marL="1279710" indent="0">
              <a:buNone/>
              <a:defRPr sz="900" b="1"/>
            </a:lvl6pPr>
            <a:lvl7pPr marL="1535642" indent="0">
              <a:buNone/>
              <a:defRPr sz="900" b="1"/>
            </a:lvl7pPr>
            <a:lvl8pPr marL="1791593" indent="0">
              <a:buNone/>
              <a:defRPr sz="900" b="1"/>
            </a:lvl8pPr>
            <a:lvl9pPr marL="2047522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70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69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1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82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2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8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7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6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5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49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40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56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43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4" y="182147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43" y="956847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42" indent="0">
              <a:buNone/>
              <a:defRPr sz="700"/>
            </a:lvl2pPr>
            <a:lvl3pPr marL="511884" indent="0">
              <a:buNone/>
              <a:defRPr sz="600"/>
            </a:lvl3pPr>
            <a:lvl4pPr marL="767826" indent="0">
              <a:buNone/>
              <a:defRPr sz="500"/>
            </a:lvl4pPr>
            <a:lvl5pPr marL="1023768" indent="0">
              <a:buNone/>
              <a:defRPr sz="500"/>
            </a:lvl5pPr>
            <a:lvl6pPr marL="1279710" indent="0">
              <a:buNone/>
              <a:defRPr sz="500"/>
            </a:lvl6pPr>
            <a:lvl7pPr marL="1535642" indent="0">
              <a:buNone/>
              <a:defRPr sz="500"/>
            </a:lvl7pPr>
            <a:lvl8pPr marL="1791593" indent="0">
              <a:buNone/>
              <a:defRPr sz="500"/>
            </a:lvl8pPr>
            <a:lvl9pPr marL="204752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68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13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42" indent="0">
              <a:buNone/>
              <a:defRPr sz="1600"/>
            </a:lvl2pPr>
            <a:lvl3pPr marL="511884" indent="0">
              <a:buNone/>
              <a:defRPr sz="1300"/>
            </a:lvl3pPr>
            <a:lvl4pPr marL="767826" indent="0">
              <a:buNone/>
              <a:defRPr sz="1100"/>
            </a:lvl4pPr>
            <a:lvl5pPr marL="1023768" indent="0">
              <a:buNone/>
              <a:defRPr sz="1100"/>
            </a:lvl5pPr>
            <a:lvl6pPr marL="1279710" indent="0">
              <a:buNone/>
              <a:defRPr sz="1100"/>
            </a:lvl6pPr>
            <a:lvl7pPr marL="1535642" indent="0">
              <a:buNone/>
              <a:defRPr sz="1100"/>
            </a:lvl7pPr>
            <a:lvl8pPr marL="1791593" indent="0">
              <a:buNone/>
              <a:defRPr sz="1100"/>
            </a:lvl8pPr>
            <a:lvl9pPr marL="2047522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42" indent="0">
              <a:buNone/>
              <a:defRPr sz="700"/>
            </a:lvl2pPr>
            <a:lvl3pPr marL="511884" indent="0">
              <a:buNone/>
              <a:defRPr sz="600"/>
            </a:lvl3pPr>
            <a:lvl4pPr marL="767826" indent="0">
              <a:buNone/>
              <a:defRPr sz="500"/>
            </a:lvl4pPr>
            <a:lvl5pPr marL="1023768" indent="0">
              <a:buNone/>
              <a:defRPr sz="500"/>
            </a:lvl5pPr>
            <a:lvl6pPr marL="1279710" indent="0">
              <a:buNone/>
              <a:defRPr sz="500"/>
            </a:lvl6pPr>
            <a:lvl7pPr marL="1535642" indent="0">
              <a:buNone/>
              <a:defRPr sz="500"/>
            </a:lvl7pPr>
            <a:lvl8pPr marL="1791593" indent="0">
              <a:buNone/>
              <a:defRPr sz="500"/>
            </a:lvl8pPr>
            <a:lvl9pPr marL="204752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55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07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96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96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46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42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04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82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0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80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7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70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66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60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82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7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7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6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52" indent="0">
              <a:buNone/>
              <a:defRPr sz="1100" b="1"/>
            </a:lvl2pPr>
            <a:lvl3pPr marL="511904" indent="0">
              <a:buNone/>
              <a:defRPr sz="1000" b="1"/>
            </a:lvl3pPr>
            <a:lvl4pPr marL="767856" indent="0">
              <a:buNone/>
              <a:defRPr sz="900" b="1"/>
            </a:lvl4pPr>
            <a:lvl5pPr marL="1023808" indent="0">
              <a:buNone/>
              <a:defRPr sz="900" b="1"/>
            </a:lvl5pPr>
            <a:lvl6pPr marL="1279760" indent="0">
              <a:buNone/>
              <a:defRPr sz="900" b="1"/>
            </a:lvl6pPr>
            <a:lvl7pPr marL="1535703" indent="0">
              <a:buNone/>
              <a:defRPr sz="900" b="1"/>
            </a:lvl7pPr>
            <a:lvl8pPr marL="1791663" indent="0">
              <a:buNone/>
              <a:defRPr sz="900" b="1"/>
            </a:lvl8pPr>
            <a:lvl9pPr marL="2047604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52" indent="0">
              <a:buNone/>
              <a:defRPr sz="1100" b="1"/>
            </a:lvl2pPr>
            <a:lvl3pPr marL="511904" indent="0">
              <a:buNone/>
              <a:defRPr sz="1000" b="1"/>
            </a:lvl3pPr>
            <a:lvl4pPr marL="767856" indent="0">
              <a:buNone/>
              <a:defRPr sz="900" b="1"/>
            </a:lvl4pPr>
            <a:lvl5pPr marL="1023808" indent="0">
              <a:buNone/>
              <a:defRPr sz="900" b="1"/>
            </a:lvl5pPr>
            <a:lvl6pPr marL="1279760" indent="0">
              <a:buNone/>
              <a:defRPr sz="900" b="1"/>
            </a:lvl6pPr>
            <a:lvl7pPr marL="1535703" indent="0">
              <a:buNone/>
              <a:defRPr sz="900" b="1"/>
            </a:lvl7pPr>
            <a:lvl8pPr marL="1791663" indent="0">
              <a:buNone/>
              <a:defRPr sz="900" b="1"/>
            </a:lvl8pPr>
            <a:lvl9pPr marL="2047604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76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7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7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20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8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43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4" y="182142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43" y="956842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52" indent="0">
              <a:buNone/>
              <a:defRPr sz="700"/>
            </a:lvl2pPr>
            <a:lvl3pPr marL="511904" indent="0">
              <a:buNone/>
              <a:defRPr sz="600"/>
            </a:lvl3pPr>
            <a:lvl4pPr marL="767856" indent="0">
              <a:buNone/>
              <a:defRPr sz="500"/>
            </a:lvl4pPr>
            <a:lvl5pPr marL="1023808" indent="0">
              <a:buNone/>
              <a:defRPr sz="500"/>
            </a:lvl5pPr>
            <a:lvl6pPr marL="1279760" indent="0">
              <a:buNone/>
              <a:defRPr sz="500"/>
            </a:lvl6pPr>
            <a:lvl7pPr marL="1535703" indent="0">
              <a:buNone/>
              <a:defRPr sz="500"/>
            </a:lvl7pPr>
            <a:lvl8pPr marL="1791663" indent="0">
              <a:buNone/>
              <a:defRPr sz="500"/>
            </a:lvl8pPr>
            <a:lvl9pPr marL="204760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68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8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52" indent="0">
              <a:buNone/>
              <a:defRPr sz="1600"/>
            </a:lvl2pPr>
            <a:lvl3pPr marL="511904" indent="0">
              <a:buNone/>
              <a:defRPr sz="1300"/>
            </a:lvl3pPr>
            <a:lvl4pPr marL="767856" indent="0">
              <a:buNone/>
              <a:defRPr sz="1100"/>
            </a:lvl4pPr>
            <a:lvl5pPr marL="1023808" indent="0">
              <a:buNone/>
              <a:defRPr sz="1100"/>
            </a:lvl5pPr>
            <a:lvl6pPr marL="1279760" indent="0">
              <a:buNone/>
              <a:defRPr sz="1100"/>
            </a:lvl6pPr>
            <a:lvl7pPr marL="1535703" indent="0">
              <a:buNone/>
              <a:defRPr sz="1100"/>
            </a:lvl7pPr>
            <a:lvl8pPr marL="1791663" indent="0">
              <a:buNone/>
              <a:defRPr sz="1100"/>
            </a:lvl8pPr>
            <a:lvl9pPr marL="2047604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52" indent="0">
              <a:buNone/>
              <a:defRPr sz="700"/>
            </a:lvl2pPr>
            <a:lvl3pPr marL="511904" indent="0">
              <a:buNone/>
              <a:defRPr sz="600"/>
            </a:lvl3pPr>
            <a:lvl4pPr marL="767856" indent="0">
              <a:buNone/>
              <a:defRPr sz="500"/>
            </a:lvl4pPr>
            <a:lvl5pPr marL="1023808" indent="0">
              <a:buNone/>
              <a:defRPr sz="500"/>
            </a:lvl5pPr>
            <a:lvl6pPr marL="1279760" indent="0">
              <a:buNone/>
              <a:defRPr sz="500"/>
            </a:lvl6pPr>
            <a:lvl7pPr marL="1535703" indent="0">
              <a:buNone/>
              <a:defRPr sz="500"/>
            </a:lvl7pPr>
            <a:lvl8pPr marL="1791663" indent="0">
              <a:buNone/>
              <a:defRPr sz="500"/>
            </a:lvl8pPr>
            <a:lvl9pPr marL="204760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05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89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96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96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20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18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39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82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6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8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8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77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74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70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744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7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7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843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64" indent="0">
              <a:buNone/>
              <a:defRPr sz="1100" b="1"/>
            </a:lvl2pPr>
            <a:lvl3pPr marL="511928" indent="0">
              <a:buNone/>
              <a:defRPr sz="1000" b="1"/>
            </a:lvl3pPr>
            <a:lvl4pPr marL="767892" indent="0">
              <a:buNone/>
              <a:defRPr sz="900" b="1"/>
            </a:lvl4pPr>
            <a:lvl5pPr marL="1023856" indent="0">
              <a:buNone/>
              <a:defRPr sz="900" b="1"/>
            </a:lvl5pPr>
            <a:lvl6pPr marL="1279820" indent="0">
              <a:buNone/>
              <a:defRPr sz="900" b="1"/>
            </a:lvl6pPr>
            <a:lvl7pPr marL="1535776" indent="0">
              <a:buNone/>
              <a:defRPr sz="900" b="1"/>
            </a:lvl7pPr>
            <a:lvl8pPr marL="1791747" indent="0">
              <a:buNone/>
              <a:defRPr sz="900" b="1"/>
            </a:lvl8pPr>
            <a:lvl9pPr marL="2047702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64" indent="0">
              <a:buNone/>
              <a:defRPr sz="1100" b="1"/>
            </a:lvl2pPr>
            <a:lvl3pPr marL="511928" indent="0">
              <a:buNone/>
              <a:defRPr sz="1000" b="1"/>
            </a:lvl3pPr>
            <a:lvl4pPr marL="767892" indent="0">
              <a:buNone/>
              <a:defRPr sz="900" b="1"/>
            </a:lvl4pPr>
            <a:lvl5pPr marL="1023856" indent="0">
              <a:buNone/>
              <a:defRPr sz="900" b="1"/>
            </a:lvl5pPr>
            <a:lvl6pPr marL="1279820" indent="0">
              <a:buNone/>
              <a:defRPr sz="900" b="1"/>
            </a:lvl6pPr>
            <a:lvl7pPr marL="1535776" indent="0">
              <a:buNone/>
              <a:defRPr sz="900" b="1"/>
            </a:lvl7pPr>
            <a:lvl8pPr marL="1791747" indent="0">
              <a:buNone/>
              <a:defRPr sz="900" b="1"/>
            </a:lvl8pPr>
            <a:lvl9pPr marL="2047702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6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28" indent="0">
              <a:buNone/>
              <a:defRPr sz="1100" b="1"/>
            </a:lvl2pPr>
            <a:lvl3pPr marL="511856" indent="0">
              <a:buNone/>
              <a:defRPr sz="1000" b="1"/>
            </a:lvl3pPr>
            <a:lvl4pPr marL="767784" indent="0">
              <a:buNone/>
              <a:defRPr sz="900" b="1"/>
            </a:lvl4pPr>
            <a:lvl5pPr marL="1023712" indent="0">
              <a:buNone/>
              <a:defRPr sz="900" b="1"/>
            </a:lvl5pPr>
            <a:lvl6pPr marL="1279640" indent="0">
              <a:buNone/>
              <a:defRPr sz="900" b="1"/>
            </a:lvl6pPr>
            <a:lvl7pPr marL="1535556" indent="0">
              <a:buNone/>
              <a:defRPr sz="900" b="1"/>
            </a:lvl7pPr>
            <a:lvl8pPr marL="1791495" indent="0">
              <a:buNone/>
              <a:defRPr sz="900" b="1"/>
            </a:lvl8pPr>
            <a:lvl9pPr marL="204740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28" indent="0">
              <a:buNone/>
              <a:defRPr sz="1100" b="1"/>
            </a:lvl2pPr>
            <a:lvl3pPr marL="511856" indent="0">
              <a:buNone/>
              <a:defRPr sz="1000" b="1"/>
            </a:lvl3pPr>
            <a:lvl4pPr marL="767784" indent="0">
              <a:buNone/>
              <a:defRPr sz="900" b="1"/>
            </a:lvl4pPr>
            <a:lvl5pPr marL="1023712" indent="0">
              <a:buNone/>
              <a:defRPr sz="900" b="1"/>
            </a:lvl5pPr>
            <a:lvl6pPr marL="1279640" indent="0">
              <a:buNone/>
              <a:defRPr sz="900" b="1"/>
            </a:lvl6pPr>
            <a:lvl7pPr marL="1535556" indent="0">
              <a:buNone/>
              <a:defRPr sz="900" b="1"/>
            </a:lvl7pPr>
            <a:lvl8pPr marL="1791495" indent="0">
              <a:buNone/>
              <a:defRPr sz="900" b="1"/>
            </a:lvl8pPr>
            <a:lvl9pPr marL="204740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037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634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19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43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4" y="182136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43" y="956836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64" indent="0">
              <a:buNone/>
              <a:defRPr sz="700"/>
            </a:lvl2pPr>
            <a:lvl3pPr marL="511928" indent="0">
              <a:buNone/>
              <a:defRPr sz="600"/>
            </a:lvl3pPr>
            <a:lvl4pPr marL="767892" indent="0">
              <a:buNone/>
              <a:defRPr sz="500"/>
            </a:lvl4pPr>
            <a:lvl5pPr marL="1023856" indent="0">
              <a:buNone/>
              <a:defRPr sz="500"/>
            </a:lvl5pPr>
            <a:lvl6pPr marL="1279820" indent="0">
              <a:buNone/>
              <a:defRPr sz="500"/>
            </a:lvl6pPr>
            <a:lvl7pPr marL="1535776" indent="0">
              <a:buNone/>
              <a:defRPr sz="500"/>
            </a:lvl7pPr>
            <a:lvl8pPr marL="1791747" indent="0">
              <a:buNone/>
              <a:defRPr sz="500"/>
            </a:lvl8pPr>
            <a:lvl9pPr marL="204770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13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2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64" indent="0">
              <a:buNone/>
              <a:defRPr sz="1600"/>
            </a:lvl2pPr>
            <a:lvl3pPr marL="511928" indent="0">
              <a:buNone/>
              <a:defRPr sz="1300"/>
            </a:lvl3pPr>
            <a:lvl4pPr marL="767892" indent="0">
              <a:buNone/>
              <a:defRPr sz="1100"/>
            </a:lvl4pPr>
            <a:lvl5pPr marL="1023856" indent="0">
              <a:buNone/>
              <a:defRPr sz="1100"/>
            </a:lvl5pPr>
            <a:lvl6pPr marL="1279820" indent="0">
              <a:buNone/>
              <a:defRPr sz="1100"/>
            </a:lvl6pPr>
            <a:lvl7pPr marL="1535776" indent="0">
              <a:buNone/>
              <a:defRPr sz="1100"/>
            </a:lvl7pPr>
            <a:lvl8pPr marL="1791747" indent="0">
              <a:buNone/>
              <a:defRPr sz="1100"/>
            </a:lvl8pPr>
            <a:lvl9pPr marL="2047702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64" indent="0">
              <a:buNone/>
              <a:defRPr sz="700"/>
            </a:lvl2pPr>
            <a:lvl3pPr marL="511928" indent="0">
              <a:buNone/>
              <a:defRPr sz="600"/>
            </a:lvl3pPr>
            <a:lvl4pPr marL="767892" indent="0">
              <a:buNone/>
              <a:defRPr sz="500"/>
            </a:lvl4pPr>
            <a:lvl5pPr marL="1023856" indent="0">
              <a:buNone/>
              <a:defRPr sz="500"/>
            </a:lvl5pPr>
            <a:lvl6pPr marL="1279820" indent="0">
              <a:buNone/>
              <a:defRPr sz="500"/>
            </a:lvl6pPr>
            <a:lvl7pPr marL="1535776" indent="0">
              <a:buNone/>
              <a:defRPr sz="500"/>
            </a:lvl7pPr>
            <a:lvl8pPr marL="1791747" indent="0">
              <a:buNone/>
              <a:defRPr sz="500"/>
            </a:lvl8pPr>
            <a:lvl9pPr marL="204770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37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33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94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94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16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97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476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82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7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93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9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8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86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84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81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281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7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7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319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78" indent="0">
              <a:buNone/>
              <a:defRPr sz="1100" b="1"/>
            </a:lvl2pPr>
            <a:lvl3pPr marL="511956" indent="0">
              <a:buNone/>
              <a:defRPr sz="1000" b="1"/>
            </a:lvl3pPr>
            <a:lvl4pPr marL="767934" indent="0">
              <a:buNone/>
              <a:defRPr sz="900" b="1"/>
            </a:lvl4pPr>
            <a:lvl5pPr marL="1023912" indent="0">
              <a:buNone/>
              <a:defRPr sz="900" b="1"/>
            </a:lvl5pPr>
            <a:lvl6pPr marL="1279890" indent="0">
              <a:buNone/>
              <a:defRPr sz="900" b="1"/>
            </a:lvl6pPr>
            <a:lvl7pPr marL="1535862" indent="0">
              <a:buNone/>
              <a:defRPr sz="900" b="1"/>
            </a:lvl7pPr>
            <a:lvl8pPr marL="1791845" indent="0">
              <a:buNone/>
              <a:defRPr sz="900" b="1"/>
            </a:lvl8pPr>
            <a:lvl9pPr marL="204781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78" indent="0">
              <a:buNone/>
              <a:defRPr sz="1100" b="1"/>
            </a:lvl2pPr>
            <a:lvl3pPr marL="511956" indent="0">
              <a:buNone/>
              <a:defRPr sz="1000" b="1"/>
            </a:lvl3pPr>
            <a:lvl4pPr marL="767934" indent="0">
              <a:buNone/>
              <a:defRPr sz="900" b="1"/>
            </a:lvl4pPr>
            <a:lvl5pPr marL="1023912" indent="0">
              <a:buNone/>
              <a:defRPr sz="900" b="1"/>
            </a:lvl5pPr>
            <a:lvl6pPr marL="1279890" indent="0">
              <a:buNone/>
              <a:defRPr sz="900" b="1"/>
            </a:lvl6pPr>
            <a:lvl7pPr marL="1535862" indent="0">
              <a:buNone/>
              <a:defRPr sz="900" b="1"/>
            </a:lvl7pPr>
            <a:lvl8pPr marL="1791845" indent="0">
              <a:buNone/>
              <a:defRPr sz="900" b="1"/>
            </a:lvl8pPr>
            <a:lvl9pPr marL="204781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40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1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7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43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4" y="182129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43" y="956829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78" indent="0">
              <a:buNone/>
              <a:defRPr sz="700"/>
            </a:lvl2pPr>
            <a:lvl3pPr marL="511956" indent="0">
              <a:buNone/>
              <a:defRPr sz="600"/>
            </a:lvl3pPr>
            <a:lvl4pPr marL="767934" indent="0">
              <a:buNone/>
              <a:defRPr sz="500"/>
            </a:lvl4pPr>
            <a:lvl5pPr marL="1023912" indent="0">
              <a:buNone/>
              <a:defRPr sz="500"/>
            </a:lvl5pPr>
            <a:lvl6pPr marL="1279890" indent="0">
              <a:buNone/>
              <a:defRPr sz="500"/>
            </a:lvl6pPr>
            <a:lvl7pPr marL="1535862" indent="0">
              <a:buNone/>
              <a:defRPr sz="500"/>
            </a:lvl7pPr>
            <a:lvl8pPr marL="1791845" indent="0">
              <a:buNone/>
              <a:defRPr sz="500"/>
            </a:lvl8pPr>
            <a:lvl9pPr marL="204781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743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95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78" indent="0">
              <a:buNone/>
              <a:defRPr sz="1600"/>
            </a:lvl2pPr>
            <a:lvl3pPr marL="511956" indent="0">
              <a:buNone/>
              <a:defRPr sz="1300"/>
            </a:lvl3pPr>
            <a:lvl4pPr marL="767934" indent="0">
              <a:buNone/>
              <a:defRPr sz="1100"/>
            </a:lvl4pPr>
            <a:lvl5pPr marL="1023912" indent="0">
              <a:buNone/>
              <a:defRPr sz="1100"/>
            </a:lvl5pPr>
            <a:lvl6pPr marL="1279890" indent="0">
              <a:buNone/>
              <a:defRPr sz="1100"/>
            </a:lvl6pPr>
            <a:lvl7pPr marL="1535862" indent="0">
              <a:buNone/>
              <a:defRPr sz="1100"/>
            </a:lvl7pPr>
            <a:lvl8pPr marL="1791845" indent="0">
              <a:buNone/>
              <a:defRPr sz="1100"/>
            </a:lvl8pPr>
            <a:lvl9pPr marL="204781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78" indent="0">
              <a:buNone/>
              <a:defRPr sz="700"/>
            </a:lvl2pPr>
            <a:lvl3pPr marL="511956" indent="0">
              <a:buNone/>
              <a:defRPr sz="600"/>
            </a:lvl3pPr>
            <a:lvl4pPr marL="767934" indent="0">
              <a:buNone/>
              <a:defRPr sz="500"/>
            </a:lvl4pPr>
            <a:lvl5pPr marL="1023912" indent="0">
              <a:buNone/>
              <a:defRPr sz="500"/>
            </a:lvl5pPr>
            <a:lvl6pPr marL="1279890" indent="0">
              <a:buNone/>
              <a:defRPr sz="500"/>
            </a:lvl6pPr>
            <a:lvl7pPr marL="1535862" indent="0">
              <a:buNone/>
              <a:defRPr sz="500"/>
            </a:lvl7pPr>
            <a:lvl8pPr marL="1791845" indent="0">
              <a:buNone/>
              <a:defRPr sz="500"/>
            </a:lvl8pPr>
            <a:lvl9pPr marL="204781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91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047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87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87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426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65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868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82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9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97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9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9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9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94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3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440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7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7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520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94" indent="0">
              <a:buNone/>
              <a:defRPr sz="1100" b="1"/>
            </a:lvl2pPr>
            <a:lvl3pPr marL="511988" indent="0">
              <a:buNone/>
              <a:defRPr sz="1000" b="1"/>
            </a:lvl3pPr>
            <a:lvl4pPr marL="767982" indent="0">
              <a:buNone/>
              <a:defRPr sz="900" b="1"/>
            </a:lvl4pPr>
            <a:lvl5pPr marL="1023976" indent="0">
              <a:buNone/>
              <a:defRPr sz="900" b="1"/>
            </a:lvl5pPr>
            <a:lvl6pPr marL="1279970" indent="0">
              <a:buNone/>
              <a:defRPr sz="900" b="1"/>
            </a:lvl6pPr>
            <a:lvl7pPr marL="1535960" indent="0">
              <a:buNone/>
              <a:defRPr sz="900" b="1"/>
            </a:lvl7pPr>
            <a:lvl8pPr marL="1791957" indent="0">
              <a:buNone/>
              <a:defRPr sz="900" b="1"/>
            </a:lvl8pPr>
            <a:lvl9pPr marL="204794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94" indent="0">
              <a:buNone/>
              <a:defRPr sz="1100" b="1"/>
            </a:lvl2pPr>
            <a:lvl3pPr marL="511988" indent="0">
              <a:buNone/>
              <a:defRPr sz="1000" b="1"/>
            </a:lvl3pPr>
            <a:lvl4pPr marL="767982" indent="0">
              <a:buNone/>
              <a:defRPr sz="900" b="1"/>
            </a:lvl4pPr>
            <a:lvl5pPr marL="1023976" indent="0">
              <a:buNone/>
              <a:defRPr sz="900" b="1"/>
            </a:lvl5pPr>
            <a:lvl6pPr marL="1279970" indent="0">
              <a:buNone/>
              <a:defRPr sz="900" b="1"/>
            </a:lvl6pPr>
            <a:lvl7pPr marL="1535960" indent="0">
              <a:buNone/>
              <a:defRPr sz="900" b="1"/>
            </a:lvl7pPr>
            <a:lvl8pPr marL="1791957" indent="0">
              <a:buNone/>
              <a:defRPr sz="900" b="1"/>
            </a:lvl8pPr>
            <a:lvl9pPr marL="204794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708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630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97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43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4" y="182121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43" y="956821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94" indent="0">
              <a:buNone/>
              <a:defRPr sz="700"/>
            </a:lvl2pPr>
            <a:lvl3pPr marL="511988" indent="0">
              <a:buNone/>
              <a:defRPr sz="600"/>
            </a:lvl3pPr>
            <a:lvl4pPr marL="767982" indent="0">
              <a:buNone/>
              <a:defRPr sz="500"/>
            </a:lvl4pPr>
            <a:lvl5pPr marL="1023976" indent="0">
              <a:buNone/>
              <a:defRPr sz="500"/>
            </a:lvl5pPr>
            <a:lvl6pPr marL="1279970" indent="0">
              <a:buNone/>
              <a:defRPr sz="500"/>
            </a:lvl6pPr>
            <a:lvl7pPr marL="1535960" indent="0">
              <a:buNone/>
              <a:defRPr sz="500"/>
            </a:lvl7pPr>
            <a:lvl8pPr marL="1791957" indent="0">
              <a:buNone/>
              <a:defRPr sz="500"/>
            </a:lvl8pPr>
            <a:lvl9pPr marL="204794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761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87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94" indent="0">
              <a:buNone/>
              <a:defRPr sz="1600"/>
            </a:lvl2pPr>
            <a:lvl3pPr marL="511988" indent="0">
              <a:buNone/>
              <a:defRPr sz="1300"/>
            </a:lvl3pPr>
            <a:lvl4pPr marL="767982" indent="0">
              <a:buNone/>
              <a:defRPr sz="1100"/>
            </a:lvl4pPr>
            <a:lvl5pPr marL="1023976" indent="0">
              <a:buNone/>
              <a:defRPr sz="1100"/>
            </a:lvl5pPr>
            <a:lvl6pPr marL="1279970" indent="0">
              <a:buNone/>
              <a:defRPr sz="1100"/>
            </a:lvl6pPr>
            <a:lvl7pPr marL="1535960" indent="0">
              <a:buNone/>
              <a:defRPr sz="1100"/>
            </a:lvl7pPr>
            <a:lvl8pPr marL="1791957" indent="0">
              <a:buNone/>
              <a:defRPr sz="1100"/>
            </a:lvl8pPr>
            <a:lvl9pPr marL="204794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1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94" indent="0">
              <a:buNone/>
              <a:defRPr sz="700"/>
            </a:lvl2pPr>
            <a:lvl3pPr marL="511988" indent="0">
              <a:buNone/>
              <a:defRPr sz="600"/>
            </a:lvl3pPr>
            <a:lvl4pPr marL="767982" indent="0">
              <a:buNone/>
              <a:defRPr sz="500"/>
            </a:lvl4pPr>
            <a:lvl5pPr marL="1023976" indent="0">
              <a:buNone/>
              <a:defRPr sz="500"/>
            </a:lvl5pPr>
            <a:lvl6pPr marL="1279970" indent="0">
              <a:buNone/>
              <a:defRPr sz="500"/>
            </a:lvl6pPr>
            <a:lvl7pPr marL="1535960" indent="0">
              <a:buNone/>
              <a:defRPr sz="500"/>
            </a:lvl7pPr>
            <a:lvl8pPr marL="1791957" indent="0">
              <a:buNone/>
              <a:defRPr sz="500"/>
            </a:lvl8pPr>
            <a:lvl9pPr marL="204794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125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365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79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79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241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590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1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43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4" y="18215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43" y="95685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28" indent="0">
              <a:buNone/>
              <a:defRPr sz="700"/>
            </a:lvl2pPr>
            <a:lvl3pPr marL="511856" indent="0">
              <a:buNone/>
              <a:defRPr sz="600"/>
            </a:lvl3pPr>
            <a:lvl4pPr marL="767784" indent="0">
              <a:buNone/>
              <a:defRPr sz="500"/>
            </a:lvl4pPr>
            <a:lvl5pPr marL="1023712" indent="0">
              <a:buNone/>
              <a:defRPr sz="500"/>
            </a:lvl5pPr>
            <a:lvl6pPr marL="1279640" indent="0">
              <a:buNone/>
              <a:defRPr sz="500"/>
            </a:lvl6pPr>
            <a:lvl7pPr marL="1535556" indent="0">
              <a:buNone/>
              <a:defRPr sz="500"/>
            </a:lvl7pPr>
            <a:lvl8pPr marL="1791495" indent="0">
              <a:buNone/>
              <a:defRPr sz="500"/>
            </a:lvl8pPr>
            <a:lvl9pPr marL="2047408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211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82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1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3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0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09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487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7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7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033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12" indent="0">
              <a:buNone/>
              <a:defRPr sz="1100" b="1"/>
            </a:lvl2pPr>
            <a:lvl3pPr marL="512024" indent="0">
              <a:buNone/>
              <a:defRPr sz="1000" b="1"/>
            </a:lvl3pPr>
            <a:lvl4pPr marL="768036" indent="0">
              <a:buNone/>
              <a:defRPr sz="900" b="1"/>
            </a:lvl4pPr>
            <a:lvl5pPr marL="1024048" indent="0">
              <a:buNone/>
              <a:defRPr sz="900" b="1"/>
            </a:lvl5pPr>
            <a:lvl6pPr marL="1280060" indent="0">
              <a:buNone/>
              <a:defRPr sz="900" b="1"/>
            </a:lvl6pPr>
            <a:lvl7pPr marL="1536070" indent="0">
              <a:buNone/>
              <a:defRPr sz="900" b="1"/>
            </a:lvl7pPr>
            <a:lvl8pPr marL="1792083" indent="0">
              <a:buNone/>
              <a:defRPr sz="900" b="1"/>
            </a:lvl8pPr>
            <a:lvl9pPr marL="2048094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12" indent="0">
              <a:buNone/>
              <a:defRPr sz="1100" b="1"/>
            </a:lvl2pPr>
            <a:lvl3pPr marL="512024" indent="0">
              <a:buNone/>
              <a:defRPr sz="1000" b="1"/>
            </a:lvl3pPr>
            <a:lvl4pPr marL="768036" indent="0">
              <a:buNone/>
              <a:defRPr sz="900" b="1"/>
            </a:lvl4pPr>
            <a:lvl5pPr marL="1024048" indent="0">
              <a:buNone/>
              <a:defRPr sz="900" b="1"/>
            </a:lvl5pPr>
            <a:lvl6pPr marL="1280060" indent="0">
              <a:buNone/>
              <a:defRPr sz="900" b="1"/>
            </a:lvl6pPr>
            <a:lvl7pPr marL="1536070" indent="0">
              <a:buNone/>
              <a:defRPr sz="900" b="1"/>
            </a:lvl7pPr>
            <a:lvl8pPr marL="1792083" indent="0">
              <a:buNone/>
              <a:defRPr sz="900" b="1"/>
            </a:lvl8pPr>
            <a:lvl9pPr marL="2048094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515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33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357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43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64" y="182112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43" y="956812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12" indent="0">
              <a:buNone/>
              <a:defRPr sz="700"/>
            </a:lvl2pPr>
            <a:lvl3pPr marL="512024" indent="0">
              <a:buNone/>
              <a:defRPr sz="600"/>
            </a:lvl3pPr>
            <a:lvl4pPr marL="768036" indent="0">
              <a:buNone/>
              <a:defRPr sz="500"/>
            </a:lvl4pPr>
            <a:lvl5pPr marL="1024048" indent="0">
              <a:buNone/>
              <a:defRPr sz="500"/>
            </a:lvl5pPr>
            <a:lvl6pPr marL="1280060" indent="0">
              <a:buNone/>
              <a:defRPr sz="500"/>
            </a:lvl6pPr>
            <a:lvl7pPr marL="1536070" indent="0">
              <a:buNone/>
              <a:defRPr sz="500"/>
            </a:lvl7pPr>
            <a:lvl8pPr marL="1792083" indent="0">
              <a:buNone/>
              <a:defRPr sz="500"/>
            </a:lvl8pPr>
            <a:lvl9pPr marL="204809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710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78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12" indent="0">
              <a:buNone/>
              <a:defRPr sz="1600"/>
            </a:lvl2pPr>
            <a:lvl3pPr marL="512024" indent="0">
              <a:buNone/>
              <a:defRPr sz="1300"/>
            </a:lvl3pPr>
            <a:lvl4pPr marL="768036" indent="0">
              <a:buNone/>
              <a:defRPr sz="1100"/>
            </a:lvl4pPr>
            <a:lvl5pPr marL="1024048" indent="0">
              <a:buNone/>
              <a:defRPr sz="1100"/>
            </a:lvl5pPr>
            <a:lvl6pPr marL="1280060" indent="0">
              <a:buNone/>
              <a:defRPr sz="1100"/>
            </a:lvl6pPr>
            <a:lvl7pPr marL="1536070" indent="0">
              <a:buNone/>
              <a:defRPr sz="1100"/>
            </a:lvl7pPr>
            <a:lvl8pPr marL="1792083" indent="0">
              <a:buNone/>
              <a:defRPr sz="1100"/>
            </a:lvl8pPr>
            <a:lvl9pPr marL="2048094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4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12" indent="0">
              <a:buNone/>
              <a:defRPr sz="700"/>
            </a:lvl2pPr>
            <a:lvl3pPr marL="512024" indent="0">
              <a:buNone/>
              <a:defRPr sz="600"/>
            </a:lvl3pPr>
            <a:lvl4pPr marL="768036" indent="0">
              <a:buNone/>
              <a:defRPr sz="500"/>
            </a:lvl4pPr>
            <a:lvl5pPr marL="1024048" indent="0">
              <a:buNone/>
              <a:defRPr sz="500"/>
            </a:lvl5pPr>
            <a:lvl6pPr marL="1280060" indent="0">
              <a:buNone/>
              <a:defRPr sz="500"/>
            </a:lvl6pPr>
            <a:lvl7pPr marL="1536070" indent="0">
              <a:buNone/>
              <a:defRPr sz="500"/>
            </a:lvl7pPr>
            <a:lvl8pPr marL="1792083" indent="0">
              <a:buNone/>
              <a:defRPr sz="500"/>
            </a:lvl8pPr>
            <a:lvl9pPr marL="204809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458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698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70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70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061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2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28" indent="0">
              <a:buNone/>
              <a:defRPr sz="1600"/>
            </a:lvl2pPr>
            <a:lvl3pPr marL="511856" indent="0">
              <a:buNone/>
              <a:defRPr sz="1300"/>
            </a:lvl3pPr>
            <a:lvl4pPr marL="767784" indent="0">
              <a:buNone/>
              <a:defRPr sz="1100"/>
            </a:lvl4pPr>
            <a:lvl5pPr marL="1023712" indent="0">
              <a:buNone/>
              <a:defRPr sz="1100"/>
            </a:lvl5pPr>
            <a:lvl6pPr marL="1279640" indent="0">
              <a:buNone/>
              <a:defRPr sz="1100"/>
            </a:lvl6pPr>
            <a:lvl7pPr marL="1535556" indent="0">
              <a:buNone/>
              <a:defRPr sz="1100"/>
            </a:lvl7pPr>
            <a:lvl8pPr marL="1791495" indent="0">
              <a:buNone/>
              <a:defRPr sz="1100"/>
            </a:lvl8pPr>
            <a:lvl9pPr marL="2047408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28" indent="0">
              <a:buNone/>
              <a:defRPr sz="700"/>
            </a:lvl2pPr>
            <a:lvl3pPr marL="511856" indent="0">
              <a:buNone/>
              <a:defRPr sz="600"/>
            </a:lvl3pPr>
            <a:lvl4pPr marL="767784" indent="0">
              <a:buNone/>
              <a:defRPr sz="500"/>
            </a:lvl4pPr>
            <a:lvl5pPr marL="1023712" indent="0">
              <a:buNone/>
              <a:defRPr sz="500"/>
            </a:lvl5pPr>
            <a:lvl6pPr marL="1279640" indent="0">
              <a:buNone/>
              <a:defRPr sz="500"/>
            </a:lvl6pPr>
            <a:lvl7pPr marL="1535556" indent="0">
              <a:buNone/>
              <a:defRPr sz="500"/>
            </a:lvl7pPr>
            <a:lvl8pPr marL="1791495" indent="0">
              <a:buNone/>
              <a:defRPr sz="500"/>
            </a:lvl8pPr>
            <a:lvl9pPr marL="2047408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907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25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77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227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68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68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18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745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498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730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34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9" y="182102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34" y="956802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630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68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3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09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212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60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60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8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7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64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5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56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642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64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5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0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1185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44" indent="-191944" algn="l" defTabSz="5118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71" indent="-159963" algn="l" defTabSz="51185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20" indent="-127964" algn="l" defTabSz="51185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48" indent="-127964" algn="l" defTabSz="51185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76" indent="-127964" algn="l" defTabSz="51185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595" indent="-127964" algn="l" defTabSz="5118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484" indent="-127964" algn="l" defTabSz="5118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446" indent="-127964" algn="l" defTabSz="5118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363" indent="-127964" algn="l" defTabSz="5118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28" algn="l" defTabSz="5118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56" algn="l" defTabSz="5118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84" algn="l" defTabSz="5118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12" algn="l" defTabSz="5118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640" algn="l" defTabSz="5118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556" algn="l" defTabSz="5118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495" algn="l" defTabSz="5118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408" algn="l" defTabSz="5118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7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64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68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642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64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6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1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186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48" indent="-191948" algn="l" defTabSz="51186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82" indent="-159966" algn="l" defTabSz="51186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35" indent="-127967" algn="l" defTabSz="51186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69" indent="-127967" algn="l" defTabSz="51186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703" indent="-127967" algn="l" defTabSz="51186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629" indent="-127967" algn="l" defTabSz="51186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526" indent="-127967" algn="l" defTabSz="51186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492" indent="-127967" algn="l" defTabSz="51186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416" indent="-127967" algn="l" defTabSz="51186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34" algn="l" defTabSz="5118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68" algn="l" defTabSz="5118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02" algn="l" defTabSz="5118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36" algn="l" defTabSz="5118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670" algn="l" defTabSz="5118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593" algn="l" defTabSz="5118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537" algn="l" defTabSz="5118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457" algn="l" defTabSz="51186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7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64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8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84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642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8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64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8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8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3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51188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55" indent="-191955" algn="l" defTabSz="5118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96" indent="-159971" algn="l" defTabSz="51188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55" indent="-127971" algn="l" defTabSz="51188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97" indent="-127971" algn="l" defTabSz="51188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739" indent="-127971" algn="l" defTabSz="51188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674" indent="-127971" algn="l" defTabSz="5118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582" indent="-127971" algn="l" defTabSz="5118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553" indent="-127971" algn="l" defTabSz="5118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486" indent="-127971" algn="l" defTabSz="5118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42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84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26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68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710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642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593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522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7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64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0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04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642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0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64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0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0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4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51190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62" indent="-191962" algn="l" defTabSz="51190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13" indent="-159976" algn="l" defTabSz="51190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80" indent="-127976" algn="l" defTabSz="51190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832" indent="-127976" algn="l" defTabSz="51190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784" indent="-127976" algn="l" defTabSz="51190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730" indent="-127976" algn="l" defTabSz="5119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652" indent="-127976" algn="l" defTabSz="5119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630" indent="-127976" algn="l" defTabSz="5119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573" indent="-127976" algn="l" defTabSz="5119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52" algn="l" defTabSz="5119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04" algn="l" defTabSz="5119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56" algn="l" defTabSz="5119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808" algn="l" defTabSz="5119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760" algn="l" defTabSz="5119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703" algn="l" defTabSz="5119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663" algn="l" defTabSz="5119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604" algn="l" defTabSz="5119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7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64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2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28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642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64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2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8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51192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2" indent="-191972" algn="l" defTabSz="5119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34" indent="-159982" algn="l" defTabSz="51192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10" indent="-127982" algn="l" defTabSz="51192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874" indent="-127982" algn="l" defTabSz="51192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38" indent="-127982" algn="l" defTabSz="51192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797" indent="-127982" algn="l" defTabSz="5119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736" indent="-127982" algn="l" defTabSz="5119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721" indent="-127982" algn="l" defTabSz="5119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678" indent="-127982" algn="l" defTabSz="5119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64" algn="l" defTabSz="5119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28" algn="l" defTabSz="5119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92" algn="l" defTabSz="5119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856" algn="l" defTabSz="5119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820" algn="l" defTabSz="5119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776" algn="l" defTabSz="5119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747" algn="l" defTabSz="5119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702" algn="l" defTabSz="5119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7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64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5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56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642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64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5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0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51195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83" indent="-191983" algn="l" defTabSz="5119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58" indent="-159990" algn="l" defTabSz="51195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45" indent="-127989" algn="l" defTabSz="51195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923" indent="-127989" algn="l" defTabSz="51195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01" indent="-127989" algn="l" defTabSz="51195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875" indent="-127989" algn="l" defTabSz="5119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834" indent="-127989" algn="l" defTabSz="5119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828" indent="-127989" algn="l" defTabSz="5119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800" indent="-127989" algn="l" defTabSz="5119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78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56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4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12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890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862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845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816" algn="l" defTabSz="5119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7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64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8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88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642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64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8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5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51198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95" indent="-191995" algn="l" defTabSz="5119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86" indent="-159999" algn="l" defTabSz="51198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85" indent="-127997" algn="l" defTabSz="51198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979" indent="-127997" algn="l" defTabSz="51198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73" indent="-127997" algn="l" defTabSz="51198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965" indent="-127997" algn="l" defTabSz="5119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946" indent="-127997" algn="l" defTabSz="5119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950" indent="-127997" algn="l" defTabSz="5119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940" indent="-127997" algn="l" defTabSz="5119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94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88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82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76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970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960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957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947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7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64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24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642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642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4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51202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9" indent="-192009" algn="l" defTabSz="51202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18" indent="-160009" algn="l" defTabSz="51202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30" indent="-128006" algn="l" defTabSz="51202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42" indent="-128006" algn="l" defTabSz="51202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54" indent="-128006" algn="l" defTabSz="51202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66" indent="-128006" algn="l" defTabSz="5120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072" indent="-128006" algn="l" defTabSz="5120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88" indent="-128006" algn="l" defTabSz="5120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098" indent="-128006" algn="l" defTabSz="5120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12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24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6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48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60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70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083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094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68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635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635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635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1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svg"/><Relationship Id="rId7" Type="http://schemas.openxmlformats.org/officeDocument/2006/relationships/image" Target="../media/image2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svg"/><Relationship Id="rId7" Type="http://schemas.openxmlformats.org/officeDocument/2006/relationships/image" Target="../media/image2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1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3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5808"/>
            <a:ext cx="8763000" cy="3877971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rgbClr val="F79646">
                    <a:lumMod val="75000"/>
                    <a:alpha val="91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900" dirty="0">
                <a:solidFill>
                  <a:srgbClr val="EC4901"/>
                </a:solidFill>
                <a:latin typeface="iCiel Cadena"/>
                <a:ea typeface="iCiel Cadena"/>
                <a:cs typeface="iCiel Cadena"/>
                <a:sym typeface="iCiel Cadena"/>
              </a:rPr>
              <a:t>Bài 1: Họ </a:t>
            </a:r>
            <a:r>
              <a:rPr lang="en-US" sz="4900" dirty="0" smtClean="0">
                <a:solidFill>
                  <a:srgbClr val="EC4901"/>
                </a:solidFill>
                <a:latin typeface="iCiel Cadena"/>
                <a:ea typeface="iCiel Cadena"/>
                <a:cs typeface="iCiel Cadena"/>
                <a:sym typeface="iCiel Cadena"/>
              </a:rPr>
              <a:t>hàng và </a:t>
            </a:r>
            <a:r>
              <a:rPr lang="en-US" sz="4900" dirty="0">
                <a:solidFill>
                  <a:srgbClr val="EC4901"/>
                </a:solidFill>
                <a:latin typeface="iCiel Cadena"/>
                <a:ea typeface="iCiel Cadena"/>
                <a:cs typeface="iCiel Cadena"/>
                <a:sym typeface="iCiel Cadena"/>
              </a:rPr>
              <a:t>những ngày </a:t>
            </a:r>
            <a:r>
              <a:rPr lang="en-US" sz="4900" dirty="0" smtClean="0">
                <a:solidFill>
                  <a:srgbClr val="EC4901"/>
                </a:solidFill>
                <a:latin typeface="iCiel Cadena"/>
                <a:ea typeface="iCiel Cadena"/>
                <a:cs typeface="iCiel Cadena"/>
                <a:sym typeface="iCiel Cadena"/>
              </a:rPr>
              <a:t>kỉ </a:t>
            </a:r>
            <a:r>
              <a:rPr lang="en-US" sz="4900" dirty="0">
                <a:solidFill>
                  <a:srgbClr val="EC4901"/>
                </a:solidFill>
                <a:latin typeface="iCiel Cadena"/>
                <a:ea typeface="iCiel Cadena"/>
                <a:cs typeface="iCiel Cadena"/>
                <a:sym typeface="iCiel Cadena"/>
              </a:rPr>
              <a:t>niệm của gia đình (</a:t>
            </a:r>
            <a:r>
              <a:rPr lang="en-US" sz="4900" dirty="0" smtClean="0">
                <a:solidFill>
                  <a:srgbClr val="EC4901"/>
                </a:solidFill>
                <a:latin typeface="iCiel Cadena"/>
                <a:ea typeface="iCiel Cadena"/>
                <a:cs typeface="iCiel Cadena"/>
                <a:sym typeface="iCiel Cadena"/>
              </a:rPr>
              <a:t>T </a:t>
            </a:r>
            <a:r>
              <a:rPr lang="en-US" sz="4900" dirty="0">
                <a:solidFill>
                  <a:srgbClr val="EC4901"/>
                </a:solidFill>
                <a:latin typeface="iCiel Cadena"/>
                <a:ea typeface="iCiel Cadena"/>
                <a:cs typeface="iCiel Cadena"/>
                <a:sym typeface="iCiel Cadena"/>
              </a:rPr>
              <a:t>1)</a:t>
            </a:r>
          </a:p>
          <a:p>
            <a:pPr algn="ctr" defTabSz="914400"/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Nhung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EEECE1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4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709951" y="-492353"/>
            <a:ext cx="7212685" cy="5526962"/>
          </a:xfrm>
          <a:custGeom>
            <a:avLst/>
            <a:gdLst/>
            <a:ahLst/>
            <a:cxnLst/>
            <a:rect l="l" t="t" r="r" b="b"/>
            <a:pathLst>
              <a:path w="10819028" h="11053923">
                <a:moveTo>
                  <a:pt x="0" y="0"/>
                </a:moveTo>
                <a:lnTo>
                  <a:pt x="10819027" y="0"/>
                </a:lnTo>
                <a:lnTo>
                  <a:pt x="10819027" y="11053923"/>
                </a:lnTo>
                <a:lnTo>
                  <a:pt x="0" y="1105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0910" y="5877470"/>
            <a:ext cx="566884" cy="838664"/>
          </a:xfrm>
          <a:custGeom>
            <a:avLst/>
            <a:gdLst/>
            <a:ahLst/>
            <a:cxnLst/>
            <a:rect l="l" t="t" r="r" b="b"/>
            <a:pathLst>
              <a:path w="1133768" h="1257996">
                <a:moveTo>
                  <a:pt x="0" y="0"/>
                </a:moveTo>
                <a:lnTo>
                  <a:pt x="1133768" y="0"/>
                </a:lnTo>
                <a:lnTo>
                  <a:pt x="1133768" y="1257996"/>
                </a:lnTo>
                <a:lnTo>
                  <a:pt x="0" y="12579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04101" y="289494"/>
            <a:ext cx="619873" cy="917057"/>
          </a:xfrm>
          <a:custGeom>
            <a:avLst/>
            <a:gdLst/>
            <a:ahLst/>
            <a:cxnLst/>
            <a:rect l="l" t="t" r="r" b="b"/>
            <a:pathLst>
              <a:path w="1239746" h="1375585">
                <a:moveTo>
                  <a:pt x="0" y="0"/>
                </a:moveTo>
                <a:lnTo>
                  <a:pt x="1239746" y="0"/>
                </a:lnTo>
                <a:lnTo>
                  <a:pt x="1239746" y="1375585"/>
                </a:lnTo>
                <a:lnTo>
                  <a:pt x="0" y="13755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21824" y="-811670"/>
            <a:ext cx="1293501" cy="1623343"/>
          </a:xfrm>
          <a:custGeom>
            <a:avLst/>
            <a:gdLst/>
            <a:ahLst/>
            <a:cxnLst/>
            <a:rect l="l" t="t" r="r" b="b"/>
            <a:pathLst>
              <a:path w="2587001" h="2435015">
                <a:moveTo>
                  <a:pt x="0" y="0"/>
                </a:moveTo>
                <a:lnTo>
                  <a:pt x="2587001" y="0"/>
                </a:lnTo>
                <a:lnTo>
                  <a:pt x="2587001" y="2435014"/>
                </a:lnTo>
                <a:lnTo>
                  <a:pt x="0" y="2435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15324" y="215987"/>
            <a:ext cx="370993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2060">
              <a:lnSpc>
                <a:spcPts val="5803"/>
              </a:lnSpc>
            </a:pPr>
            <a:r>
              <a:rPr lang="en-US" sz="5700">
                <a:solidFill>
                  <a:srgbClr val="F19303"/>
                </a:solidFill>
                <a:latin typeface="iCiel Cadena"/>
                <a:ea typeface="iCiel Cadena"/>
                <a:cs typeface="iCiel Cadena"/>
                <a:sym typeface="iCiel Cadena"/>
              </a:rPr>
              <a:t>KẾT LUẬN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021822" y="2073402"/>
            <a:ext cx="6128602" cy="3804068"/>
            <a:chOff x="0" y="0"/>
            <a:chExt cx="3228235" cy="15028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28235" cy="1502842"/>
            </a:xfrm>
            <a:custGeom>
              <a:avLst/>
              <a:gdLst/>
              <a:ahLst/>
              <a:cxnLst/>
              <a:rect l="l" t="t" r="r" b="b"/>
              <a:pathLst>
                <a:path w="3228235" h="1502842">
                  <a:moveTo>
                    <a:pt x="32213" y="0"/>
                  </a:moveTo>
                  <a:lnTo>
                    <a:pt x="3196022" y="0"/>
                  </a:lnTo>
                  <a:cubicBezTo>
                    <a:pt x="3204565" y="0"/>
                    <a:pt x="3212759" y="3394"/>
                    <a:pt x="3218800" y="9435"/>
                  </a:cubicBezTo>
                  <a:cubicBezTo>
                    <a:pt x="3224841" y="15476"/>
                    <a:pt x="3228235" y="23669"/>
                    <a:pt x="3228235" y="32213"/>
                  </a:cubicBezTo>
                  <a:lnTo>
                    <a:pt x="3228235" y="1470629"/>
                  </a:lnTo>
                  <a:cubicBezTo>
                    <a:pt x="3228235" y="1488420"/>
                    <a:pt x="3213813" y="1502842"/>
                    <a:pt x="3196022" y="1502842"/>
                  </a:cubicBezTo>
                  <a:lnTo>
                    <a:pt x="32213" y="1502842"/>
                  </a:lnTo>
                  <a:cubicBezTo>
                    <a:pt x="23669" y="1502842"/>
                    <a:pt x="15476" y="1499448"/>
                    <a:pt x="9435" y="1493407"/>
                  </a:cubicBezTo>
                  <a:cubicBezTo>
                    <a:pt x="3394" y="1487366"/>
                    <a:pt x="0" y="1479172"/>
                    <a:pt x="0" y="1470629"/>
                  </a:cubicBezTo>
                  <a:lnTo>
                    <a:pt x="0" y="32213"/>
                  </a:lnTo>
                  <a:cubicBezTo>
                    <a:pt x="0" y="14422"/>
                    <a:pt x="14422" y="0"/>
                    <a:pt x="32213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228235" cy="1540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2060">
                <a:lnSpc>
                  <a:spcPts val="148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589994" y="1206483"/>
            <a:ext cx="2538373" cy="5693565"/>
          </a:xfrm>
          <a:custGeom>
            <a:avLst/>
            <a:gdLst/>
            <a:ahLst/>
            <a:cxnLst/>
            <a:rect l="l" t="t" r="r" b="b"/>
            <a:pathLst>
              <a:path w="5076745" h="8540347">
                <a:moveTo>
                  <a:pt x="5076745" y="0"/>
                </a:moveTo>
                <a:lnTo>
                  <a:pt x="0" y="0"/>
                </a:lnTo>
                <a:lnTo>
                  <a:pt x="0" y="8540347"/>
                </a:lnTo>
                <a:lnTo>
                  <a:pt x="5076745" y="8540347"/>
                </a:lnTo>
                <a:lnTo>
                  <a:pt x="5076745" y="0"/>
                </a:lnTo>
                <a:close/>
              </a:path>
            </a:pathLst>
          </a:custGeom>
          <a:blipFill>
            <a:blip r:embed="rId8"/>
            <a:stretch>
              <a:fillRect b="-45429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128337" y="2321588"/>
            <a:ext cx="5816285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7793" lvl="1" indent="-253896" defTabSz="512060">
              <a:lnSpc>
                <a:spcPts val="3034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Những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mối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quan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huyết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thống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bố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nội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. </a:t>
            </a:r>
          </a:p>
          <a:p>
            <a:pPr defTabSz="512060">
              <a:lnSpc>
                <a:spcPts val="3034"/>
              </a:lnSpc>
            </a:pPr>
            <a:endParaRPr 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  <a:sym typeface="#9Slide03 Arima Madurai Black"/>
            </a:endParaRPr>
          </a:p>
          <a:p>
            <a:pPr marL="507793" lvl="1" indent="-253896" defTabSz="512060">
              <a:lnSpc>
                <a:spcPts val="3034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Những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mối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quan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huyết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thống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ngoại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90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836018">
            <a:off x="7221720" y="3233720"/>
            <a:ext cx="6104399" cy="4677701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600" y="0"/>
                </a:lnTo>
                <a:lnTo>
                  <a:pt x="9156600" y="9355401"/>
                </a:lnTo>
                <a:lnTo>
                  <a:pt x="0" y="935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-3091993" y="-1198452"/>
            <a:ext cx="7212685" cy="5526962"/>
          </a:xfrm>
          <a:custGeom>
            <a:avLst/>
            <a:gdLst/>
            <a:ahLst/>
            <a:cxnLst/>
            <a:rect l="l" t="t" r="r" b="b"/>
            <a:pathLst>
              <a:path w="10819028" h="11053923">
                <a:moveTo>
                  <a:pt x="0" y="0"/>
                </a:moveTo>
                <a:lnTo>
                  <a:pt x="10819028" y="0"/>
                </a:lnTo>
                <a:lnTo>
                  <a:pt x="10819028" y="11053924"/>
                </a:lnTo>
                <a:lnTo>
                  <a:pt x="0" y="11053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33439" y="5572472"/>
            <a:ext cx="695460" cy="1028882"/>
          </a:xfrm>
          <a:custGeom>
            <a:avLst/>
            <a:gdLst/>
            <a:ahLst/>
            <a:cxnLst/>
            <a:rect l="l" t="t" r="r" b="b"/>
            <a:pathLst>
              <a:path w="1390920" h="1543323">
                <a:moveTo>
                  <a:pt x="0" y="0"/>
                </a:moveTo>
                <a:lnTo>
                  <a:pt x="1390920" y="0"/>
                </a:lnTo>
                <a:lnTo>
                  <a:pt x="1390920" y="1543323"/>
                </a:lnTo>
                <a:lnTo>
                  <a:pt x="0" y="1543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592591" y="441320"/>
            <a:ext cx="860805" cy="1273497"/>
          </a:xfrm>
          <a:custGeom>
            <a:avLst/>
            <a:gdLst/>
            <a:ahLst/>
            <a:cxnLst/>
            <a:rect l="l" t="t" r="r" b="b"/>
            <a:pathLst>
              <a:path w="1721609" h="1910246">
                <a:moveTo>
                  <a:pt x="0" y="0"/>
                </a:moveTo>
                <a:lnTo>
                  <a:pt x="1721608" y="0"/>
                </a:lnTo>
                <a:lnTo>
                  <a:pt x="1721608" y="1910245"/>
                </a:lnTo>
                <a:lnTo>
                  <a:pt x="0" y="19102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9623">
            <a:off x="3679944" y="1066368"/>
            <a:ext cx="4372577" cy="2273739"/>
          </a:xfrm>
          <a:custGeom>
            <a:avLst/>
            <a:gdLst/>
            <a:ahLst/>
            <a:cxnLst/>
            <a:rect l="l" t="t" r="r" b="b"/>
            <a:pathLst>
              <a:path w="8745153" h="3410609">
                <a:moveTo>
                  <a:pt x="0" y="0"/>
                </a:moveTo>
                <a:lnTo>
                  <a:pt x="8745152" y="0"/>
                </a:lnTo>
                <a:lnTo>
                  <a:pt x="8745152" y="3410609"/>
                </a:lnTo>
                <a:lnTo>
                  <a:pt x="0" y="34106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186372" y="-545355"/>
            <a:ext cx="1572262" cy="1973189"/>
          </a:xfrm>
          <a:custGeom>
            <a:avLst/>
            <a:gdLst/>
            <a:ahLst/>
            <a:cxnLst/>
            <a:rect l="l" t="t" r="r" b="b"/>
            <a:pathLst>
              <a:path w="3144524" h="2959784">
                <a:moveTo>
                  <a:pt x="0" y="0"/>
                </a:moveTo>
                <a:lnTo>
                  <a:pt x="3144525" y="0"/>
                </a:lnTo>
                <a:lnTo>
                  <a:pt x="3144525" y="2959784"/>
                </a:lnTo>
                <a:lnTo>
                  <a:pt x="0" y="29597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91853" y="6014694"/>
            <a:ext cx="2938612" cy="662106"/>
            <a:chOff x="0" y="0"/>
            <a:chExt cx="1362588" cy="2302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62588" cy="230256"/>
            </a:xfrm>
            <a:custGeom>
              <a:avLst/>
              <a:gdLst/>
              <a:ahLst/>
              <a:cxnLst/>
              <a:rect l="l" t="t" r="r" b="b"/>
              <a:pathLst>
                <a:path w="1362588" h="230256">
                  <a:moveTo>
                    <a:pt x="681294" y="0"/>
                  </a:moveTo>
                  <a:cubicBezTo>
                    <a:pt x="305026" y="0"/>
                    <a:pt x="0" y="51545"/>
                    <a:pt x="0" y="115128"/>
                  </a:cubicBezTo>
                  <a:cubicBezTo>
                    <a:pt x="0" y="178711"/>
                    <a:pt x="305026" y="230256"/>
                    <a:pt x="681294" y="230256"/>
                  </a:cubicBezTo>
                  <a:cubicBezTo>
                    <a:pt x="1057562" y="230256"/>
                    <a:pt x="1362588" y="178711"/>
                    <a:pt x="1362588" y="115128"/>
                  </a:cubicBezTo>
                  <a:cubicBezTo>
                    <a:pt x="1362588" y="51545"/>
                    <a:pt x="1057562" y="0"/>
                    <a:pt x="681294" y="0"/>
                  </a:cubicBezTo>
                  <a:close/>
                </a:path>
              </a:pathLst>
            </a:custGeom>
            <a:solidFill>
              <a:srgbClr val="CDC1B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743" y="-16514"/>
              <a:ext cx="1107102" cy="225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852">
                <a:lnSpc>
                  <a:spcPts val="148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23821" y="3572304"/>
            <a:ext cx="2654012" cy="2773442"/>
          </a:xfrm>
          <a:custGeom>
            <a:avLst/>
            <a:gdLst/>
            <a:ahLst/>
            <a:cxnLst/>
            <a:rect l="l" t="t" r="r" b="b"/>
            <a:pathLst>
              <a:path w="5308023" h="4160163">
                <a:moveTo>
                  <a:pt x="0" y="0"/>
                </a:moveTo>
                <a:lnTo>
                  <a:pt x="5308024" y="0"/>
                </a:lnTo>
                <a:lnTo>
                  <a:pt x="5308024" y="4160164"/>
                </a:lnTo>
                <a:lnTo>
                  <a:pt x="0" y="41601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828900" y="3750903"/>
            <a:ext cx="4321156" cy="2057400"/>
            <a:chOff x="0" y="0"/>
            <a:chExt cx="2276164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76164" cy="812800"/>
            </a:xfrm>
            <a:custGeom>
              <a:avLst/>
              <a:gdLst/>
              <a:ahLst/>
              <a:cxnLst/>
              <a:rect l="l" t="t" r="r" b="b"/>
              <a:pathLst>
                <a:path w="2276164" h="812800">
                  <a:moveTo>
                    <a:pt x="45687" y="0"/>
                  </a:moveTo>
                  <a:lnTo>
                    <a:pt x="2230478" y="0"/>
                  </a:lnTo>
                  <a:cubicBezTo>
                    <a:pt x="2255710" y="0"/>
                    <a:pt x="2276164" y="20455"/>
                    <a:pt x="2276164" y="45687"/>
                  </a:cubicBezTo>
                  <a:lnTo>
                    <a:pt x="2276164" y="767113"/>
                  </a:lnTo>
                  <a:cubicBezTo>
                    <a:pt x="2276164" y="792345"/>
                    <a:pt x="2255710" y="812800"/>
                    <a:pt x="2230478" y="812800"/>
                  </a:cubicBezTo>
                  <a:lnTo>
                    <a:pt x="45687" y="812800"/>
                  </a:lnTo>
                  <a:cubicBezTo>
                    <a:pt x="20455" y="812800"/>
                    <a:pt x="0" y="792345"/>
                    <a:pt x="0" y="767113"/>
                  </a:cubicBezTo>
                  <a:lnTo>
                    <a:pt x="0" y="45687"/>
                  </a:lnTo>
                  <a:cubicBezTo>
                    <a:pt x="0" y="20455"/>
                    <a:pt x="20455" y="0"/>
                    <a:pt x="45687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27616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852">
                <a:lnSpc>
                  <a:spcPts val="148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430487" y="2118436"/>
            <a:ext cx="5099439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852">
              <a:lnSpc>
                <a:spcPts val="4108"/>
              </a:lnSpc>
            </a:pPr>
            <a:r>
              <a:rPr lang="en-US" sz="6400" dirty="0">
                <a:solidFill>
                  <a:srgbClr val="FFF6E4"/>
                </a:solidFill>
                <a:latin typeface="iCiel Cadena"/>
                <a:ea typeface="iCiel Cadena"/>
                <a:cs typeface="iCiel Cadena"/>
                <a:sym typeface="iCiel Cadena"/>
              </a:rPr>
              <a:t>KHỞI ĐỘNG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887137" y="4004315"/>
            <a:ext cx="4204682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852">
              <a:lnSpc>
                <a:spcPts val="3320"/>
              </a:lnSpc>
            </a:pP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Nói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về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một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người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mà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em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yêu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quý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. Em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đã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làm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gì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để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thể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hiện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tình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cảm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với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người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đó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39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22999">
            <a:off x="6609459" y="-1514348"/>
            <a:ext cx="4578300" cy="6236935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2"/>
                </a:lnTo>
                <a:lnTo>
                  <a:pt x="0" y="9355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7828">
            <a:off x="-3991353" y="3833468"/>
            <a:ext cx="6104399" cy="4677701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2"/>
                </a:lnTo>
                <a:lnTo>
                  <a:pt x="0" y="935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98943" y="575238"/>
            <a:ext cx="695460" cy="1028882"/>
          </a:xfrm>
          <a:custGeom>
            <a:avLst/>
            <a:gdLst/>
            <a:ahLst/>
            <a:cxnLst/>
            <a:rect l="l" t="t" r="r" b="b"/>
            <a:pathLst>
              <a:path w="1390920" h="1543323">
                <a:moveTo>
                  <a:pt x="0" y="0"/>
                </a:moveTo>
                <a:lnTo>
                  <a:pt x="1390920" y="0"/>
                </a:lnTo>
                <a:lnTo>
                  <a:pt x="1390920" y="1543323"/>
                </a:lnTo>
                <a:lnTo>
                  <a:pt x="0" y="1543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3058">
            <a:off x="362385" y="968214"/>
            <a:ext cx="5256220" cy="2733234"/>
          </a:xfrm>
          <a:custGeom>
            <a:avLst/>
            <a:gdLst/>
            <a:ahLst/>
            <a:cxnLst/>
            <a:rect l="l" t="t" r="r" b="b"/>
            <a:pathLst>
              <a:path w="10512439" h="4099851">
                <a:moveTo>
                  <a:pt x="0" y="0"/>
                </a:moveTo>
                <a:lnTo>
                  <a:pt x="10512439" y="0"/>
                </a:lnTo>
                <a:lnTo>
                  <a:pt x="10512439" y="4099851"/>
                </a:lnTo>
                <a:lnTo>
                  <a:pt x="0" y="40998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2897" y="-892192"/>
            <a:ext cx="1791751" cy="2248647"/>
          </a:xfrm>
          <a:custGeom>
            <a:avLst/>
            <a:gdLst/>
            <a:ahLst/>
            <a:cxnLst/>
            <a:rect l="l" t="t" r="r" b="b"/>
            <a:pathLst>
              <a:path w="3583501" h="3372970">
                <a:moveTo>
                  <a:pt x="0" y="0"/>
                </a:moveTo>
                <a:lnTo>
                  <a:pt x="3583500" y="0"/>
                </a:lnTo>
                <a:lnTo>
                  <a:pt x="3583500" y="3372970"/>
                </a:lnTo>
                <a:lnTo>
                  <a:pt x="0" y="33729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05587" y="1273111"/>
            <a:ext cx="3127032" cy="6524747"/>
          </a:xfrm>
          <a:custGeom>
            <a:avLst/>
            <a:gdLst/>
            <a:ahLst/>
            <a:cxnLst/>
            <a:rect l="l" t="t" r="r" b="b"/>
            <a:pathLst>
              <a:path w="6254063" h="9787120">
                <a:moveTo>
                  <a:pt x="0" y="0"/>
                </a:moveTo>
                <a:lnTo>
                  <a:pt x="6254064" y="0"/>
                </a:lnTo>
                <a:lnTo>
                  <a:pt x="6254064" y="9787121"/>
                </a:lnTo>
                <a:lnTo>
                  <a:pt x="0" y="97871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27483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60269" y="4150540"/>
            <a:ext cx="4514375" cy="1652219"/>
            <a:chOff x="0" y="0"/>
            <a:chExt cx="2377942" cy="6527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77942" cy="652729"/>
            </a:xfrm>
            <a:custGeom>
              <a:avLst/>
              <a:gdLst/>
              <a:ahLst/>
              <a:cxnLst/>
              <a:rect l="l" t="t" r="r" b="b"/>
              <a:pathLst>
                <a:path w="2377942" h="652729">
                  <a:moveTo>
                    <a:pt x="43731" y="0"/>
                  </a:moveTo>
                  <a:lnTo>
                    <a:pt x="2334211" y="0"/>
                  </a:lnTo>
                  <a:cubicBezTo>
                    <a:pt x="2345810" y="0"/>
                    <a:pt x="2356933" y="4607"/>
                    <a:pt x="2365134" y="12809"/>
                  </a:cubicBezTo>
                  <a:cubicBezTo>
                    <a:pt x="2373335" y="21010"/>
                    <a:pt x="2377942" y="32133"/>
                    <a:pt x="2377942" y="43731"/>
                  </a:cubicBezTo>
                  <a:lnTo>
                    <a:pt x="2377942" y="608997"/>
                  </a:lnTo>
                  <a:cubicBezTo>
                    <a:pt x="2377942" y="633149"/>
                    <a:pt x="2358363" y="652729"/>
                    <a:pt x="2334211" y="652729"/>
                  </a:cubicBezTo>
                  <a:lnTo>
                    <a:pt x="43731" y="652729"/>
                  </a:lnTo>
                  <a:cubicBezTo>
                    <a:pt x="32133" y="652729"/>
                    <a:pt x="21010" y="648121"/>
                    <a:pt x="12809" y="639920"/>
                  </a:cubicBezTo>
                  <a:cubicBezTo>
                    <a:pt x="4607" y="631719"/>
                    <a:pt x="0" y="620596"/>
                    <a:pt x="0" y="608997"/>
                  </a:cubicBezTo>
                  <a:lnTo>
                    <a:pt x="0" y="43731"/>
                  </a:lnTo>
                  <a:cubicBezTo>
                    <a:pt x="0" y="32133"/>
                    <a:pt x="4607" y="21010"/>
                    <a:pt x="12809" y="12809"/>
                  </a:cubicBezTo>
                  <a:cubicBezTo>
                    <a:pt x="21010" y="4607"/>
                    <a:pt x="32133" y="0"/>
                    <a:pt x="43731" y="0"/>
                  </a:cubicBezTo>
                  <a:close/>
                </a:path>
              </a:pathLst>
            </a:custGeom>
            <a:solidFill>
              <a:srgbClr val="F1930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377942" cy="690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864">
                <a:lnSpc>
                  <a:spcPts val="148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18129" y="1994249"/>
            <a:ext cx="4544821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864">
              <a:lnSpc>
                <a:spcPts val="6461"/>
              </a:lnSpc>
            </a:pPr>
            <a:r>
              <a:rPr lang="en-US" sz="6400" dirty="0">
                <a:solidFill>
                  <a:srgbClr val="FFF6E4"/>
                </a:solidFill>
                <a:latin typeface="iCiel Cadena"/>
                <a:ea typeface="iCiel Cadena"/>
                <a:cs typeface="iCiel Cadena"/>
                <a:sym typeface="iCiel Cadena"/>
              </a:rPr>
              <a:t>KHÁM PHÁ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3133" y="4413710"/>
            <a:ext cx="4688647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864">
              <a:lnSpc>
                <a:spcPts val="3726"/>
              </a:lnSpc>
            </a:pPr>
            <a:r>
              <a:rPr lang="en-US" sz="3100" spc="-6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Hoạt</a:t>
            </a:r>
            <a:r>
              <a:rPr lang="en-US" sz="3100" spc="-6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3100" spc="-6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động</a:t>
            </a:r>
            <a:r>
              <a:rPr lang="en-US" sz="3100" spc="-6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1: </a:t>
            </a:r>
            <a:r>
              <a:rPr lang="en-US" sz="3100" spc="-6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Tìm</a:t>
            </a:r>
            <a:r>
              <a:rPr lang="en-US" sz="3100" spc="-6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3100" spc="-6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hiểu</a:t>
            </a:r>
            <a:r>
              <a:rPr lang="en-US" sz="3100" spc="-6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3100" spc="-6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về</a:t>
            </a:r>
            <a:r>
              <a:rPr lang="en-US" sz="3100" spc="-6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</a:p>
          <a:p>
            <a:pPr algn="ctr" defTabSz="511864">
              <a:lnSpc>
                <a:spcPts val="3726"/>
              </a:lnSpc>
            </a:pPr>
            <a:r>
              <a:rPr lang="en-US" sz="3100" spc="-6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3100" spc="-6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3100" spc="-6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3100" spc="-6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3100" spc="-6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3100" spc="-6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3100" spc="-6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nội</a:t>
            </a:r>
            <a:r>
              <a:rPr lang="en-US" sz="3100" spc="-6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, </a:t>
            </a:r>
            <a:r>
              <a:rPr lang="en-US" sz="3100" spc="-6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3100" spc="-6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3100" spc="-6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ngoại</a:t>
            </a:r>
            <a:r>
              <a:rPr lang="en-US" sz="3100" spc="-6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7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22999">
            <a:off x="6991782" y="-4251944"/>
            <a:ext cx="4578300" cy="6236935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2"/>
                </a:lnTo>
                <a:lnTo>
                  <a:pt x="0" y="9355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7828">
            <a:off x="-3171135" y="6344970"/>
            <a:ext cx="6104399" cy="4677701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2"/>
                </a:lnTo>
                <a:lnTo>
                  <a:pt x="0" y="935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98943" y="575238"/>
            <a:ext cx="695460" cy="1028882"/>
          </a:xfrm>
          <a:custGeom>
            <a:avLst/>
            <a:gdLst/>
            <a:ahLst/>
            <a:cxnLst/>
            <a:rect l="l" t="t" r="r" b="b"/>
            <a:pathLst>
              <a:path w="1390920" h="1543323">
                <a:moveTo>
                  <a:pt x="0" y="0"/>
                </a:moveTo>
                <a:lnTo>
                  <a:pt x="1390920" y="0"/>
                </a:lnTo>
                <a:lnTo>
                  <a:pt x="1390920" y="1543323"/>
                </a:lnTo>
                <a:lnTo>
                  <a:pt x="0" y="1543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3058">
            <a:off x="2153724" y="-47929"/>
            <a:ext cx="2822034" cy="1467457"/>
          </a:xfrm>
          <a:custGeom>
            <a:avLst/>
            <a:gdLst/>
            <a:ahLst/>
            <a:cxnLst/>
            <a:rect l="l" t="t" r="r" b="b"/>
            <a:pathLst>
              <a:path w="5644068" h="2201186">
                <a:moveTo>
                  <a:pt x="0" y="0"/>
                </a:moveTo>
                <a:lnTo>
                  <a:pt x="5644068" y="0"/>
                </a:lnTo>
                <a:lnTo>
                  <a:pt x="5644068" y="2201186"/>
                </a:lnTo>
                <a:lnTo>
                  <a:pt x="0" y="22011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2897" y="-892192"/>
            <a:ext cx="1791751" cy="2248647"/>
          </a:xfrm>
          <a:custGeom>
            <a:avLst/>
            <a:gdLst/>
            <a:ahLst/>
            <a:cxnLst/>
            <a:rect l="l" t="t" r="r" b="b"/>
            <a:pathLst>
              <a:path w="3583501" h="3372970">
                <a:moveTo>
                  <a:pt x="0" y="0"/>
                </a:moveTo>
                <a:lnTo>
                  <a:pt x="3583500" y="0"/>
                </a:lnTo>
                <a:lnTo>
                  <a:pt x="3583500" y="3372970"/>
                </a:lnTo>
                <a:lnTo>
                  <a:pt x="0" y="33729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16345" y="2039314"/>
            <a:ext cx="5397026" cy="3753156"/>
            <a:chOff x="0" y="0"/>
            <a:chExt cx="2842878" cy="14827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42878" cy="1482728"/>
            </a:xfrm>
            <a:custGeom>
              <a:avLst/>
              <a:gdLst/>
              <a:ahLst/>
              <a:cxnLst/>
              <a:rect l="l" t="t" r="r" b="b"/>
              <a:pathLst>
                <a:path w="2842878" h="1482728">
                  <a:moveTo>
                    <a:pt x="36579" y="0"/>
                  </a:moveTo>
                  <a:lnTo>
                    <a:pt x="2806298" y="0"/>
                  </a:lnTo>
                  <a:cubicBezTo>
                    <a:pt x="2826501" y="0"/>
                    <a:pt x="2842878" y="16377"/>
                    <a:pt x="2842878" y="36579"/>
                  </a:cubicBezTo>
                  <a:lnTo>
                    <a:pt x="2842878" y="1446149"/>
                  </a:lnTo>
                  <a:cubicBezTo>
                    <a:pt x="2842878" y="1466351"/>
                    <a:pt x="2826501" y="1482728"/>
                    <a:pt x="2806298" y="1482728"/>
                  </a:cubicBezTo>
                  <a:lnTo>
                    <a:pt x="36579" y="1482728"/>
                  </a:lnTo>
                  <a:cubicBezTo>
                    <a:pt x="16377" y="1482728"/>
                    <a:pt x="0" y="1466351"/>
                    <a:pt x="0" y="1446149"/>
                  </a:cubicBezTo>
                  <a:lnTo>
                    <a:pt x="0" y="36579"/>
                  </a:lnTo>
                  <a:cubicBezTo>
                    <a:pt x="0" y="16377"/>
                    <a:pt x="16377" y="0"/>
                    <a:pt x="36579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842878" cy="15208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880">
                <a:lnSpc>
                  <a:spcPts val="148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4363054" y="1089687"/>
            <a:ext cx="5672312" cy="6140713"/>
          </a:xfrm>
          <a:custGeom>
            <a:avLst/>
            <a:gdLst/>
            <a:ahLst/>
            <a:cxnLst/>
            <a:rect l="l" t="t" r="r" b="b"/>
            <a:pathLst>
              <a:path w="11344623" h="9211069">
                <a:moveTo>
                  <a:pt x="0" y="0"/>
                </a:moveTo>
                <a:lnTo>
                  <a:pt x="11344623" y="0"/>
                </a:lnTo>
                <a:lnTo>
                  <a:pt x="11344623" y="9211069"/>
                </a:lnTo>
                <a:lnTo>
                  <a:pt x="0" y="92110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280444" y="468520"/>
            <a:ext cx="2568598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880">
              <a:lnSpc>
                <a:spcPts val="3651"/>
              </a:lnSpc>
            </a:pPr>
            <a:r>
              <a:rPr lang="en-US" sz="3600">
                <a:solidFill>
                  <a:srgbClr val="FFF6E4"/>
                </a:solidFill>
                <a:latin typeface="iCiel Cadena"/>
                <a:ea typeface="iCiel Cadena"/>
                <a:cs typeface="iCiel Cadena"/>
                <a:sym typeface="iCiel Cadena"/>
              </a:rPr>
              <a:t>HOẠT ĐỘNG 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6101" y="2653142"/>
            <a:ext cx="4618576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880">
              <a:lnSpc>
                <a:spcPts val="2981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Quan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sát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các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hình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về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Hoa, </a:t>
            </a:r>
            <a:r>
              <a:rPr lang="en-US" sz="2500" dirty="0" err="1">
                <a:solidFill>
                  <a:srgbClr val="FF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thảo</a:t>
            </a:r>
            <a:r>
              <a:rPr lang="en-US" sz="2500" dirty="0">
                <a:solidFill>
                  <a:srgbClr val="FF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luận</a:t>
            </a:r>
            <a:r>
              <a:rPr lang="en-US" sz="2500" dirty="0">
                <a:solidFill>
                  <a:srgbClr val="FF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cặp</a:t>
            </a:r>
            <a:r>
              <a:rPr lang="en-US" sz="2500" dirty="0">
                <a:solidFill>
                  <a:srgbClr val="FF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đôi</a:t>
            </a:r>
            <a:r>
              <a:rPr lang="en-US" sz="2500" dirty="0">
                <a:solidFill>
                  <a:srgbClr val="FF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trong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2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phút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và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trả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lời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câu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hỏi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334" y="4160043"/>
            <a:ext cx="5515963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1792" lvl="1" indent="-265896" defTabSz="511880">
              <a:lnSpc>
                <a:spcPts val="3769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Những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người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nào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là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nội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?</a:t>
            </a:r>
          </a:p>
          <a:p>
            <a:pPr marL="531792" lvl="1" indent="-265896" defTabSz="511880">
              <a:lnSpc>
                <a:spcPts val="3769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Những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người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nào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là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ngoại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52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22999">
            <a:off x="6609459" y="-1514348"/>
            <a:ext cx="4578300" cy="6236935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2"/>
                </a:lnTo>
                <a:lnTo>
                  <a:pt x="0" y="9355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98943" y="575238"/>
            <a:ext cx="695460" cy="1028882"/>
          </a:xfrm>
          <a:custGeom>
            <a:avLst/>
            <a:gdLst/>
            <a:ahLst/>
            <a:cxnLst/>
            <a:rect l="l" t="t" r="r" b="b"/>
            <a:pathLst>
              <a:path w="1390920" h="1543323">
                <a:moveTo>
                  <a:pt x="0" y="0"/>
                </a:moveTo>
                <a:lnTo>
                  <a:pt x="1390920" y="0"/>
                </a:lnTo>
                <a:lnTo>
                  <a:pt x="1390920" y="1543323"/>
                </a:lnTo>
                <a:lnTo>
                  <a:pt x="0" y="1543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3058">
            <a:off x="2153724" y="-47929"/>
            <a:ext cx="2822034" cy="1467457"/>
          </a:xfrm>
          <a:custGeom>
            <a:avLst/>
            <a:gdLst/>
            <a:ahLst/>
            <a:cxnLst/>
            <a:rect l="l" t="t" r="r" b="b"/>
            <a:pathLst>
              <a:path w="5644068" h="2201186">
                <a:moveTo>
                  <a:pt x="0" y="0"/>
                </a:moveTo>
                <a:lnTo>
                  <a:pt x="5644068" y="0"/>
                </a:lnTo>
                <a:lnTo>
                  <a:pt x="5644068" y="2201186"/>
                </a:lnTo>
                <a:lnTo>
                  <a:pt x="0" y="22011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32897" y="-892192"/>
            <a:ext cx="1791751" cy="2248647"/>
          </a:xfrm>
          <a:custGeom>
            <a:avLst/>
            <a:gdLst/>
            <a:ahLst/>
            <a:cxnLst/>
            <a:rect l="l" t="t" r="r" b="b"/>
            <a:pathLst>
              <a:path w="3583501" h="3372970">
                <a:moveTo>
                  <a:pt x="0" y="0"/>
                </a:moveTo>
                <a:lnTo>
                  <a:pt x="3583500" y="0"/>
                </a:lnTo>
                <a:lnTo>
                  <a:pt x="3583500" y="3372970"/>
                </a:lnTo>
                <a:lnTo>
                  <a:pt x="0" y="33729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05587" y="1273102"/>
            <a:ext cx="3127032" cy="6524747"/>
          </a:xfrm>
          <a:custGeom>
            <a:avLst/>
            <a:gdLst/>
            <a:ahLst/>
            <a:cxnLst/>
            <a:rect l="l" t="t" r="r" b="b"/>
            <a:pathLst>
              <a:path w="6254063" h="9787120">
                <a:moveTo>
                  <a:pt x="0" y="0"/>
                </a:moveTo>
                <a:lnTo>
                  <a:pt x="6254064" y="0"/>
                </a:lnTo>
                <a:lnTo>
                  <a:pt x="6254064" y="9787121"/>
                </a:lnTo>
                <a:lnTo>
                  <a:pt x="0" y="97871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2748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37180" y="1694160"/>
            <a:ext cx="4461497" cy="4900210"/>
          </a:xfrm>
          <a:custGeom>
            <a:avLst/>
            <a:gdLst/>
            <a:ahLst/>
            <a:cxnLst/>
            <a:rect l="l" t="t" r="r" b="b"/>
            <a:pathLst>
              <a:path w="8922993" h="7350315">
                <a:moveTo>
                  <a:pt x="0" y="0"/>
                </a:moveTo>
                <a:lnTo>
                  <a:pt x="8922993" y="0"/>
                </a:lnTo>
                <a:lnTo>
                  <a:pt x="8922993" y="7350316"/>
                </a:lnTo>
                <a:lnTo>
                  <a:pt x="0" y="73503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80444" y="468520"/>
            <a:ext cx="2568598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00">
              <a:lnSpc>
                <a:spcPts val="3651"/>
              </a:lnSpc>
            </a:pPr>
            <a:r>
              <a:rPr lang="en-US" sz="3600">
                <a:solidFill>
                  <a:srgbClr val="FFF6E4"/>
                </a:solidFill>
                <a:latin typeface="iCiel Cadena"/>
                <a:ea typeface="iCiel Cadena"/>
                <a:cs typeface="iCiel Cadena"/>
                <a:sym typeface="iCiel Cadena"/>
              </a:rPr>
              <a:t>HOẠT ĐỘNG 1</a:t>
            </a:r>
          </a:p>
        </p:txBody>
      </p:sp>
    </p:spTree>
    <p:extLst>
      <p:ext uri="{BB962C8B-B14F-4D97-AF65-F5344CB8AC3E}">
        <p14:creationId xmlns:p14="http://schemas.microsoft.com/office/powerpoint/2010/main" val="350676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" y="0"/>
            <a:ext cx="9205369" cy="6858000"/>
          </a:xfrm>
          <a:custGeom>
            <a:avLst/>
            <a:gdLst/>
            <a:ahLst/>
            <a:cxnLst/>
            <a:rect l="l" t="t" r="r" b="b"/>
            <a:pathLst>
              <a:path w="18410738" h="10287000">
                <a:moveTo>
                  <a:pt x="0" y="0"/>
                </a:moveTo>
                <a:lnTo>
                  <a:pt x="18410738" y="0"/>
                </a:lnTo>
                <a:lnTo>
                  <a:pt x="18410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1175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22999">
            <a:off x="6609459" y="-1514348"/>
            <a:ext cx="4578300" cy="6236935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2"/>
                </a:lnTo>
                <a:lnTo>
                  <a:pt x="0" y="9355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98943" y="575238"/>
            <a:ext cx="695460" cy="1028882"/>
          </a:xfrm>
          <a:custGeom>
            <a:avLst/>
            <a:gdLst/>
            <a:ahLst/>
            <a:cxnLst/>
            <a:rect l="l" t="t" r="r" b="b"/>
            <a:pathLst>
              <a:path w="1390920" h="1543323">
                <a:moveTo>
                  <a:pt x="0" y="0"/>
                </a:moveTo>
                <a:lnTo>
                  <a:pt x="1390920" y="0"/>
                </a:lnTo>
                <a:lnTo>
                  <a:pt x="1390920" y="1543323"/>
                </a:lnTo>
                <a:lnTo>
                  <a:pt x="0" y="1543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3058">
            <a:off x="2153724" y="-47929"/>
            <a:ext cx="2822034" cy="1467457"/>
          </a:xfrm>
          <a:custGeom>
            <a:avLst/>
            <a:gdLst/>
            <a:ahLst/>
            <a:cxnLst/>
            <a:rect l="l" t="t" r="r" b="b"/>
            <a:pathLst>
              <a:path w="5644068" h="2201186">
                <a:moveTo>
                  <a:pt x="0" y="0"/>
                </a:moveTo>
                <a:lnTo>
                  <a:pt x="5644068" y="0"/>
                </a:lnTo>
                <a:lnTo>
                  <a:pt x="5644068" y="2201186"/>
                </a:lnTo>
                <a:lnTo>
                  <a:pt x="0" y="22011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32897" y="-892192"/>
            <a:ext cx="1791751" cy="2248647"/>
          </a:xfrm>
          <a:custGeom>
            <a:avLst/>
            <a:gdLst/>
            <a:ahLst/>
            <a:cxnLst/>
            <a:rect l="l" t="t" r="r" b="b"/>
            <a:pathLst>
              <a:path w="3583501" h="3372970">
                <a:moveTo>
                  <a:pt x="0" y="0"/>
                </a:moveTo>
                <a:lnTo>
                  <a:pt x="3583500" y="0"/>
                </a:lnTo>
                <a:lnTo>
                  <a:pt x="3583500" y="3372970"/>
                </a:lnTo>
                <a:lnTo>
                  <a:pt x="0" y="33729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83530" y="1243075"/>
            <a:ext cx="3127032" cy="6524747"/>
          </a:xfrm>
          <a:custGeom>
            <a:avLst/>
            <a:gdLst/>
            <a:ahLst/>
            <a:cxnLst/>
            <a:rect l="l" t="t" r="r" b="b"/>
            <a:pathLst>
              <a:path w="6254063" h="9787120">
                <a:moveTo>
                  <a:pt x="0" y="0"/>
                </a:moveTo>
                <a:lnTo>
                  <a:pt x="6254064" y="0"/>
                </a:lnTo>
                <a:lnTo>
                  <a:pt x="6254064" y="9787120"/>
                </a:lnTo>
                <a:lnTo>
                  <a:pt x="0" y="97871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2748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0090" y="1604217"/>
            <a:ext cx="2772275" cy="3059775"/>
          </a:xfrm>
          <a:custGeom>
            <a:avLst/>
            <a:gdLst/>
            <a:ahLst/>
            <a:cxnLst/>
            <a:rect l="l" t="t" r="r" b="b"/>
            <a:pathLst>
              <a:path w="5544550" h="4589663">
                <a:moveTo>
                  <a:pt x="0" y="0"/>
                </a:moveTo>
                <a:lnTo>
                  <a:pt x="5544550" y="0"/>
                </a:lnTo>
                <a:lnTo>
                  <a:pt x="5544550" y="4589663"/>
                </a:lnTo>
                <a:lnTo>
                  <a:pt x="0" y="45896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r="-98796" b="-97828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569657" y="2043637"/>
            <a:ext cx="4763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52">
              <a:lnSpc>
                <a:spcPts val="3651"/>
              </a:lnSpc>
              <a:spcBef>
                <a:spcPct val="0"/>
              </a:spcBef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984885" y="1604217"/>
            <a:ext cx="2684358" cy="3059775"/>
          </a:xfrm>
          <a:custGeom>
            <a:avLst/>
            <a:gdLst/>
            <a:ahLst/>
            <a:cxnLst/>
            <a:rect l="l" t="t" r="r" b="b"/>
            <a:pathLst>
              <a:path w="5368715" h="4589663">
                <a:moveTo>
                  <a:pt x="0" y="0"/>
                </a:moveTo>
                <a:lnTo>
                  <a:pt x="5368715" y="0"/>
                </a:lnTo>
                <a:lnTo>
                  <a:pt x="5368715" y="4589663"/>
                </a:lnTo>
                <a:lnTo>
                  <a:pt x="0" y="45896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92708" r="-9999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2263" y="4911641"/>
            <a:ext cx="907672" cy="1260655"/>
          </a:xfrm>
          <a:custGeom>
            <a:avLst/>
            <a:gdLst/>
            <a:ahLst/>
            <a:cxnLst/>
            <a:rect l="l" t="t" r="r" b="b"/>
            <a:pathLst>
              <a:path w="1815343" h="1890982">
                <a:moveTo>
                  <a:pt x="0" y="0"/>
                </a:moveTo>
                <a:lnTo>
                  <a:pt x="1815343" y="0"/>
                </a:lnTo>
                <a:lnTo>
                  <a:pt x="1815343" y="1890982"/>
                </a:lnTo>
                <a:lnTo>
                  <a:pt x="0" y="18909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228719" y="5318041"/>
            <a:ext cx="3970224" cy="1028183"/>
            <a:chOff x="0" y="0"/>
            <a:chExt cx="2091311" cy="4061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91311" cy="406196"/>
            </a:xfrm>
            <a:custGeom>
              <a:avLst/>
              <a:gdLst/>
              <a:ahLst/>
              <a:cxnLst/>
              <a:rect l="l" t="t" r="r" b="b"/>
              <a:pathLst>
                <a:path w="2091311" h="406196">
                  <a:moveTo>
                    <a:pt x="49725" y="0"/>
                  </a:moveTo>
                  <a:lnTo>
                    <a:pt x="2041586" y="0"/>
                  </a:lnTo>
                  <a:cubicBezTo>
                    <a:pt x="2069049" y="0"/>
                    <a:pt x="2091311" y="22263"/>
                    <a:pt x="2091311" y="49725"/>
                  </a:cubicBezTo>
                  <a:lnTo>
                    <a:pt x="2091311" y="356471"/>
                  </a:lnTo>
                  <a:cubicBezTo>
                    <a:pt x="2091311" y="383933"/>
                    <a:pt x="2069049" y="406196"/>
                    <a:pt x="2041586" y="406196"/>
                  </a:cubicBezTo>
                  <a:lnTo>
                    <a:pt x="49725" y="406196"/>
                  </a:lnTo>
                  <a:cubicBezTo>
                    <a:pt x="22263" y="406196"/>
                    <a:pt x="0" y="383933"/>
                    <a:pt x="0" y="356471"/>
                  </a:cubicBezTo>
                  <a:lnTo>
                    <a:pt x="0" y="49725"/>
                  </a:lnTo>
                  <a:cubicBezTo>
                    <a:pt x="0" y="22263"/>
                    <a:pt x="22263" y="0"/>
                    <a:pt x="49725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091311" cy="4442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952">
                <a:lnSpc>
                  <a:spcPts val="148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80444" y="468520"/>
            <a:ext cx="2568598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52">
              <a:lnSpc>
                <a:spcPts val="3651"/>
              </a:lnSpc>
            </a:pPr>
            <a:r>
              <a:rPr lang="en-US" sz="3600">
                <a:solidFill>
                  <a:srgbClr val="FFF6E4"/>
                </a:solidFill>
                <a:latin typeface="iCiel Cadena"/>
                <a:ea typeface="iCiel Cadena"/>
                <a:cs typeface="iCiel Cadena"/>
                <a:sym typeface="iCiel Cadena"/>
              </a:rPr>
              <a:t>HOẠT ĐỘNG 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9934" y="5578392"/>
            <a:ext cx="4204682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52">
              <a:lnSpc>
                <a:spcPts val="3320"/>
              </a:lnSpc>
            </a:pP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nội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Hoa</a:t>
            </a:r>
          </a:p>
        </p:txBody>
      </p:sp>
    </p:spTree>
    <p:extLst>
      <p:ext uri="{BB962C8B-B14F-4D97-AF65-F5344CB8AC3E}">
        <p14:creationId xmlns:p14="http://schemas.microsoft.com/office/powerpoint/2010/main" val="164085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22999">
            <a:off x="6609459" y="-1514348"/>
            <a:ext cx="4578300" cy="6236935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2"/>
                </a:lnTo>
                <a:lnTo>
                  <a:pt x="0" y="9355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98943" y="575238"/>
            <a:ext cx="695460" cy="1028882"/>
          </a:xfrm>
          <a:custGeom>
            <a:avLst/>
            <a:gdLst/>
            <a:ahLst/>
            <a:cxnLst/>
            <a:rect l="l" t="t" r="r" b="b"/>
            <a:pathLst>
              <a:path w="1390920" h="1543323">
                <a:moveTo>
                  <a:pt x="0" y="0"/>
                </a:moveTo>
                <a:lnTo>
                  <a:pt x="1390920" y="0"/>
                </a:lnTo>
                <a:lnTo>
                  <a:pt x="1390920" y="1543323"/>
                </a:lnTo>
                <a:lnTo>
                  <a:pt x="0" y="1543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3058">
            <a:off x="2153724" y="-47929"/>
            <a:ext cx="2822034" cy="1467457"/>
          </a:xfrm>
          <a:custGeom>
            <a:avLst/>
            <a:gdLst/>
            <a:ahLst/>
            <a:cxnLst/>
            <a:rect l="l" t="t" r="r" b="b"/>
            <a:pathLst>
              <a:path w="5644068" h="2201186">
                <a:moveTo>
                  <a:pt x="0" y="0"/>
                </a:moveTo>
                <a:lnTo>
                  <a:pt x="5644068" y="0"/>
                </a:lnTo>
                <a:lnTo>
                  <a:pt x="5644068" y="2201186"/>
                </a:lnTo>
                <a:lnTo>
                  <a:pt x="0" y="22011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32897" y="-892192"/>
            <a:ext cx="1791751" cy="2248647"/>
          </a:xfrm>
          <a:custGeom>
            <a:avLst/>
            <a:gdLst/>
            <a:ahLst/>
            <a:cxnLst/>
            <a:rect l="l" t="t" r="r" b="b"/>
            <a:pathLst>
              <a:path w="3583501" h="3372970">
                <a:moveTo>
                  <a:pt x="0" y="0"/>
                </a:moveTo>
                <a:lnTo>
                  <a:pt x="3583500" y="0"/>
                </a:lnTo>
                <a:lnTo>
                  <a:pt x="3583500" y="3372970"/>
                </a:lnTo>
                <a:lnTo>
                  <a:pt x="0" y="33729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50104" y="1089680"/>
            <a:ext cx="3079840" cy="6426278"/>
          </a:xfrm>
          <a:custGeom>
            <a:avLst/>
            <a:gdLst/>
            <a:ahLst/>
            <a:cxnLst/>
            <a:rect l="l" t="t" r="r" b="b"/>
            <a:pathLst>
              <a:path w="6159679" h="9639417">
                <a:moveTo>
                  <a:pt x="0" y="0"/>
                </a:moveTo>
                <a:lnTo>
                  <a:pt x="6159679" y="0"/>
                </a:lnTo>
                <a:lnTo>
                  <a:pt x="6159679" y="9639416"/>
                </a:lnTo>
                <a:lnTo>
                  <a:pt x="0" y="9639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27483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69657" y="2043637"/>
            <a:ext cx="4763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84">
              <a:lnSpc>
                <a:spcPts val="3651"/>
              </a:lnSpc>
              <a:spcBef>
                <a:spcPct val="0"/>
              </a:spcBef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2263" y="4911633"/>
            <a:ext cx="907672" cy="1260655"/>
          </a:xfrm>
          <a:custGeom>
            <a:avLst/>
            <a:gdLst/>
            <a:ahLst/>
            <a:cxnLst/>
            <a:rect l="l" t="t" r="r" b="b"/>
            <a:pathLst>
              <a:path w="1815343" h="1890982">
                <a:moveTo>
                  <a:pt x="0" y="0"/>
                </a:moveTo>
                <a:lnTo>
                  <a:pt x="1815343" y="0"/>
                </a:lnTo>
                <a:lnTo>
                  <a:pt x="1815343" y="1890982"/>
                </a:lnTo>
                <a:lnTo>
                  <a:pt x="0" y="18909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28719" y="5318033"/>
            <a:ext cx="3970224" cy="1028183"/>
            <a:chOff x="0" y="0"/>
            <a:chExt cx="2091311" cy="4061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91311" cy="406196"/>
            </a:xfrm>
            <a:custGeom>
              <a:avLst/>
              <a:gdLst/>
              <a:ahLst/>
              <a:cxnLst/>
              <a:rect l="l" t="t" r="r" b="b"/>
              <a:pathLst>
                <a:path w="2091311" h="406196">
                  <a:moveTo>
                    <a:pt x="49725" y="0"/>
                  </a:moveTo>
                  <a:lnTo>
                    <a:pt x="2041586" y="0"/>
                  </a:lnTo>
                  <a:cubicBezTo>
                    <a:pt x="2069049" y="0"/>
                    <a:pt x="2091311" y="22263"/>
                    <a:pt x="2091311" y="49725"/>
                  </a:cubicBezTo>
                  <a:lnTo>
                    <a:pt x="2091311" y="356471"/>
                  </a:lnTo>
                  <a:cubicBezTo>
                    <a:pt x="2091311" y="383933"/>
                    <a:pt x="2069049" y="406196"/>
                    <a:pt x="2041586" y="406196"/>
                  </a:cubicBezTo>
                  <a:lnTo>
                    <a:pt x="49725" y="406196"/>
                  </a:lnTo>
                  <a:cubicBezTo>
                    <a:pt x="22263" y="406196"/>
                    <a:pt x="0" y="383933"/>
                    <a:pt x="0" y="356471"/>
                  </a:cubicBezTo>
                  <a:lnTo>
                    <a:pt x="0" y="49725"/>
                  </a:lnTo>
                  <a:cubicBezTo>
                    <a:pt x="0" y="22263"/>
                    <a:pt x="22263" y="0"/>
                    <a:pt x="49725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091311" cy="4442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984">
                <a:lnSpc>
                  <a:spcPts val="148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280444" y="468520"/>
            <a:ext cx="2568598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84">
              <a:lnSpc>
                <a:spcPts val="3651"/>
              </a:lnSpc>
            </a:pPr>
            <a:r>
              <a:rPr lang="en-US" sz="3600">
                <a:solidFill>
                  <a:srgbClr val="FFF6E4"/>
                </a:solidFill>
                <a:latin typeface="iCiel Cadena"/>
                <a:ea typeface="iCiel Cadena"/>
                <a:cs typeface="iCiel Cadena"/>
                <a:sym typeface="iCiel Cadena"/>
              </a:rPr>
              <a:t>HOẠT ĐỘNG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9934" y="5578384"/>
            <a:ext cx="4204682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84">
              <a:lnSpc>
                <a:spcPts val="3320"/>
              </a:lnSpc>
            </a:pP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ngoại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spc="-54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700" spc="-54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Hoa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3478" y="1604208"/>
            <a:ext cx="2900586" cy="3055449"/>
          </a:xfrm>
          <a:custGeom>
            <a:avLst/>
            <a:gdLst/>
            <a:ahLst/>
            <a:cxnLst/>
            <a:rect l="l" t="t" r="r" b="b"/>
            <a:pathLst>
              <a:path w="5801171" h="4583173">
                <a:moveTo>
                  <a:pt x="0" y="0"/>
                </a:moveTo>
                <a:lnTo>
                  <a:pt x="5801171" y="0"/>
                </a:lnTo>
                <a:lnTo>
                  <a:pt x="5801171" y="4583173"/>
                </a:lnTo>
                <a:lnTo>
                  <a:pt x="0" y="458317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98796" b="-107277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064085" y="1604208"/>
            <a:ext cx="2886039" cy="3055449"/>
          </a:xfrm>
          <a:custGeom>
            <a:avLst/>
            <a:gdLst/>
            <a:ahLst/>
            <a:cxnLst/>
            <a:rect l="l" t="t" r="r" b="b"/>
            <a:pathLst>
              <a:path w="5772078" h="4583173">
                <a:moveTo>
                  <a:pt x="0" y="0"/>
                </a:moveTo>
                <a:lnTo>
                  <a:pt x="5772078" y="0"/>
                </a:lnTo>
                <a:lnTo>
                  <a:pt x="5772078" y="4583173"/>
                </a:lnTo>
                <a:lnTo>
                  <a:pt x="0" y="458317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99798" t="-107277"/>
            </a:stretch>
          </a:blipFill>
        </p:spPr>
      </p:sp>
    </p:spTree>
    <p:extLst>
      <p:ext uri="{BB962C8B-B14F-4D97-AF65-F5344CB8AC3E}">
        <p14:creationId xmlns:p14="http://schemas.microsoft.com/office/powerpoint/2010/main" val="31731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709951" y="-492353"/>
            <a:ext cx="7212685" cy="5526962"/>
          </a:xfrm>
          <a:custGeom>
            <a:avLst/>
            <a:gdLst/>
            <a:ahLst/>
            <a:cxnLst/>
            <a:rect l="l" t="t" r="r" b="b"/>
            <a:pathLst>
              <a:path w="10819028" h="11053923">
                <a:moveTo>
                  <a:pt x="0" y="0"/>
                </a:moveTo>
                <a:lnTo>
                  <a:pt x="10819027" y="0"/>
                </a:lnTo>
                <a:lnTo>
                  <a:pt x="10819027" y="11053923"/>
                </a:lnTo>
                <a:lnTo>
                  <a:pt x="0" y="1105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0910" y="5877470"/>
            <a:ext cx="566884" cy="838664"/>
          </a:xfrm>
          <a:custGeom>
            <a:avLst/>
            <a:gdLst/>
            <a:ahLst/>
            <a:cxnLst/>
            <a:rect l="l" t="t" r="r" b="b"/>
            <a:pathLst>
              <a:path w="1133768" h="1257996">
                <a:moveTo>
                  <a:pt x="0" y="0"/>
                </a:moveTo>
                <a:lnTo>
                  <a:pt x="1133768" y="0"/>
                </a:lnTo>
                <a:lnTo>
                  <a:pt x="1133768" y="1257996"/>
                </a:lnTo>
                <a:lnTo>
                  <a:pt x="0" y="12579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04107" y="289504"/>
            <a:ext cx="619873" cy="917057"/>
          </a:xfrm>
          <a:custGeom>
            <a:avLst/>
            <a:gdLst/>
            <a:ahLst/>
            <a:cxnLst/>
            <a:rect l="l" t="t" r="r" b="b"/>
            <a:pathLst>
              <a:path w="1239746" h="1375585">
                <a:moveTo>
                  <a:pt x="0" y="0"/>
                </a:moveTo>
                <a:lnTo>
                  <a:pt x="1239746" y="0"/>
                </a:lnTo>
                <a:lnTo>
                  <a:pt x="1239746" y="1375585"/>
                </a:lnTo>
                <a:lnTo>
                  <a:pt x="0" y="13755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21829" y="-811670"/>
            <a:ext cx="1293501" cy="1623343"/>
          </a:xfrm>
          <a:custGeom>
            <a:avLst/>
            <a:gdLst/>
            <a:ahLst/>
            <a:cxnLst/>
            <a:rect l="l" t="t" r="r" b="b"/>
            <a:pathLst>
              <a:path w="2587001" h="2435015">
                <a:moveTo>
                  <a:pt x="0" y="0"/>
                </a:moveTo>
                <a:lnTo>
                  <a:pt x="2587001" y="0"/>
                </a:lnTo>
                <a:lnTo>
                  <a:pt x="2587001" y="2435014"/>
                </a:lnTo>
                <a:lnTo>
                  <a:pt x="0" y="2435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15324" y="215987"/>
            <a:ext cx="370993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2020">
              <a:lnSpc>
                <a:spcPts val="5803"/>
              </a:lnSpc>
            </a:pPr>
            <a:r>
              <a:rPr lang="en-US" sz="5700">
                <a:solidFill>
                  <a:srgbClr val="F19303"/>
                </a:solidFill>
                <a:latin typeface="iCiel Cadena"/>
                <a:ea typeface="iCiel Cadena"/>
                <a:cs typeface="iCiel Cadena"/>
                <a:sym typeface="iCiel Cadena"/>
              </a:rPr>
              <a:t>KẾT LUẬN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021822" y="2073402"/>
            <a:ext cx="6128602" cy="3258354"/>
            <a:chOff x="0" y="0"/>
            <a:chExt cx="3228235" cy="12872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28235" cy="1287251"/>
            </a:xfrm>
            <a:custGeom>
              <a:avLst/>
              <a:gdLst/>
              <a:ahLst/>
              <a:cxnLst/>
              <a:rect l="l" t="t" r="r" b="b"/>
              <a:pathLst>
                <a:path w="3228235" h="1287251">
                  <a:moveTo>
                    <a:pt x="32213" y="0"/>
                  </a:moveTo>
                  <a:lnTo>
                    <a:pt x="3196022" y="0"/>
                  </a:lnTo>
                  <a:cubicBezTo>
                    <a:pt x="3204565" y="0"/>
                    <a:pt x="3212759" y="3394"/>
                    <a:pt x="3218800" y="9435"/>
                  </a:cubicBezTo>
                  <a:cubicBezTo>
                    <a:pt x="3224841" y="15476"/>
                    <a:pt x="3228235" y="23669"/>
                    <a:pt x="3228235" y="32213"/>
                  </a:cubicBezTo>
                  <a:lnTo>
                    <a:pt x="3228235" y="1255038"/>
                  </a:lnTo>
                  <a:cubicBezTo>
                    <a:pt x="3228235" y="1272829"/>
                    <a:pt x="3213813" y="1287251"/>
                    <a:pt x="3196022" y="1287251"/>
                  </a:cubicBezTo>
                  <a:lnTo>
                    <a:pt x="32213" y="1287251"/>
                  </a:lnTo>
                  <a:cubicBezTo>
                    <a:pt x="23669" y="1287251"/>
                    <a:pt x="15476" y="1283857"/>
                    <a:pt x="9435" y="1277816"/>
                  </a:cubicBezTo>
                  <a:cubicBezTo>
                    <a:pt x="3394" y="1271775"/>
                    <a:pt x="0" y="1263582"/>
                    <a:pt x="0" y="1255038"/>
                  </a:cubicBezTo>
                  <a:lnTo>
                    <a:pt x="0" y="32213"/>
                  </a:lnTo>
                  <a:cubicBezTo>
                    <a:pt x="0" y="14422"/>
                    <a:pt x="14422" y="0"/>
                    <a:pt x="32213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228235" cy="1325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2020">
                <a:lnSpc>
                  <a:spcPts val="148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589998" y="1206483"/>
            <a:ext cx="2538373" cy="5693565"/>
          </a:xfrm>
          <a:custGeom>
            <a:avLst/>
            <a:gdLst/>
            <a:ahLst/>
            <a:cxnLst/>
            <a:rect l="l" t="t" r="r" b="b"/>
            <a:pathLst>
              <a:path w="5076745" h="8540347">
                <a:moveTo>
                  <a:pt x="5076745" y="0"/>
                </a:moveTo>
                <a:lnTo>
                  <a:pt x="0" y="0"/>
                </a:lnTo>
                <a:lnTo>
                  <a:pt x="0" y="8540347"/>
                </a:lnTo>
                <a:lnTo>
                  <a:pt x="5076745" y="8540347"/>
                </a:lnTo>
                <a:lnTo>
                  <a:pt x="5076745" y="0"/>
                </a:lnTo>
                <a:close/>
              </a:path>
            </a:pathLst>
          </a:custGeom>
          <a:blipFill>
            <a:blip r:embed="rId8"/>
            <a:stretch>
              <a:fillRect b="-45429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128337" y="2595165"/>
            <a:ext cx="5816285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7753" lvl="1" indent="-253876" defTabSz="512020">
              <a:lnSpc>
                <a:spcPts val="3034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mối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quan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dựa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huyết</a:t>
            </a:r>
            <a:r>
              <a:rPr lang="en-US" sz="2400" dirty="0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. Những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mối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huyết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. </a:t>
            </a:r>
          </a:p>
          <a:p>
            <a:pPr defTabSz="512020">
              <a:lnSpc>
                <a:spcPts val="3034"/>
              </a:lnSpc>
            </a:pPr>
            <a:endParaRPr 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  <a:sym typeface="#9Slide03 Arima Madurai Black"/>
            </a:endParaRPr>
          </a:p>
          <a:p>
            <a:pPr defTabSz="512020">
              <a:lnSpc>
                <a:spcPts val="3034"/>
              </a:lnSpc>
            </a:pPr>
            <a:endParaRPr 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  <a:sym typeface="#9Slide03 Arima Madurai Black"/>
            </a:endParaRPr>
          </a:p>
        </p:txBody>
      </p:sp>
    </p:spTree>
    <p:extLst>
      <p:ext uri="{BB962C8B-B14F-4D97-AF65-F5344CB8AC3E}">
        <p14:creationId xmlns:p14="http://schemas.microsoft.com/office/powerpoint/2010/main" val="3106124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244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2026-01-08T08:10:17Z</dcterms:created>
  <dcterms:modified xsi:type="dcterms:W3CDTF">2026-01-08T08:20:58Z</dcterms:modified>
</cp:coreProperties>
</file>