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sldIdLst>
    <p:sldId id="267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0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6" algn="l" defTabSz="9140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08" algn="l" defTabSz="9140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84" algn="l" defTabSz="9140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14" algn="l" defTabSz="9140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58" algn="l" defTabSz="9140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68" algn="l" defTabSz="9140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62" algn="l" defTabSz="9140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72" algn="l" defTabSz="91400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0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6439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191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897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3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9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1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1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19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2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25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015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944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393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636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75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789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6032" indent="0">
              <a:buNone/>
              <a:defRPr sz="1600"/>
            </a:lvl2pPr>
            <a:lvl3pPr marL="512064" indent="0">
              <a:buNone/>
              <a:defRPr sz="1300"/>
            </a:lvl3pPr>
            <a:lvl4pPr marL="768096" indent="0">
              <a:buNone/>
              <a:defRPr sz="1100"/>
            </a:lvl4pPr>
            <a:lvl5pPr marL="1024128" indent="0">
              <a:buNone/>
              <a:defRPr sz="1100"/>
            </a:lvl5pPr>
            <a:lvl6pPr marL="1280160" indent="0">
              <a:buNone/>
              <a:defRPr sz="1100"/>
            </a:lvl6pPr>
            <a:lvl7pPr marL="1536192" indent="0">
              <a:buNone/>
              <a:defRPr sz="1100"/>
            </a:lvl7pPr>
            <a:lvl8pPr marL="1792224" indent="0">
              <a:buNone/>
              <a:defRPr sz="1100"/>
            </a:lvl8pPr>
            <a:lvl9pPr marL="2048256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675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6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19259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321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8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1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0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1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3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8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8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8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2197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4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54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93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2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5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77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70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63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54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48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39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47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96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26" indent="0">
              <a:buNone/>
              <a:defRPr sz="1100" b="1"/>
            </a:lvl2pPr>
            <a:lvl3pPr marL="511852" indent="0">
              <a:buNone/>
              <a:defRPr sz="1000" b="1"/>
            </a:lvl3pPr>
            <a:lvl4pPr marL="767778" indent="0">
              <a:buNone/>
              <a:defRPr sz="900" b="1"/>
            </a:lvl4pPr>
            <a:lvl5pPr marL="1023704" indent="0">
              <a:buNone/>
              <a:defRPr sz="900" b="1"/>
            </a:lvl5pPr>
            <a:lvl6pPr marL="1279630" indent="0">
              <a:buNone/>
              <a:defRPr sz="900" b="1"/>
            </a:lvl6pPr>
            <a:lvl7pPr marL="1535544" indent="0">
              <a:buNone/>
              <a:defRPr sz="900" b="1"/>
            </a:lvl7pPr>
            <a:lvl8pPr marL="1791481" indent="0">
              <a:buNone/>
              <a:defRPr sz="900" b="1"/>
            </a:lvl8pPr>
            <a:lvl9pPr marL="2047391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26" indent="0">
              <a:buNone/>
              <a:defRPr sz="1100" b="1"/>
            </a:lvl2pPr>
            <a:lvl3pPr marL="511852" indent="0">
              <a:buNone/>
              <a:defRPr sz="1000" b="1"/>
            </a:lvl3pPr>
            <a:lvl4pPr marL="767778" indent="0">
              <a:buNone/>
              <a:defRPr sz="900" b="1"/>
            </a:lvl4pPr>
            <a:lvl5pPr marL="1023704" indent="0">
              <a:buNone/>
              <a:defRPr sz="900" b="1"/>
            </a:lvl5pPr>
            <a:lvl6pPr marL="1279630" indent="0">
              <a:buNone/>
              <a:defRPr sz="900" b="1"/>
            </a:lvl6pPr>
            <a:lvl7pPr marL="1535544" indent="0">
              <a:buNone/>
              <a:defRPr sz="900" b="1"/>
            </a:lvl7pPr>
            <a:lvl8pPr marL="1791481" indent="0">
              <a:buNone/>
              <a:defRPr sz="900" b="1"/>
            </a:lvl8pPr>
            <a:lvl9pPr marL="2047391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15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4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59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087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87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26" indent="0">
              <a:buNone/>
              <a:defRPr sz="700"/>
            </a:lvl2pPr>
            <a:lvl3pPr marL="511852" indent="0">
              <a:buNone/>
              <a:defRPr sz="600"/>
            </a:lvl3pPr>
            <a:lvl4pPr marL="767778" indent="0">
              <a:buNone/>
              <a:defRPr sz="500"/>
            </a:lvl4pPr>
            <a:lvl5pPr marL="1023704" indent="0">
              <a:buNone/>
              <a:defRPr sz="500"/>
            </a:lvl5pPr>
            <a:lvl6pPr marL="1279630" indent="0">
              <a:buNone/>
              <a:defRPr sz="500"/>
            </a:lvl6pPr>
            <a:lvl7pPr marL="1535544" indent="0">
              <a:buNone/>
              <a:defRPr sz="500"/>
            </a:lvl7pPr>
            <a:lvl8pPr marL="1791481" indent="0">
              <a:buNone/>
              <a:defRPr sz="500"/>
            </a:lvl8pPr>
            <a:lvl9pPr marL="2047391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93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43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53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26" indent="0">
              <a:buNone/>
              <a:defRPr sz="1600"/>
            </a:lvl2pPr>
            <a:lvl3pPr marL="511852" indent="0">
              <a:buNone/>
              <a:defRPr sz="1300"/>
            </a:lvl3pPr>
            <a:lvl4pPr marL="767778" indent="0">
              <a:buNone/>
              <a:defRPr sz="1100"/>
            </a:lvl4pPr>
            <a:lvl5pPr marL="1023704" indent="0">
              <a:buNone/>
              <a:defRPr sz="1100"/>
            </a:lvl5pPr>
            <a:lvl6pPr marL="1279630" indent="0">
              <a:buNone/>
              <a:defRPr sz="1100"/>
            </a:lvl6pPr>
            <a:lvl7pPr marL="1535544" indent="0">
              <a:buNone/>
              <a:defRPr sz="1100"/>
            </a:lvl7pPr>
            <a:lvl8pPr marL="1791481" indent="0">
              <a:buNone/>
              <a:defRPr sz="1100"/>
            </a:lvl8pPr>
            <a:lvl9pPr marL="2047391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26" indent="0">
              <a:buNone/>
              <a:defRPr sz="700"/>
            </a:lvl2pPr>
            <a:lvl3pPr marL="511852" indent="0">
              <a:buNone/>
              <a:defRPr sz="600"/>
            </a:lvl3pPr>
            <a:lvl4pPr marL="767778" indent="0">
              <a:buNone/>
              <a:defRPr sz="500"/>
            </a:lvl4pPr>
            <a:lvl5pPr marL="1023704" indent="0">
              <a:buNone/>
              <a:defRPr sz="500"/>
            </a:lvl5pPr>
            <a:lvl6pPr marL="1279630" indent="0">
              <a:buNone/>
              <a:defRPr sz="500"/>
            </a:lvl6pPr>
            <a:lvl7pPr marL="1535544" indent="0">
              <a:buNone/>
              <a:defRPr sz="500"/>
            </a:lvl7pPr>
            <a:lvl8pPr marL="1791481" indent="0">
              <a:buNone/>
              <a:defRPr sz="500"/>
            </a:lvl8pPr>
            <a:lvl9pPr marL="2047391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50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70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69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31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750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3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79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7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6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58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5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44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42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32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32" indent="0">
              <a:buNone/>
              <a:defRPr sz="1100" b="1"/>
            </a:lvl2pPr>
            <a:lvl3pPr marL="511864" indent="0">
              <a:buNone/>
              <a:defRPr sz="1000" b="1"/>
            </a:lvl3pPr>
            <a:lvl4pPr marL="767796" indent="0">
              <a:buNone/>
              <a:defRPr sz="900" b="1"/>
            </a:lvl4pPr>
            <a:lvl5pPr marL="1023728" indent="0">
              <a:buNone/>
              <a:defRPr sz="900" b="1"/>
            </a:lvl5pPr>
            <a:lvl6pPr marL="1279660" indent="0">
              <a:buNone/>
              <a:defRPr sz="900" b="1"/>
            </a:lvl6pPr>
            <a:lvl7pPr marL="1535580" indent="0">
              <a:buNone/>
              <a:defRPr sz="900" b="1"/>
            </a:lvl7pPr>
            <a:lvl8pPr marL="1791523" indent="0">
              <a:buNone/>
              <a:defRPr sz="900" b="1"/>
            </a:lvl8pPr>
            <a:lvl9pPr marL="2047441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32" indent="0">
              <a:buNone/>
              <a:defRPr sz="1100" b="1"/>
            </a:lvl2pPr>
            <a:lvl3pPr marL="511864" indent="0">
              <a:buNone/>
              <a:defRPr sz="1000" b="1"/>
            </a:lvl3pPr>
            <a:lvl4pPr marL="767796" indent="0">
              <a:buNone/>
              <a:defRPr sz="900" b="1"/>
            </a:lvl4pPr>
            <a:lvl5pPr marL="1023728" indent="0">
              <a:buNone/>
              <a:defRPr sz="900" b="1"/>
            </a:lvl5pPr>
            <a:lvl6pPr marL="1279660" indent="0">
              <a:buNone/>
              <a:defRPr sz="900" b="1"/>
            </a:lvl6pPr>
            <a:lvl7pPr marL="1535580" indent="0">
              <a:buNone/>
              <a:defRPr sz="900" b="1"/>
            </a:lvl7pPr>
            <a:lvl8pPr marL="1791523" indent="0">
              <a:buNone/>
              <a:defRPr sz="900" b="1"/>
            </a:lvl8pPr>
            <a:lvl9pPr marL="2047441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960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303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7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2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4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76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68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6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51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45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35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999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084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84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32" indent="0">
              <a:buNone/>
              <a:defRPr sz="700"/>
            </a:lvl2pPr>
            <a:lvl3pPr marL="511864" indent="0">
              <a:buNone/>
              <a:defRPr sz="600"/>
            </a:lvl3pPr>
            <a:lvl4pPr marL="767796" indent="0">
              <a:buNone/>
              <a:defRPr sz="500"/>
            </a:lvl4pPr>
            <a:lvl5pPr marL="1023728" indent="0">
              <a:buNone/>
              <a:defRPr sz="500"/>
            </a:lvl5pPr>
            <a:lvl6pPr marL="1279660" indent="0">
              <a:buNone/>
              <a:defRPr sz="500"/>
            </a:lvl6pPr>
            <a:lvl7pPr marL="1535580" indent="0">
              <a:buNone/>
              <a:defRPr sz="500"/>
            </a:lvl7pPr>
            <a:lvl8pPr marL="1791523" indent="0">
              <a:buNone/>
              <a:defRPr sz="500"/>
            </a:lvl8pPr>
            <a:lvl9pPr marL="2047441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376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50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32" indent="0">
              <a:buNone/>
              <a:defRPr sz="1600"/>
            </a:lvl2pPr>
            <a:lvl3pPr marL="511864" indent="0">
              <a:buNone/>
              <a:defRPr sz="1300"/>
            </a:lvl3pPr>
            <a:lvl4pPr marL="767796" indent="0">
              <a:buNone/>
              <a:defRPr sz="1100"/>
            </a:lvl4pPr>
            <a:lvl5pPr marL="1023728" indent="0">
              <a:buNone/>
              <a:defRPr sz="1100"/>
            </a:lvl5pPr>
            <a:lvl6pPr marL="1279660" indent="0">
              <a:buNone/>
              <a:defRPr sz="1100"/>
            </a:lvl6pPr>
            <a:lvl7pPr marL="1535580" indent="0">
              <a:buNone/>
              <a:defRPr sz="1100"/>
            </a:lvl7pPr>
            <a:lvl8pPr marL="1791523" indent="0">
              <a:buNone/>
              <a:defRPr sz="1100"/>
            </a:lvl8pPr>
            <a:lvl9pPr marL="2047441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32" indent="0">
              <a:buNone/>
              <a:defRPr sz="700"/>
            </a:lvl2pPr>
            <a:lvl3pPr marL="511864" indent="0">
              <a:buNone/>
              <a:defRPr sz="600"/>
            </a:lvl3pPr>
            <a:lvl4pPr marL="767796" indent="0">
              <a:buNone/>
              <a:defRPr sz="500"/>
            </a:lvl4pPr>
            <a:lvl5pPr marL="1023728" indent="0">
              <a:buNone/>
              <a:defRPr sz="500"/>
            </a:lvl5pPr>
            <a:lvl6pPr marL="1279660" indent="0">
              <a:buNone/>
              <a:defRPr sz="500"/>
            </a:lvl6pPr>
            <a:lvl7pPr marL="1535580" indent="0">
              <a:buNone/>
              <a:defRPr sz="500"/>
            </a:lvl7pPr>
            <a:lvl8pPr marL="1791523" indent="0">
              <a:buNone/>
              <a:defRPr sz="500"/>
            </a:lvl8pPr>
            <a:lvl9pPr marL="2047441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15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676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66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11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026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4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8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7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7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63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57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50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17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949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40" indent="0">
              <a:buNone/>
              <a:defRPr sz="1100" b="1"/>
            </a:lvl2pPr>
            <a:lvl3pPr marL="511880" indent="0">
              <a:buNone/>
              <a:defRPr sz="1000" b="1"/>
            </a:lvl3pPr>
            <a:lvl4pPr marL="767820" indent="0">
              <a:buNone/>
              <a:defRPr sz="900" b="1"/>
            </a:lvl4pPr>
            <a:lvl5pPr marL="1023760" indent="0">
              <a:buNone/>
              <a:defRPr sz="900" b="1"/>
            </a:lvl5pPr>
            <a:lvl6pPr marL="1279700" indent="0">
              <a:buNone/>
              <a:defRPr sz="900" b="1"/>
            </a:lvl6pPr>
            <a:lvl7pPr marL="1535630" indent="0">
              <a:buNone/>
              <a:defRPr sz="900" b="1"/>
            </a:lvl7pPr>
            <a:lvl8pPr marL="1791579" indent="0">
              <a:buNone/>
              <a:defRPr sz="900" b="1"/>
            </a:lvl8pPr>
            <a:lvl9pPr marL="204750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40" indent="0">
              <a:buNone/>
              <a:defRPr sz="1100" b="1"/>
            </a:lvl2pPr>
            <a:lvl3pPr marL="511880" indent="0">
              <a:buNone/>
              <a:defRPr sz="1000" b="1"/>
            </a:lvl3pPr>
            <a:lvl4pPr marL="767820" indent="0">
              <a:buNone/>
              <a:defRPr sz="900" b="1"/>
            </a:lvl4pPr>
            <a:lvl5pPr marL="1023760" indent="0">
              <a:buNone/>
              <a:defRPr sz="900" b="1"/>
            </a:lvl5pPr>
            <a:lvl6pPr marL="1279700" indent="0">
              <a:buNone/>
              <a:defRPr sz="900" b="1"/>
            </a:lvl6pPr>
            <a:lvl7pPr marL="1535630" indent="0">
              <a:buNone/>
              <a:defRPr sz="900" b="1"/>
            </a:lvl7pPr>
            <a:lvl8pPr marL="1791579" indent="0">
              <a:buNone/>
              <a:defRPr sz="900" b="1"/>
            </a:lvl8pPr>
            <a:lvl9pPr marL="204750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203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5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529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9401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080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80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40" indent="0">
              <a:buNone/>
              <a:defRPr sz="700"/>
            </a:lvl2pPr>
            <a:lvl3pPr marL="511880" indent="0">
              <a:buNone/>
              <a:defRPr sz="600"/>
            </a:lvl3pPr>
            <a:lvl4pPr marL="767820" indent="0">
              <a:buNone/>
              <a:defRPr sz="500"/>
            </a:lvl4pPr>
            <a:lvl5pPr marL="1023760" indent="0">
              <a:buNone/>
              <a:defRPr sz="500"/>
            </a:lvl5pPr>
            <a:lvl6pPr marL="1279700" indent="0">
              <a:buNone/>
              <a:defRPr sz="500"/>
            </a:lvl6pPr>
            <a:lvl7pPr marL="1535630" indent="0">
              <a:buNone/>
              <a:defRPr sz="500"/>
            </a:lvl7pPr>
            <a:lvl8pPr marL="1791579" indent="0">
              <a:buNone/>
              <a:defRPr sz="500"/>
            </a:lvl8pPr>
            <a:lvl9pPr marL="2047506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411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46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40" indent="0">
              <a:buNone/>
              <a:defRPr sz="1600"/>
            </a:lvl2pPr>
            <a:lvl3pPr marL="511880" indent="0">
              <a:buNone/>
              <a:defRPr sz="1300"/>
            </a:lvl3pPr>
            <a:lvl4pPr marL="767820" indent="0">
              <a:buNone/>
              <a:defRPr sz="1100"/>
            </a:lvl4pPr>
            <a:lvl5pPr marL="1023760" indent="0">
              <a:buNone/>
              <a:defRPr sz="1100"/>
            </a:lvl5pPr>
            <a:lvl6pPr marL="1279700" indent="0">
              <a:buNone/>
              <a:defRPr sz="1100"/>
            </a:lvl6pPr>
            <a:lvl7pPr marL="1535630" indent="0">
              <a:buNone/>
              <a:defRPr sz="1100"/>
            </a:lvl7pPr>
            <a:lvl8pPr marL="1791579" indent="0">
              <a:buNone/>
              <a:defRPr sz="1100"/>
            </a:lvl8pPr>
            <a:lvl9pPr marL="2047506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40" indent="0">
              <a:buNone/>
              <a:defRPr sz="700"/>
            </a:lvl2pPr>
            <a:lvl3pPr marL="511880" indent="0">
              <a:buNone/>
              <a:defRPr sz="600"/>
            </a:lvl3pPr>
            <a:lvl4pPr marL="767820" indent="0">
              <a:buNone/>
              <a:defRPr sz="500"/>
            </a:lvl4pPr>
            <a:lvl5pPr marL="1023760" indent="0">
              <a:buNone/>
              <a:defRPr sz="500"/>
            </a:lvl5pPr>
            <a:lvl6pPr marL="1279700" indent="0">
              <a:buNone/>
              <a:defRPr sz="500"/>
            </a:lvl6pPr>
            <a:lvl7pPr marL="1535630" indent="0">
              <a:buNone/>
              <a:defRPr sz="500"/>
            </a:lvl7pPr>
            <a:lvl8pPr marL="1791579" indent="0">
              <a:buNone/>
              <a:defRPr sz="500"/>
            </a:lvl8pPr>
            <a:lvl9pPr marL="2047506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148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54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4457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580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035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9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85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75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69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64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58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767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491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50" indent="0">
              <a:buNone/>
              <a:defRPr sz="1100" b="1"/>
            </a:lvl2pPr>
            <a:lvl3pPr marL="511900" indent="0">
              <a:buNone/>
              <a:defRPr sz="1000" b="1"/>
            </a:lvl3pPr>
            <a:lvl4pPr marL="767850" indent="0">
              <a:buNone/>
              <a:defRPr sz="900" b="1"/>
            </a:lvl4pPr>
            <a:lvl5pPr marL="1023800" indent="0">
              <a:buNone/>
              <a:defRPr sz="900" b="1"/>
            </a:lvl5pPr>
            <a:lvl6pPr marL="1279750" indent="0">
              <a:buNone/>
              <a:defRPr sz="900" b="1"/>
            </a:lvl6pPr>
            <a:lvl7pPr marL="1535691" indent="0">
              <a:buNone/>
              <a:defRPr sz="900" b="1"/>
            </a:lvl7pPr>
            <a:lvl8pPr marL="1791649" indent="0">
              <a:buNone/>
              <a:defRPr sz="900" b="1"/>
            </a:lvl8pPr>
            <a:lvl9pPr marL="204758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50" indent="0">
              <a:buNone/>
              <a:defRPr sz="1100" b="1"/>
            </a:lvl2pPr>
            <a:lvl3pPr marL="511900" indent="0">
              <a:buNone/>
              <a:defRPr sz="1000" b="1"/>
            </a:lvl3pPr>
            <a:lvl4pPr marL="767850" indent="0">
              <a:buNone/>
              <a:defRPr sz="900" b="1"/>
            </a:lvl4pPr>
            <a:lvl5pPr marL="1023800" indent="0">
              <a:buNone/>
              <a:defRPr sz="900" b="1"/>
            </a:lvl5pPr>
            <a:lvl6pPr marL="1279750" indent="0">
              <a:buNone/>
              <a:defRPr sz="900" b="1"/>
            </a:lvl6pPr>
            <a:lvl7pPr marL="1535691" indent="0">
              <a:buNone/>
              <a:defRPr sz="900" b="1"/>
            </a:lvl7pPr>
            <a:lvl8pPr marL="1791649" indent="0">
              <a:buNone/>
              <a:defRPr sz="900" b="1"/>
            </a:lvl8pPr>
            <a:lvl9pPr marL="204758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4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22" indent="0">
              <a:buNone/>
              <a:defRPr sz="1100" b="1"/>
            </a:lvl2pPr>
            <a:lvl3pPr marL="511844" indent="0">
              <a:buNone/>
              <a:defRPr sz="1000" b="1"/>
            </a:lvl3pPr>
            <a:lvl4pPr marL="767766" indent="0">
              <a:buNone/>
              <a:defRPr sz="900" b="1"/>
            </a:lvl4pPr>
            <a:lvl5pPr marL="1023688" indent="0">
              <a:buNone/>
              <a:defRPr sz="900" b="1"/>
            </a:lvl5pPr>
            <a:lvl6pPr marL="1279610" indent="0">
              <a:buNone/>
              <a:defRPr sz="900" b="1"/>
            </a:lvl6pPr>
            <a:lvl7pPr marL="1535519" indent="0">
              <a:buNone/>
              <a:defRPr sz="900" b="1"/>
            </a:lvl7pPr>
            <a:lvl8pPr marL="1791453" indent="0">
              <a:buNone/>
              <a:defRPr sz="900" b="1"/>
            </a:lvl8pPr>
            <a:lvl9pPr marL="204735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22" indent="0">
              <a:buNone/>
              <a:defRPr sz="1100" b="1"/>
            </a:lvl2pPr>
            <a:lvl3pPr marL="511844" indent="0">
              <a:buNone/>
              <a:defRPr sz="1000" b="1"/>
            </a:lvl3pPr>
            <a:lvl4pPr marL="767766" indent="0">
              <a:buNone/>
              <a:defRPr sz="900" b="1"/>
            </a:lvl4pPr>
            <a:lvl5pPr marL="1023688" indent="0">
              <a:buNone/>
              <a:defRPr sz="900" b="1"/>
            </a:lvl5pPr>
            <a:lvl6pPr marL="1279610" indent="0">
              <a:buNone/>
              <a:defRPr sz="900" b="1"/>
            </a:lvl6pPr>
            <a:lvl7pPr marL="1535519" indent="0">
              <a:buNone/>
              <a:defRPr sz="900" b="1"/>
            </a:lvl7pPr>
            <a:lvl8pPr marL="1791453" indent="0">
              <a:buNone/>
              <a:defRPr sz="900" b="1"/>
            </a:lvl8pPr>
            <a:lvl9pPr marL="204735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7191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527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992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075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75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50" indent="0">
              <a:buNone/>
              <a:defRPr sz="700"/>
            </a:lvl2pPr>
            <a:lvl3pPr marL="511900" indent="0">
              <a:buNone/>
              <a:defRPr sz="600"/>
            </a:lvl3pPr>
            <a:lvl4pPr marL="767850" indent="0">
              <a:buNone/>
              <a:defRPr sz="500"/>
            </a:lvl4pPr>
            <a:lvl5pPr marL="1023800" indent="0">
              <a:buNone/>
              <a:defRPr sz="500"/>
            </a:lvl5pPr>
            <a:lvl6pPr marL="1279750" indent="0">
              <a:buNone/>
              <a:defRPr sz="500"/>
            </a:lvl6pPr>
            <a:lvl7pPr marL="1535691" indent="0">
              <a:buNone/>
              <a:defRPr sz="500"/>
            </a:lvl7pPr>
            <a:lvl8pPr marL="1791649" indent="0">
              <a:buNone/>
              <a:defRPr sz="500"/>
            </a:lvl8pPr>
            <a:lvl9pPr marL="2047587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776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41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50" indent="0">
              <a:buNone/>
              <a:defRPr sz="1600"/>
            </a:lvl2pPr>
            <a:lvl3pPr marL="511900" indent="0">
              <a:buNone/>
              <a:defRPr sz="1300"/>
            </a:lvl3pPr>
            <a:lvl4pPr marL="767850" indent="0">
              <a:buNone/>
              <a:defRPr sz="1100"/>
            </a:lvl4pPr>
            <a:lvl5pPr marL="1023800" indent="0">
              <a:buNone/>
              <a:defRPr sz="1100"/>
            </a:lvl5pPr>
            <a:lvl6pPr marL="1279750" indent="0">
              <a:buNone/>
              <a:defRPr sz="1100"/>
            </a:lvl6pPr>
            <a:lvl7pPr marL="1535691" indent="0">
              <a:buNone/>
              <a:defRPr sz="1100"/>
            </a:lvl7pPr>
            <a:lvl8pPr marL="1791649" indent="0">
              <a:buNone/>
              <a:defRPr sz="1100"/>
            </a:lvl8pPr>
            <a:lvl9pPr marL="2047587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50" indent="0">
              <a:buNone/>
              <a:defRPr sz="700"/>
            </a:lvl2pPr>
            <a:lvl3pPr marL="511900" indent="0">
              <a:buNone/>
              <a:defRPr sz="600"/>
            </a:lvl3pPr>
            <a:lvl4pPr marL="767850" indent="0">
              <a:buNone/>
              <a:defRPr sz="500"/>
            </a:lvl4pPr>
            <a:lvl5pPr marL="1023800" indent="0">
              <a:buNone/>
              <a:defRPr sz="500"/>
            </a:lvl5pPr>
            <a:lvl6pPr marL="1279750" indent="0">
              <a:buNone/>
              <a:defRPr sz="500"/>
            </a:lvl6pPr>
            <a:lvl7pPr marL="1535691" indent="0">
              <a:buNone/>
              <a:defRPr sz="500"/>
            </a:lvl7pPr>
            <a:lvl8pPr marL="1791649" indent="0">
              <a:buNone/>
              <a:defRPr sz="500"/>
            </a:lvl8pPr>
            <a:lvl9pPr marL="2047587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155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693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8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8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436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68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87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6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92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88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84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8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76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73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68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518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161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62" indent="0">
              <a:buNone/>
              <a:defRPr sz="1100" b="1"/>
            </a:lvl2pPr>
            <a:lvl3pPr marL="511924" indent="0">
              <a:buNone/>
              <a:defRPr sz="1000" b="1"/>
            </a:lvl3pPr>
            <a:lvl4pPr marL="767886" indent="0">
              <a:buNone/>
              <a:defRPr sz="900" b="1"/>
            </a:lvl4pPr>
            <a:lvl5pPr marL="1023848" indent="0">
              <a:buNone/>
              <a:defRPr sz="900" b="1"/>
            </a:lvl5pPr>
            <a:lvl6pPr marL="1279810" indent="0">
              <a:buNone/>
              <a:defRPr sz="900" b="1"/>
            </a:lvl6pPr>
            <a:lvl7pPr marL="1535764" indent="0">
              <a:buNone/>
              <a:defRPr sz="900" b="1"/>
            </a:lvl7pPr>
            <a:lvl8pPr marL="1791733" indent="0">
              <a:buNone/>
              <a:defRPr sz="900" b="1"/>
            </a:lvl8pPr>
            <a:lvl9pPr marL="2047685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62" indent="0">
              <a:buNone/>
              <a:defRPr sz="1100" b="1"/>
            </a:lvl2pPr>
            <a:lvl3pPr marL="511924" indent="0">
              <a:buNone/>
              <a:defRPr sz="1000" b="1"/>
            </a:lvl3pPr>
            <a:lvl4pPr marL="767886" indent="0">
              <a:buNone/>
              <a:defRPr sz="900" b="1"/>
            </a:lvl4pPr>
            <a:lvl5pPr marL="1023848" indent="0">
              <a:buNone/>
              <a:defRPr sz="900" b="1"/>
            </a:lvl5pPr>
            <a:lvl6pPr marL="1279810" indent="0">
              <a:buNone/>
              <a:defRPr sz="900" b="1"/>
            </a:lvl6pPr>
            <a:lvl7pPr marL="1535764" indent="0">
              <a:buNone/>
              <a:defRPr sz="900" b="1"/>
            </a:lvl7pPr>
            <a:lvl8pPr marL="1791733" indent="0">
              <a:buNone/>
              <a:defRPr sz="900" b="1"/>
            </a:lvl8pPr>
            <a:lvl9pPr marL="2047685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064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5841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540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069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69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62" indent="0">
              <a:buNone/>
              <a:defRPr sz="700"/>
            </a:lvl2pPr>
            <a:lvl3pPr marL="511924" indent="0">
              <a:buNone/>
              <a:defRPr sz="600"/>
            </a:lvl3pPr>
            <a:lvl4pPr marL="767886" indent="0">
              <a:buNone/>
              <a:defRPr sz="500"/>
            </a:lvl4pPr>
            <a:lvl5pPr marL="1023848" indent="0">
              <a:buNone/>
              <a:defRPr sz="500"/>
            </a:lvl5pPr>
            <a:lvl6pPr marL="1279810" indent="0">
              <a:buNone/>
              <a:defRPr sz="500"/>
            </a:lvl6pPr>
            <a:lvl7pPr marL="1535764" indent="0">
              <a:buNone/>
              <a:defRPr sz="500"/>
            </a:lvl7pPr>
            <a:lvl8pPr marL="1791733" indent="0">
              <a:buNone/>
              <a:defRPr sz="500"/>
            </a:lvl8pPr>
            <a:lvl9pPr marL="2047685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06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35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62" indent="0">
              <a:buNone/>
              <a:defRPr sz="1600"/>
            </a:lvl2pPr>
            <a:lvl3pPr marL="511924" indent="0">
              <a:buNone/>
              <a:defRPr sz="1300"/>
            </a:lvl3pPr>
            <a:lvl4pPr marL="767886" indent="0">
              <a:buNone/>
              <a:defRPr sz="1100"/>
            </a:lvl4pPr>
            <a:lvl5pPr marL="1023848" indent="0">
              <a:buNone/>
              <a:defRPr sz="1100"/>
            </a:lvl5pPr>
            <a:lvl6pPr marL="1279810" indent="0">
              <a:buNone/>
              <a:defRPr sz="1100"/>
            </a:lvl6pPr>
            <a:lvl7pPr marL="1535764" indent="0">
              <a:buNone/>
              <a:defRPr sz="1100"/>
            </a:lvl7pPr>
            <a:lvl8pPr marL="1791733" indent="0">
              <a:buNone/>
              <a:defRPr sz="1100"/>
            </a:lvl8pPr>
            <a:lvl9pPr marL="2047685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62" indent="0">
              <a:buNone/>
              <a:defRPr sz="700"/>
            </a:lvl2pPr>
            <a:lvl3pPr marL="511924" indent="0">
              <a:buNone/>
              <a:defRPr sz="600"/>
            </a:lvl3pPr>
            <a:lvl4pPr marL="767886" indent="0">
              <a:buNone/>
              <a:defRPr sz="500"/>
            </a:lvl4pPr>
            <a:lvl5pPr marL="1023848" indent="0">
              <a:buNone/>
              <a:defRPr sz="500"/>
            </a:lvl5pPr>
            <a:lvl6pPr marL="1279810" indent="0">
              <a:buNone/>
              <a:defRPr sz="500"/>
            </a:lvl6pPr>
            <a:lvl7pPr marL="1535764" indent="0">
              <a:buNone/>
              <a:defRPr sz="500"/>
            </a:lvl7pPr>
            <a:lvl8pPr marL="1791733" indent="0">
              <a:buNone/>
              <a:defRPr sz="500"/>
            </a:lvl8pPr>
            <a:lvl9pPr marL="2047685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160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952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7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7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086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793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510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7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95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9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90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88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85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83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8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6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235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513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76" indent="0">
              <a:buNone/>
              <a:defRPr sz="1100" b="1"/>
            </a:lvl2pPr>
            <a:lvl3pPr marL="511952" indent="0">
              <a:buNone/>
              <a:defRPr sz="1000" b="1"/>
            </a:lvl3pPr>
            <a:lvl4pPr marL="767928" indent="0">
              <a:buNone/>
              <a:defRPr sz="900" b="1"/>
            </a:lvl4pPr>
            <a:lvl5pPr marL="1023904" indent="0">
              <a:buNone/>
              <a:defRPr sz="900" b="1"/>
            </a:lvl5pPr>
            <a:lvl6pPr marL="1279880" indent="0">
              <a:buNone/>
              <a:defRPr sz="900" b="1"/>
            </a:lvl6pPr>
            <a:lvl7pPr marL="1535850" indent="0">
              <a:buNone/>
              <a:defRPr sz="900" b="1"/>
            </a:lvl7pPr>
            <a:lvl8pPr marL="1791831" indent="0">
              <a:buNone/>
              <a:defRPr sz="900" b="1"/>
            </a:lvl8pPr>
            <a:lvl9pPr marL="20478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76" indent="0">
              <a:buNone/>
              <a:defRPr sz="1100" b="1"/>
            </a:lvl2pPr>
            <a:lvl3pPr marL="511952" indent="0">
              <a:buNone/>
              <a:defRPr sz="1000" b="1"/>
            </a:lvl3pPr>
            <a:lvl4pPr marL="767928" indent="0">
              <a:buNone/>
              <a:defRPr sz="900" b="1"/>
            </a:lvl4pPr>
            <a:lvl5pPr marL="1023904" indent="0">
              <a:buNone/>
              <a:defRPr sz="900" b="1"/>
            </a:lvl5pPr>
            <a:lvl6pPr marL="1279880" indent="0">
              <a:buNone/>
              <a:defRPr sz="900" b="1"/>
            </a:lvl6pPr>
            <a:lvl7pPr marL="1535850" indent="0">
              <a:buNone/>
              <a:defRPr sz="900" b="1"/>
            </a:lvl7pPr>
            <a:lvl8pPr marL="1791831" indent="0">
              <a:buNone/>
              <a:defRPr sz="900" b="1"/>
            </a:lvl8pPr>
            <a:lvl9pPr marL="20478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479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617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058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062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62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76" indent="0">
              <a:buNone/>
              <a:defRPr sz="700"/>
            </a:lvl2pPr>
            <a:lvl3pPr marL="511952" indent="0">
              <a:buNone/>
              <a:defRPr sz="600"/>
            </a:lvl3pPr>
            <a:lvl4pPr marL="767928" indent="0">
              <a:buNone/>
              <a:defRPr sz="500"/>
            </a:lvl4pPr>
            <a:lvl5pPr marL="1023904" indent="0">
              <a:buNone/>
              <a:defRPr sz="500"/>
            </a:lvl5pPr>
            <a:lvl6pPr marL="1279880" indent="0">
              <a:buNone/>
              <a:defRPr sz="500"/>
            </a:lvl6pPr>
            <a:lvl7pPr marL="1535850" indent="0">
              <a:buNone/>
              <a:defRPr sz="500"/>
            </a:lvl7pPr>
            <a:lvl8pPr marL="1791831" indent="0">
              <a:buNone/>
              <a:defRPr sz="500"/>
            </a:lvl8pPr>
            <a:lvl9pPr marL="2047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521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28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76" indent="0">
              <a:buNone/>
              <a:defRPr sz="1600"/>
            </a:lvl2pPr>
            <a:lvl3pPr marL="511952" indent="0">
              <a:buNone/>
              <a:defRPr sz="1300"/>
            </a:lvl3pPr>
            <a:lvl4pPr marL="767928" indent="0">
              <a:buNone/>
              <a:defRPr sz="1100"/>
            </a:lvl4pPr>
            <a:lvl5pPr marL="1023904" indent="0">
              <a:buNone/>
              <a:defRPr sz="1100"/>
            </a:lvl5pPr>
            <a:lvl6pPr marL="1279880" indent="0">
              <a:buNone/>
              <a:defRPr sz="1100"/>
            </a:lvl6pPr>
            <a:lvl7pPr marL="1535850" indent="0">
              <a:buNone/>
              <a:defRPr sz="1100"/>
            </a:lvl7pPr>
            <a:lvl8pPr marL="1791831" indent="0">
              <a:buNone/>
              <a:defRPr sz="1100"/>
            </a:lvl8pPr>
            <a:lvl9pPr marL="2047800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76" indent="0">
              <a:buNone/>
              <a:defRPr sz="700"/>
            </a:lvl2pPr>
            <a:lvl3pPr marL="511952" indent="0">
              <a:buNone/>
              <a:defRPr sz="600"/>
            </a:lvl3pPr>
            <a:lvl4pPr marL="767928" indent="0">
              <a:buNone/>
              <a:defRPr sz="500"/>
            </a:lvl4pPr>
            <a:lvl5pPr marL="1023904" indent="0">
              <a:buNone/>
              <a:defRPr sz="500"/>
            </a:lvl5pPr>
            <a:lvl6pPr marL="1279880" indent="0">
              <a:buNone/>
              <a:defRPr sz="500"/>
            </a:lvl6pPr>
            <a:lvl7pPr marL="1535850" indent="0">
              <a:buNone/>
              <a:defRPr sz="500"/>
            </a:lvl7pPr>
            <a:lvl8pPr marL="1791831" indent="0">
              <a:buNone/>
              <a:defRPr sz="500"/>
            </a:lvl8pPr>
            <a:lvl9pPr marL="2047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6404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34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20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20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102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515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1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82089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89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22" indent="0">
              <a:buNone/>
              <a:defRPr sz="700"/>
            </a:lvl2pPr>
            <a:lvl3pPr marL="511844" indent="0">
              <a:buNone/>
              <a:defRPr sz="600"/>
            </a:lvl3pPr>
            <a:lvl4pPr marL="767766" indent="0">
              <a:buNone/>
              <a:defRPr sz="500"/>
            </a:lvl4pPr>
            <a:lvl5pPr marL="1023688" indent="0">
              <a:buNone/>
              <a:defRPr sz="500"/>
            </a:lvl5pPr>
            <a:lvl6pPr marL="1279610" indent="0">
              <a:buNone/>
              <a:defRPr sz="500"/>
            </a:lvl6pPr>
            <a:lvl7pPr marL="1535519" indent="0">
              <a:buNone/>
              <a:defRPr sz="500"/>
            </a:lvl7pPr>
            <a:lvl8pPr marL="1791453" indent="0">
              <a:buNone/>
              <a:defRPr sz="500"/>
            </a:lvl8pPr>
            <a:lvl9pPr marL="2047359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604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9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9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98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97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9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9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95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94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719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139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94" indent="0">
              <a:buNone/>
              <a:defRPr sz="1100" b="1"/>
            </a:lvl2pPr>
            <a:lvl3pPr marL="511988" indent="0">
              <a:buNone/>
              <a:defRPr sz="1000" b="1"/>
            </a:lvl3pPr>
            <a:lvl4pPr marL="767982" indent="0">
              <a:buNone/>
              <a:defRPr sz="900" b="1"/>
            </a:lvl4pPr>
            <a:lvl5pPr marL="1023976" indent="0">
              <a:buNone/>
              <a:defRPr sz="900" b="1"/>
            </a:lvl5pPr>
            <a:lvl6pPr marL="1279970" indent="0">
              <a:buNone/>
              <a:defRPr sz="900" b="1"/>
            </a:lvl6pPr>
            <a:lvl7pPr marL="1535960" indent="0">
              <a:buNone/>
              <a:defRPr sz="900" b="1"/>
            </a:lvl7pPr>
            <a:lvl8pPr marL="1791957" indent="0">
              <a:buNone/>
              <a:defRPr sz="900" b="1"/>
            </a:lvl8pPr>
            <a:lvl9pPr marL="204794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94" indent="0">
              <a:buNone/>
              <a:defRPr sz="1100" b="1"/>
            </a:lvl2pPr>
            <a:lvl3pPr marL="511988" indent="0">
              <a:buNone/>
              <a:defRPr sz="1000" b="1"/>
            </a:lvl3pPr>
            <a:lvl4pPr marL="767982" indent="0">
              <a:buNone/>
              <a:defRPr sz="900" b="1"/>
            </a:lvl4pPr>
            <a:lvl5pPr marL="1023976" indent="0">
              <a:buNone/>
              <a:defRPr sz="900" b="1"/>
            </a:lvl5pPr>
            <a:lvl6pPr marL="1279970" indent="0">
              <a:buNone/>
              <a:defRPr sz="900" b="1"/>
            </a:lvl6pPr>
            <a:lvl7pPr marL="1535960" indent="0">
              <a:buNone/>
              <a:defRPr sz="900" b="1"/>
            </a:lvl7pPr>
            <a:lvl8pPr marL="1791957" indent="0">
              <a:buNone/>
              <a:defRPr sz="900" b="1"/>
            </a:lvl8pPr>
            <a:lvl9pPr marL="2047947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935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107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191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44" y="182053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53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5994" indent="0">
              <a:buNone/>
              <a:defRPr sz="700"/>
            </a:lvl2pPr>
            <a:lvl3pPr marL="511988" indent="0">
              <a:buNone/>
              <a:defRPr sz="600"/>
            </a:lvl3pPr>
            <a:lvl4pPr marL="767982" indent="0">
              <a:buNone/>
              <a:defRPr sz="500"/>
            </a:lvl4pPr>
            <a:lvl5pPr marL="1023976" indent="0">
              <a:buNone/>
              <a:defRPr sz="500"/>
            </a:lvl5pPr>
            <a:lvl6pPr marL="1279970" indent="0">
              <a:buNone/>
              <a:defRPr sz="500"/>
            </a:lvl6pPr>
            <a:lvl7pPr marL="1535960" indent="0">
              <a:buNone/>
              <a:defRPr sz="500"/>
            </a:lvl7pPr>
            <a:lvl8pPr marL="1791957" indent="0">
              <a:buNone/>
              <a:defRPr sz="500"/>
            </a:lvl8pPr>
            <a:lvl9pPr marL="2047947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861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19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94" indent="0">
              <a:buNone/>
              <a:defRPr sz="1600"/>
            </a:lvl2pPr>
            <a:lvl3pPr marL="511988" indent="0">
              <a:buNone/>
              <a:defRPr sz="1300"/>
            </a:lvl3pPr>
            <a:lvl4pPr marL="767982" indent="0">
              <a:buNone/>
              <a:defRPr sz="1100"/>
            </a:lvl4pPr>
            <a:lvl5pPr marL="1023976" indent="0">
              <a:buNone/>
              <a:defRPr sz="1100"/>
            </a:lvl5pPr>
            <a:lvl6pPr marL="1279970" indent="0">
              <a:buNone/>
              <a:defRPr sz="1100"/>
            </a:lvl6pPr>
            <a:lvl7pPr marL="1535960" indent="0">
              <a:buNone/>
              <a:defRPr sz="1100"/>
            </a:lvl7pPr>
            <a:lvl8pPr marL="1791957" indent="0">
              <a:buNone/>
              <a:defRPr sz="1100"/>
            </a:lvl8pPr>
            <a:lvl9pPr marL="2047947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44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94" indent="0">
              <a:buNone/>
              <a:defRPr sz="700"/>
            </a:lvl2pPr>
            <a:lvl3pPr marL="511988" indent="0">
              <a:buNone/>
              <a:defRPr sz="600"/>
            </a:lvl3pPr>
            <a:lvl4pPr marL="767982" indent="0">
              <a:buNone/>
              <a:defRPr sz="500"/>
            </a:lvl4pPr>
            <a:lvl5pPr marL="1023976" indent="0">
              <a:buNone/>
              <a:defRPr sz="500"/>
            </a:lvl5pPr>
            <a:lvl6pPr marL="1279970" indent="0">
              <a:buNone/>
              <a:defRPr sz="500"/>
            </a:lvl6pPr>
            <a:lvl7pPr marL="1535960" indent="0">
              <a:buNone/>
              <a:defRPr sz="500"/>
            </a:lvl7pPr>
            <a:lvl8pPr marL="1791957" indent="0">
              <a:buNone/>
              <a:defRPr sz="500"/>
            </a:lvl8pPr>
            <a:lvl9pPr marL="2047947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839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784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11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11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307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1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55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5922" indent="0">
              <a:buNone/>
              <a:defRPr sz="1600"/>
            </a:lvl2pPr>
            <a:lvl3pPr marL="511844" indent="0">
              <a:buNone/>
              <a:defRPr sz="1300"/>
            </a:lvl3pPr>
            <a:lvl4pPr marL="767766" indent="0">
              <a:buNone/>
              <a:defRPr sz="1100"/>
            </a:lvl4pPr>
            <a:lvl5pPr marL="1023688" indent="0">
              <a:buNone/>
              <a:defRPr sz="1100"/>
            </a:lvl5pPr>
            <a:lvl6pPr marL="1279610" indent="0">
              <a:buNone/>
              <a:defRPr sz="1100"/>
            </a:lvl6pPr>
            <a:lvl7pPr marL="1535519" indent="0">
              <a:buNone/>
              <a:defRPr sz="1100"/>
            </a:lvl7pPr>
            <a:lvl8pPr marL="1791453" indent="0">
              <a:buNone/>
              <a:defRPr sz="1100"/>
            </a:lvl8pPr>
            <a:lvl9pPr marL="2047359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5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5922" indent="0">
              <a:buNone/>
              <a:defRPr sz="700"/>
            </a:lvl2pPr>
            <a:lvl3pPr marL="511844" indent="0">
              <a:buNone/>
              <a:defRPr sz="600"/>
            </a:lvl3pPr>
            <a:lvl4pPr marL="767766" indent="0">
              <a:buNone/>
              <a:defRPr sz="500"/>
            </a:lvl4pPr>
            <a:lvl5pPr marL="1023688" indent="0">
              <a:buNone/>
              <a:defRPr sz="500"/>
            </a:lvl5pPr>
            <a:lvl6pPr marL="1279610" indent="0">
              <a:buNone/>
              <a:defRPr sz="500"/>
            </a:lvl6pPr>
            <a:lvl7pPr marL="1535519" indent="0">
              <a:buNone/>
              <a:defRPr sz="500"/>
            </a:lvl7pPr>
            <a:lvl8pPr marL="1791453" indent="0">
              <a:buNone/>
              <a:defRPr sz="500"/>
            </a:lvl8pPr>
            <a:lvl9pPr marL="2047359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125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507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1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2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3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04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0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0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08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09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554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697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12" indent="0">
              <a:buNone/>
              <a:defRPr sz="1100" b="1"/>
            </a:lvl2pPr>
            <a:lvl3pPr marL="512024" indent="0">
              <a:buNone/>
              <a:defRPr sz="1000" b="1"/>
            </a:lvl3pPr>
            <a:lvl4pPr marL="768036" indent="0">
              <a:buNone/>
              <a:defRPr sz="900" b="1"/>
            </a:lvl4pPr>
            <a:lvl5pPr marL="1024048" indent="0">
              <a:buNone/>
              <a:defRPr sz="900" b="1"/>
            </a:lvl5pPr>
            <a:lvl6pPr marL="1280060" indent="0">
              <a:buNone/>
              <a:defRPr sz="900" b="1"/>
            </a:lvl6pPr>
            <a:lvl7pPr marL="1536070" indent="0">
              <a:buNone/>
              <a:defRPr sz="900" b="1"/>
            </a:lvl7pPr>
            <a:lvl8pPr marL="1792083" indent="0">
              <a:buNone/>
              <a:defRPr sz="900" b="1"/>
            </a:lvl8pPr>
            <a:lvl9pPr marL="2048094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12" indent="0">
              <a:buNone/>
              <a:defRPr sz="1100" b="1"/>
            </a:lvl2pPr>
            <a:lvl3pPr marL="512024" indent="0">
              <a:buNone/>
              <a:defRPr sz="1000" b="1"/>
            </a:lvl3pPr>
            <a:lvl4pPr marL="768036" indent="0">
              <a:buNone/>
              <a:defRPr sz="900" b="1"/>
            </a:lvl4pPr>
            <a:lvl5pPr marL="1024048" indent="0">
              <a:buNone/>
              <a:defRPr sz="900" b="1"/>
            </a:lvl5pPr>
            <a:lvl6pPr marL="1280060" indent="0">
              <a:buNone/>
              <a:defRPr sz="900" b="1"/>
            </a:lvl6pPr>
            <a:lvl7pPr marL="1536070" indent="0">
              <a:buNone/>
              <a:defRPr sz="900" b="1"/>
            </a:lvl7pPr>
            <a:lvl8pPr marL="1792083" indent="0">
              <a:buNone/>
              <a:defRPr sz="900" b="1"/>
            </a:lvl8pPr>
            <a:lvl9pPr marL="2048094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27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634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797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35" y="182044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44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6012" indent="0">
              <a:buNone/>
              <a:defRPr sz="700"/>
            </a:lvl2pPr>
            <a:lvl3pPr marL="512024" indent="0">
              <a:buNone/>
              <a:defRPr sz="600"/>
            </a:lvl3pPr>
            <a:lvl4pPr marL="768036" indent="0">
              <a:buNone/>
              <a:defRPr sz="500"/>
            </a:lvl4pPr>
            <a:lvl5pPr marL="1024048" indent="0">
              <a:buNone/>
              <a:defRPr sz="500"/>
            </a:lvl5pPr>
            <a:lvl6pPr marL="1280060" indent="0">
              <a:buNone/>
              <a:defRPr sz="500"/>
            </a:lvl6pPr>
            <a:lvl7pPr marL="1536070" indent="0">
              <a:buNone/>
              <a:defRPr sz="500"/>
            </a:lvl7pPr>
            <a:lvl8pPr marL="1792083" indent="0">
              <a:buNone/>
              <a:defRPr sz="500"/>
            </a:lvl8pPr>
            <a:lvl9pPr marL="2048094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6153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10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6012" indent="0">
              <a:buNone/>
              <a:defRPr sz="1600"/>
            </a:lvl2pPr>
            <a:lvl3pPr marL="512024" indent="0">
              <a:buNone/>
              <a:defRPr sz="1300"/>
            </a:lvl3pPr>
            <a:lvl4pPr marL="768036" indent="0">
              <a:buNone/>
              <a:defRPr sz="1100"/>
            </a:lvl4pPr>
            <a:lvl5pPr marL="1024048" indent="0">
              <a:buNone/>
              <a:defRPr sz="1100"/>
            </a:lvl5pPr>
            <a:lvl6pPr marL="1280060" indent="0">
              <a:buNone/>
              <a:defRPr sz="1100"/>
            </a:lvl6pPr>
            <a:lvl7pPr marL="1536070" indent="0">
              <a:buNone/>
              <a:defRPr sz="1100"/>
            </a:lvl7pPr>
            <a:lvl8pPr marL="1792083" indent="0">
              <a:buNone/>
              <a:defRPr sz="1100"/>
            </a:lvl8pPr>
            <a:lvl9pPr marL="2048094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35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6012" indent="0">
              <a:buNone/>
              <a:defRPr sz="700"/>
            </a:lvl2pPr>
            <a:lvl3pPr marL="512024" indent="0">
              <a:buNone/>
              <a:defRPr sz="600"/>
            </a:lvl3pPr>
            <a:lvl4pPr marL="768036" indent="0">
              <a:buNone/>
              <a:defRPr sz="500"/>
            </a:lvl4pPr>
            <a:lvl5pPr marL="1024048" indent="0">
              <a:buNone/>
              <a:defRPr sz="500"/>
            </a:lvl5pPr>
            <a:lvl6pPr marL="1280060" indent="0">
              <a:buNone/>
              <a:defRPr sz="500"/>
            </a:lvl6pPr>
            <a:lvl7pPr marL="1536070" indent="0">
              <a:buNone/>
              <a:defRPr sz="500"/>
            </a:lvl7pPr>
            <a:lvl8pPr marL="1792083" indent="0">
              <a:buNone/>
              <a:defRPr sz="500"/>
            </a:lvl8pPr>
            <a:lvl9pPr marL="2048094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359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6966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0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0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4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4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44"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4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4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4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8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1184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39" indent="-191939" algn="l" defTabSz="51184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860" indent="-159960" algn="l" defTabSz="51184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805" indent="-127961" algn="l" defTabSz="51184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727" indent="-127961" algn="l" defTabSz="51184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649" indent="-127961" algn="l" defTabSz="51184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562" indent="-127961" algn="l" defTabSz="51184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442" indent="-127961" algn="l" defTabSz="51184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401" indent="-127961" algn="l" defTabSz="51184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310" indent="-127961" algn="l" defTabSz="51184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22" algn="l" defTabSz="5118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44" algn="l" defTabSz="5118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66" algn="l" defTabSz="5118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688" algn="l" defTabSz="5118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610" algn="l" defTabSz="5118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519" algn="l" defTabSz="5118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453" algn="l" defTabSz="5118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359" algn="l" defTabSz="51184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64"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0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51206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24" indent="-192024" algn="l" defTabSz="5120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52" indent="-160020" algn="l" defTabSz="51206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" indent="-128016" algn="l" defTabSz="51206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indent="-128016" algn="l" defTabSz="51206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7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52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52"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5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52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5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5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511852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42" indent="-191942" algn="l" defTabSz="5118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868" indent="-159962" algn="l" defTabSz="51185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815" indent="-127963" algn="l" defTabSz="511852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741" indent="-127963" algn="l" defTabSz="511852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667" indent="-127963" algn="l" defTabSz="511852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584" indent="-127963" algn="l" defTabSz="51185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470" indent="-127963" algn="l" defTabSz="51185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431" indent="-127963" algn="l" defTabSz="51185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346" indent="-127963" algn="l" defTabSz="51185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26" algn="l" defTabSz="5118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52" algn="l" defTabSz="5118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78" algn="l" defTabSz="5118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704" algn="l" defTabSz="5118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630" algn="l" defTabSz="5118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544" algn="l" defTabSz="5118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481" algn="l" defTabSz="5118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391" algn="l" defTabSz="5118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6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64"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6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3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51186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47" indent="-191947" algn="l" defTabSz="5118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878" indent="-159965" algn="l" defTabSz="51186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830" indent="-127966" algn="l" defTabSz="51186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762" indent="-127966" algn="l" defTabSz="51186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694" indent="-127966" algn="l" defTabSz="51186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618" indent="-127966" algn="l" defTabSz="5118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512" indent="-127966" algn="l" defTabSz="5118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477" indent="-127966" algn="l" defTabSz="5118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398" indent="-127966" algn="l" defTabSz="5118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32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64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96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728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660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580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523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441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8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80"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8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5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51188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53" indent="-191953" algn="l" defTabSz="51188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892" indent="-159970" algn="l" defTabSz="51188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850" indent="-127970" algn="l" defTabSz="51188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790" indent="-127970" algn="l" defTabSz="51188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730" indent="-127970" algn="l" defTabSz="51188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662" indent="-127970" algn="l" defTabSz="51188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568" indent="-127970" algn="l" defTabSz="51188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538" indent="-127970" algn="l" defTabSz="51188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468" indent="-127970" algn="l" defTabSz="51188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40" algn="l" defTabSz="5118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80" algn="l" defTabSz="5118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20" algn="l" defTabSz="5118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760" algn="l" defTabSz="5118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700" algn="l" defTabSz="5118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630" algn="l" defTabSz="5118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579" algn="l" defTabSz="5118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506" algn="l" defTabSz="51188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00"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30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51190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61" indent="-191961" algn="l" defTabSz="5119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10" indent="-159975" algn="l" defTabSz="5119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875" indent="-127975" algn="l" defTabSz="511900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825" indent="-127975" algn="l" defTabSz="5119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775" indent="-127975" algn="l" defTabSz="5119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718" indent="-127975" algn="l" defTabSz="5119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638" indent="-127975" algn="l" defTabSz="5119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614" indent="-127975" algn="l" defTabSz="5119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556" indent="-127975" algn="l" defTabSz="51190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9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50" algn="l" defTabSz="5119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00" algn="l" defTabSz="5119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50" algn="l" defTabSz="5119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800" algn="l" defTabSz="5119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750" algn="l" defTabSz="5119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691" algn="l" defTabSz="5119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649" algn="l" defTabSz="5119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587" algn="l" defTabSz="51190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2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24"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2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2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2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51192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70" indent="-191970" algn="l" defTabSz="51192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30" indent="-159981" algn="l" defTabSz="51192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905" indent="-127981" algn="l" defTabSz="51192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867" indent="-127981" algn="l" defTabSz="51192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829" indent="-127981" algn="l" defTabSz="51192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786" indent="-127981" algn="l" defTabSz="5119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722" indent="-127981" algn="l" defTabSz="5119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706" indent="-127981" algn="l" defTabSz="5119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660" indent="-127981" algn="l" defTabSz="5119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9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62" algn="l" defTabSz="5119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24" algn="l" defTabSz="5119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86" algn="l" defTabSz="5119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848" algn="l" defTabSz="5119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810" algn="l" defTabSz="5119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764" algn="l" defTabSz="5119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733" algn="l" defTabSz="5119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685" algn="l" defTabSz="5119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52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52"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5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52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5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2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511952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81" indent="-191981" algn="l" defTabSz="5119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55" indent="-159989" algn="l" defTabSz="51195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940" indent="-127988" algn="l" defTabSz="511952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916" indent="-127988" algn="l" defTabSz="511952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892" indent="-127988" algn="l" defTabSz="511952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864" indent="-127988" algn="l" defTabSz="51195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820" indent="-127988" algn="l" defTabSz="51195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813" indent="-127988" algn="l" defTabSz="51195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783" indent="-127988" algn="l" defTabSz="51195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9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76" algn="l" defTabSz="5119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52" algn="l" defTabSz="5119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928" algn="l" defTabSz="5119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904" algn="l" defTabSz="5119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880" algn="l" defTabSz="5119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850" algn="l" defTabSz="5119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831" algn="l" defTabSz="5119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800" algn="l" defTabSz="51195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88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88"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88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78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511988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95" indent="-191995" algn="l" defTabSz="51198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86" indent="-159999" algn="l" defTabSz="51198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985" indent="-127997" algn="l" defTabSz="511988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979" indent="-127997" algn="l" defTabSz="511988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973" indent="-127997" algn="l" defTabSz="511988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965" indent="-127997" algn="l" defTabSz="51198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946" indent="-127997" algn="l" defTabSz="51198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950" indent="-127997" algn="l" defTabSz="51198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940" indent="-127997" algn="l" defTabSz="51198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9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94" algn="l" defTabSz="5119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88" algn="l" defTabSz="5119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982" algn="l" defTabSz="5119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976" algn="l" defTabSz="5119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970" algn="l" defTabSz="5119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960" algn="l" defTabSz="5119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957" algn="l" defTabSz="5119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947" algn="l" defTabSz="5119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2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24"/>
              <a:t>08/01/2026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2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2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2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45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51202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09" indent="-192009" algn="l" defTabSz="51202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18" indent="-160009" algn="l" defTabSz="51202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30" indent="-128006" algn="l" defTabSz="51202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042" indent="-128006" algn="l" defTabSz="51202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54" indent="-128006" algn="l" defTabSz="51202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066" indent="-128006" algn="l" defTabSz="5120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072" indent="-128006" algn="l" defTabSz="5120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088" indent="-128006" algn="l" defTabSz="5120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098" indent="-128006" algn="l" defTabSz="5120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12" algn="l" defTabSz="5120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24" algn="l" defTabSz="5120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36" algn="l" defTabSz="5120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048" algn="l" defTabSz="5120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060" algn="l" defTabSz="5120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070" algn="l" defTabSz="5120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083" algn="l" defTabSz="5120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094" algn="l" defTabSz="5120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svg"/><Relationship Id="rId7" Type="http://schemas.openxmlformats.org/officeDocument/2006/relationships/image" Target="../media/image2.sv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8.svg"/><Relationship Id="rId3" Type="http://schemas.openxmlformats.org/officeDocument/2006/relationships/image" Target="../media/image2.svg"/><Relationship Id="rId7" Type="http://schemas.openxmlformats.org/officeDocument/2006/relationships/image" Target="../media/image25.svg"/><Relationship Id="rId12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36.svg"/><Relationship Id="rId5" Type="http://schemas.openxmlformats.org/officeDocument/2006/relationships/image" Target="../media/image23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3" Type="http://schemas.openxmlformats.org/officeDocument/2006/relationships/image" Target="../media/image19.svg"/><Relationship Id="rId7" Type="http://schemas.openxmlformats.org/officeDocument/2006/relationships/image" Target="../media/image25.svg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2.svg"/><Relationship Id="rId15" Type="http://schemas.openxmlformats.org/officeDocument/2006/relationships/image" Target="../media/image18.png"/><Relationship Id="rId10" Type="http://schemas.openxmlformats.org/officeDocument/2006/relationships/image" Target="../media/image31.sv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.svg"/><Relationship Id="rId7" Type="http://schemas.openxmlformats.org/officeDocument/2006/relationships/image" Target="../media/image1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9.png"/><Relationship Id="rId5" Type="http://schemas.openxmlformats.org/officeDocument/2006/relationships/image" Target="../media/image2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svg"/><Relationship Id="rId7" Type="http://schemas.openxmlformats.org/officeDocument/2006/relationships/image" Target="../media/image2.sv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4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2.wmf"/><Relationship Id="rId5" Type="http://schemas.openxmlformats.org/officeDocument/2006/relationships/image" Target="../media/image21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685808"/>
            <a:ext cx="8763000" cy="3877971"/>
          </a:xfrm>
          <a:prstGeom prst="rect">
            <a:avLst/>
          </a:prstGeom>
        </p:spPr>
        <p:txBody>
          <a:bodyPr wrap="square" lIns="91428" tIns="45713" rIns="91428" bIns="45713">
            <a:spAutoFit/>
            <a:scene3d>
              <a:camera prst="perspectiveFront"/>
              <a:lightRig rig="threePt" dir="t"/>
            </a:scene3d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rgbClr val="F79646">
                    <a:lumMod val="75000"/>
                    <a:alpha val="91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015"/>
            <a:r>
              <a:rPr lang="en-US" sz="4900" dirty="0">
                <a:solidFill>
                  <a:srgbClr val="EC4901"/>
                </a:solidFill>
                <a:latin typeface="iCiel Cadena"/>
                <a:ea typeface="iCiel Cadena"/>
                <a:cs typeface="iCiel Cadena"/>
                <a:sym typeface="iCiel Cadena"/>
              </a:rPr>
              <a:t>Bài 1: Họ hàng và những ngày kỉ niệm của gia đình (</a:t>
            </a:r>
            <a:r>
              <a:rPr lang="en-US" sz="4900">
                <a:solidFill>
                  <a:srgbClr val="EC4901"/>
                </a:solidFill>
                <a:latin typeface="iCiel Cadena"/>
                <a:ea typeface="iCiel Cadena"/>
                <a:cs typeface="iCiel Cadena"/>
                <a:sym typeface="iCiel Cadena"/>
              </a:rPr>
              <a:t>T </a:t>
            </a:r>
            <a:r>
              <a:rPr lang="en-US" sz="4900" smtClean="0">
                <a:solidFill>
                  <a:srgbClr val="EC4901"/>
                </a:solidFill>
                <a:latin typeface="iCiel Cadena"/>
                <a:ea typeface="iCiel Cadena"/>
                <a:cs typeface="iCiel Cadena"/>
                <a:sym typeface="iCiel Cadena"/>
              </a:rPr>
              <a:t>2)</a:t>
            </a:r>
            <a:endParaRPr lang="en-US" sz="4900" dirty="0">
              <a:solidFill>
                <a:srgbClr val="EC4901"/>
              </a:solidFill>
              <a:latin typeface="iCiel Cadena"/>
              <a:ea typeface="iCiel Cadena"/>
              <a:cs typeface="iCiel Cadena"/>
              <a:sym typeface="iCiel Cadena"/>
            </a:endParaRPr>
          </a:p>
          <a:p>
            <a:pPr algn="ctr" defTabSz="914400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thực hiện: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 Thị Nhung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rgbClr val="EEECE1">
                  <a:lumMod val="2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73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7843" y="185634"/>
            <a:ext cx="5887638" cy="4602170"/>
          </a:xfrm>
          <a:custGeom>
            <a:avLst/>
            <a:gdLst/>
            <a:ahLst/>
            <a:cxnLst/>
            <a:rect l="l" t="t" r="r" b="b"/>
            <a:pathLst>
              <a:path w="11775275" h="6903255">
                <a:moveTo>
                  <a:pt x="0" y="0"/>
                </a:moveTo>
                <a:lnTo>
                  <a:pt x="11775274" y="0"/>
                </a:lnTo>
                <a:lnTo>
                  <a:pt x="11775274" y="6903255"/>
                </a:lnTo>
                <a:lnTo>
                  <a:pt x="0" y="69032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4991747"/>
            <a:ext cx="9144000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2020">
              <a:lnSpc>
                <a:spcPts val="3293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+ Thành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viên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gia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đình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họ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hàng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bên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nội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Hoa: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ông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nội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–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bà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nội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Hoa);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bác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trai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–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bác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gái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trai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vợ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trai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gọi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miền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Bắc);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chị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họ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(con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bác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trai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bác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gái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071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77843" y="185634"/>
            <a:ext cx="5887638" cy="4602170"/>
          </a:xfrm>
          <a:custGeom>
            <a:avLst/>
            <a:gdLst/>
            <a:ahLst/>
            <a:cxnLst/>
            <a:rect l="l" t="t" r="r" b="b"/>
            <a:pathLst>
              <a:path w="11775275" h="6903255">
                <a:moveTo>
                  <a:pt x="0" y="0"/>
                </a:moveTo>
                <a:lnTo>
                  <a:pt x="11775274" y="0"/>
                </a:lnTo>
                <a:lnTo>
                  <a:pt x="11775274" y="6903255"/>
                </a:lnTo>
                <a:lnTo>
                  <a:pt x="0" y="69032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4991747"/>
            <a:ext cx="9144000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2060">
              <a:lnSpc>
                <a:spcPts val="3293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+ Thành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viên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gia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đình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họ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hàng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bên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ngoại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Hoa: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ông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ngoại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–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bà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ngoại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Hoa);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dì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–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chú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gái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chồng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gái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Hoa,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gọi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miền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Bắc);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họ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(con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dì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chú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6360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622999">
            <a:off x="6609459" y="-1514348"/>
            <a:ext cx="4578300" cy="6236935"/>
          </a:xfrm>
          <a:custGeom>
            <a:avLst/>
            <a:gdLst/>
            <a:ahLst/>
            <a:cxnLst/>
            <a:rect l="l" t="t" r="r" b="b"/>
            <a:pathLst>
              <a:path w="9156599" h="9355402">
                <a:moveTo>
                  <a:pt x="0" y="0"/>
                </a:moveTo>
                <a:lnTo>
                  <a:pt x="9156599" y="0"/>
                </a:lnTo>
                <a:lnTo>
                  <a:pt x="9156599" y="9355402"/>
                </a:lnTo>
                <a:lnTo>
                  <a:pt x="0" y="9355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307828">
            <a:off x="-3991355" y="3833406"/>
            <a:ext cx="6104399" cy="4677701"/>
          </a:xfrm>
          <a:custGeom>
            <a:avLst/>
            <a:gdLst/>
            <a:ahLst/>
            <a:cxnLst/>
            <a:rect l="l" t="t" r="r" b="b"/>
            <a:pathLst>
              <a:path w="9156599" h="9355402">
                <a:moveTo>
                  <a:pt x="0" y="0"/>
                </a:moveTo>
                <a:lnTo>
                  <a:pt x="9156599" y="0"/>
                </a:lnTo>
                <a:lnTo>
                  <a:pt x="9156599" y="9355402"/>
                </a:lnTo>
                <a:lnTo>
                  <a:pt x="0" y="9355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198943" y="575238"/>
            <a:ext cx="695460" cy="1028882"/>
          </a:xfrm>
          <a:custGeom>
            <a:avLst/>
            <a:gdLst/>
            <a:ahLst/>
            <a:cxnLst/>
            <a:rect l="l" t="t" r="r" b="b"/>
            <a:pathLst>
              <a:path w="1390920" h="1543323">
                <a:moveTo>
                  <a:pt x="0" y="0"/>
                </a:moveTo>
                <a:lnTo>
                  <a:pt x="1390920" y="0"/>
                </a:lnTo>
                <a:lnTo>
                  <a:pt x="1390920" y="1543323"/>
                </a:lnTo>
                <a:lnTo>
                  <a:pt x="0" y="15433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3058">
            <a:off x="362385" y="968214"/>
            <a:ext cx="5256220" cy="2733234"/>
          </a:xfrm>
          <a:custGeom>
            <a:avLst/>
            <a:gdLst/>
            <a:ahLst/>
            <a:cxnLst/>
            <a:rect l="l" t="t" r="r" b="b"/>
            <a:pathLst>
              <a:path w="10512439" h="4099851">
                <a:moveTo>
                  <a:pt x="0" y="0"/>
                </a:moveTo>
                <a:lnTo>
                  <a:pt x="10512439" y="0"/>
                </a:lnTo>
                <a:lnTo>
                  <a:pt x="10512439" y="4099851"/>
                </a:lnTo>
                <a:lnTo>
                  <a:pt x="0" y="40998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32863" y="-892192"/>
            <a:ext cx="1791751" cy="2248647"/>
          </a:xfrm>
          <a:custGeom>
            <a:avLst/>
            <a:gdLst/>
            <a:ahLst/>
            <a:cxnLst/>
            <a:rect l="l" t="t" r="r" b="b"/>
            <a:pathLst>
              <a:path w="3583501" h="3372970">
                <a:moveTo>
                  <a:pt x="0" y="0"/>
                </a:moveTo>
                <a:lnTo>
                  <a:pt x="3583500" y="0"/>
                </a:lnTo>
                <a:lnTo>
                  <a:pt x="3583500" y="3372970"/>
                </a:lnTo>
                <a:lnTo>
                  <a:pt x="0" y="33729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505587" y="1273049"/>
            <a:ext cx="3127032" cy="6524747"/>
          </a:xfrm>
          <a:custGeom>
            <a:avLst/>
            <a:gdLst/>
            <a:ahLst/>
            <a:cxnLst/>
            <a:rect l="l" t="t" r="r" b="b"/>
            <a:pathLst>
              <a:path w="6254063" h="9787120">
                <a:moveTo>
                  <a:pt x="0" y="0"/>
                </a:moveTo>
                <a:lnTo>
                  <a:pt x="6254064" y="0"/>
                </a:lnTo>
                <a:lnTo>
                  <a:pt x="6254064" y="9787121"/>
                </a:lnTo>
                <a:lnTo>
                  <a:pt x="0" y="978712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27483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460235" y="4150478"/>
            <a:ext cx="4514375" cy="1652219"/>
            <a:chOff x="0" y="0"/>
            <a:chExt cx="2377942" cy="65272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77942" cy="652729"/>
            </a:xfrm>
            <a:custGeom>
              <a:avLst/>
              <a:gdLst/>
              <a:ahLst/>
              <a:cxnLst/>
              <a:rect l="l" t="t" r="r" b="b"/>
              <a:pathLst>
                <a:path w="2377942" h="652729">
                  <a:moveTo>
                    <a:pt x="43731" y="0"/>
                  </a:moveTo>
                  <a:lnTo>
                    <a:pt x="2334211" y="0"/>
                  </a:lnTo>
                  <a:cubicBezTo>
                    <a:pt x="2345810" y="0"/>
                    <a:pt x="2356933" y="4607"/>
                    <a:pt x="2365134" y="12809"/>
                  </a:cubicBezTo>
                  <a:cubicBezTo>
                    <a:pt x="2373335" y="21010"/>
                    <a:pt x="2377942" y="32133"/>
                    <a:pt x="2377942" y="43731"/>
                  </a:cubicBezTo>
                  <a:lnTo>
                    <a:pt x="2377942" y="608997"/>
                  </a:lnTo>
                  <a:cubicBezTo>
                    <a:pt x="2377942" y="633149"/>
                    <a:pt x="2358363" y="652729"/>
                    <a:pt x="2334211" y="652729"/>
                  </a:cubicBezTo>
                  <a:lnTo>
                    <a:pt x="43731" y="652729"/>
                  </a:lnTo>
                  <a:cubicBezTo>
                    <a:pt x="32133" y="652729"/>
                    <a:pt x="21010" y="648121"/>
                    <a:pt x="12809" y="639920"/>
                  </a:cubicBezTo>
                  <a:cubicBezTo>
                    <a:pt x="4607" y="631719"/>
                    <a:pt x="0" y="620596"/>
                    <a:pt x="0" y="608997"/>
                  </a:cubicBezTo>
                  <a:lnTo>
                    <a:pt x="0" y="43731"/>
                  </a:lnTo>
                  <a:cubicBezTo>
                    <a:pt x="0" y="32133"/>
                    <a:pt x="4607" y="21010"/>
                    <a:pt x="12809" y="12809"/>
                  </a:cubicBezTo>
                  <a:cubicBezTo>
                    <a:pt x="21010" y="4607"/>
                    <a:pt x="32133" y="0"/>
                    <a:pt x="43731" y="0"/>
                  </a:cubicBezTo>
                  <a:close/>
                </a:path>
              </a:pathLst>
            </a:custGeom>
            <a:solidFill>
              <a:srgbClr val="F1930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377942" cy="6908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8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18095" y="1994249"/>
            <a:ext cx="4544821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61"/>
              </a:lnSpc>
            </a:pPr>
            <a:r>
              <a:rPr lang="en-US" sz="6400">
                <a:solidFill>
                  <a:srgbClr val="FFF6E4"/>
                </a:solidFill>
                <a:latin typeface="iCiel Cadena"/>
                <a:ea typeface="iCiel Cadena"/>
                <a:cs typeface="iCiel Cadena"/>
                <a:sym typeface="iCiel Cadena"/>
              </a:rPr>
              <a:t>KHÁM PHÁ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73099" y="4413766"/>
            <a:ext cx="4688647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6"/>
              </a:lnSpc>
            </a:pPr>
            <a:r>
              <a:rPr lang="en-US" sz="3100" spc="-6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Hoạt động 2. Tìm hiểu cách xưng hô bên nội, bên ngoại </a:t>
            </a:r>
          </a:p>
          <a:p>
            <a:pPr algn="ctr">
              <a:lnSpc>
                <a:spcPts val="3726"/>
              </a:lnSpc>
            </a:pPr>
            <a:endParaRPr lang="en-US" sz="3100" spc="-61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  <a:sym typeface="#9Slide03 Arima Madurai Black"/>
            </a:endParaRPr>
          </a:p>
        </p:txBody>
      </p:sp>
    </p:spTree>
    <p:extLst>
      <p:ext uri="{BB962C8B-B14F-4D97-AF65-F5344CB8AC3E}">
        <p14:creationId xmlns:p14="http://schemas.microsoft.com/office/powerpoint/2010/main" val="28768404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98943" y="575238"/>
            <a:ext cx="695460" cy="1028882"/>
          </a:xfrm>
          <a:custGeom>
            <a:avLst/>
            <a:gdLst/>
            <a:ahLst/>
            <a:cxnLst/>
            <a:rect l="l" t="t" r="r" b="b"/>
            <a:pathLst>
              <a:path w="1390920" h="1543323">
                <a:moveTo>
                  <a:pt x="0" y="0"/>
                </a:moveTo>
                <a:lnTo>
                  <a:pt x="1390920" y="0"/>
                </a:lnTo>
                <a:lnTo>
                  <a:pt x="1390920" y="1543323"/>
                </a:lnTo>
                <a:lnTo>
                  <a:pt x="0" y="15433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3058">
            <a:off x="2154876" y="-52049"/>
            <a:ext cx="3027054" cy="1574068"/>
          </a:xfrm>
          <a:custGeom>
            <a:avLst/>
            <a:gdLst/>
            <a:ahLst/>
            <a:cxnLst/>
            <a:rect l="l" t="t" r="r" b="b"/>
            <a:pathLst>
              <a:path w="6054108" h="2361102">
                <a:moveTo>
                  <a:pt x="0" y="0"/>
                </a:moveTo>
                <a:lnTo>
                  <a:pt x="6054107" y="0"/>
                </a:lnTo>
                <a:lnTo>
                  <a:pt x="6054107" y="2361102"/>
                </a:lnTo>
                <a:lnTo>
                  <a:pt x="0" y="23611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32863" y="-892192"/>
            <a:ext cx="1791751" cy="2248647"/>
          </a:xfrm>
          <a:custGeom>
            <a:avLst/>
            <a:gdLst/>
            <a:ahLst/>
            <a:cxnLst/>
            <a:rect l="l" t="t" r="r" b="b"/>
            <a:pathLst>
              <a:path w="3583501" h="3372970">
                <a:moveTo>
                  <a:pt x="0" y="0"/>
                </a:moveTo>
                <a:lnTo>
                  <a:pt x="3583500" y="0"/>
                </a:lnTo>
                <a:lnTo>
                  <a:pt x="3583500" y="3372970"/>
                </a:lnTo>
                <a:lnTo>
                  <a:pt x="0" y="33729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64828" y="2250702"/>
            <a:ext cx="2421424" cy="4555295"/>
          </a:xfrm>
          <a:custGeom>
            <a:avLst/>
            <a:gdLst/>
            <a:ahLst/>
            <a:cxnLst/>
            <a:rect l="l" t="t" r="r" b="b"/>
            <a:pathLst>
              <a:path w="4842848" h="6832942">
                <a:moveTo>
                  <a:pt x="0" y="0"/>
                </a:moveTo>
                <a:lnTo>
                  <a:pt x="4842847" y="0"/>
                </a:lnTo>
                <a:lnTo>
                  <a:pt x="4842847" y="6832942"/>
                </a:lnTo>
                <a:lnTo>
                  <a:pt x="0" y="68329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329278" y="26"/>
            <a:ext cx="1686930" cy="2127405"/>
          </a:xfrm>
          <a:custGeom>
            <a:avLst/>
            <a:gdLst/>
            <a:ahLst/>
            <a:cxnLst/>
            <a:rect l="l" t="t" r="r" b="b"/>
            <a:pathLst>
              <a:path w="3373859" h="3191108">
                <a:moveTo>
                  <a:pt x="0" y="0"/>
                </a:moveTo>
                <a:lnTo>
                  <a:pt x="3373858" y="0"/>
                </a:lnTo>
                <a:lnTo>
                  <a:pt x="3373858" y="3191108"/>
                </a:lnTo>
                <a:lnTo>
                  <a:pt x="0" y="31911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069236" y="2060878"/>
            <a:ext cx="6074764" cy="4745066"/>
          </a:xfrm>
          <a:custGeom>
            <a:avLst/>
            <a:gdLst/>
            <a:ahLst/>
            <a:cxnLst/>
            <a:rect l="l" t="t" r="r" b="b"/>
            <a:pathLst>
              <a:path w="12149528" h="7117599">
                <a:moveTo>
                  <a:pt x="0" y="0"/>
                </a:moveTo>
                <a:lnTo>
                  <a:pt x="12149528" y="0"/>
                </a:lnTo>
                <a:lnTo>
                  <a:pt x="12149528" y="7117598"/>
                </a:lnTo>
                <a:lnTo>
                  <a:pt x="0" y="71175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77469" y="468486"/>
            <a:ext cx="2568598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1848">
              <a:lnSpc>
                <a:spcPts val="3651"/>
              </a:lnSpc>
            </a:pPr>
            <a:r>
              <a:rPr lang="en-US" sz="3600">
                <a:solidFill>
                  <a:srgbClr val="FFF6E4"/>
                </a:solidFill>
                <a:latin typeface="iCiel Cadena"/>
                <a:ea typeface="iCiel Cadena"/>
                <a:cs typeface="iCiel Cadena"/>
                <a:sym typeface="iCiel Cadena"/>
              </a:rPr>
              <a:t>HOẠT ĐỘNG 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88064" y="2833873"/>
            <a:ext cx="4809718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1848">
              <a:lnSpc>
                <a:spcPts val="3252"/>
              </a:lnSpc>
            </a:pPr>
            <a:r>
              <a:rPr lang="en-US" sz="2700" dirty="0">
                <a:solidFill>
                  <a:srgbClr val="FFFFFF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Quan </a:t>
            </a:r>
            <a:r>
              <a:rPr lang="en-US" sz="2700" dirty="0" err="1">
                <a:solidFill>
                  <a:srgbClr val="FFFFFF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sát</a:t>
            </a:r>
            <a:r>
              <a:rPr lang="en-US" sz="2700" dirty="0">
                <a:solidFill>
                  <a:srgbClr val="FFFFFF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hình</a:t>
            </a:r>
            <a:r>
              <a:rPr lang="en-US" sz="2700" dirty="0">
                <a:solidFill>
                  <a:srgbClr val="FFFFFF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, </a:t>
            </a:r>
            <a:r>
              <a:rPr lang="en-US" sz="2700" dirty="0" err="1">
                <a:solidFill>
                  <a:srgbClr val="FFFFFF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thảo</a:t>
            </a:r>
            <a:r>
              <a:rPr lang="en-US" sz="2700" dirty="0">
                <a:solidFill>
                  <a:srgbClr val="FFFFFF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luận</a:t>
            </a:r>
            <a:r>
              <a:rPr lang="en-US" sz="2700" dirty="0">
                <a:solidFill>
                  <a:srgbClr val="FFFFFF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nhóm</a:t>
            </a:r>
            <a:r>
              <a:rPr lang="en-US" sz="2700" dirty="0">
                <a:solidFill>
                  <a:srgbClr val="FFFFFF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4 </a:t>
            </a:r>
            <a:r>
              <a:rPr lang="en-US" sz="2700" dirty="0" err="1">
                <a:solidFill>
                  <a:srgbClr val="FFFFFF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và</a:t>
            </a:r>
            <a:r>
              <a:rPr lang="en-US" sz="2700" dirty="0">
                <a:solidFill>
                  <a:srgbClr val="FFFFFF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trả</a:t>
            </a:r>
            <a:r>
              <a:rPr lang="en-US" sz="2700" dirty="0">
                <a:solidFill>
                  <a:srgbClr val="FFFFFF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lời</a:t>
            </a:r>
            <a:r>
              <a:rPr lang="en-US" sz="2700" dirty="0">
                <a:solidFill>
                  <a:srgbClr val="FFFFFF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câu</a:t>
            </a:r>
            <a:r>
              <a:rPr lang="en-US" sz="2700" dirty="0">
                <a:solidFill>
                  <a:srgbClr val="FFFFFF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hỏi</a:t>
            </a:r>
            <a:r>
              <a:rPr lang="en-US" sz="2700" dirty="0">
                <a:solidFill>
                  <a:srgbClr val="FFFFFF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sau</a:t>
            </a:r>
            <a:r>
              <a:rPr lang="en-US" sz="2700" dirty="0">
                <a:solidFill>
                  <a:srgbClr val="FFFFFF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:</a:t>
            </a:r>
          </a:p>
          <a:p>
            <a:pPr algn="ctr" defTabSz="511848">
              <a:lnSpc>
                <a:spcPts val="3105"/>
              </a:lnSpc>
            </a:pPr>
            <a:endParaRPr lang="en-US" sz="2700" dirty="0">
              <a:solidFill>
                <a:srgbClr val="FFFFFF"/>
              </a:solidFill>
              <a:latin typeface="#9Slide03 Arima Madurai Black"/>
              <a:ea typeface="#9Slide03 Arima Madurai Black"/>
              <a:cs typeface="#9Slide03 Arima Madurai Black"/>
              <a:sym typeface="#9Slide03 Arima Madurai Black"/>
            </a:endParaRPr>
          </a:p>
          <a:p>
            <a:pPr algn="ctr" defTabSz="511848">
              <a:lnSpc>
                <a:spcPts val="3105"/>
              </a:lnSpc>
              <a:spcBef>
                <a:spcPct val="0"/>
              </a:spcBef>
            </a:pPr>
            <a:endParaRPr lang="en-US" sz="2700" dirty="0">
              <a:solidFill>
                <a:srgbClr val="FFFFFF"/>
              </a:solidFill>
              <a:latin typeface="#9Slide03 Arima Madurai Black"/>
              <a:ea typeface="#9Slide03 Arima Madurai Black"/>
              <a:cs typeface="#9Slide03 Arima Madurai Black"/>
              <a:sym typeface="#9Slide03 Arima Madurai Black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668403" y="4221279"/>
            <a:ext cx="4849040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1848">
              <a:lnSpc>
                <a:spcPts val="3449"/>
              </a:lnSpc>
              <a:spcBef>
                <a:spcPct val="0"/>
              </a:spcBef>
            </a:pP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Em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hãy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nêu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cách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xưng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hô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của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Hoa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với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một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số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thành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viên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trong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gia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đình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thuộc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họ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hàng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bên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nội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và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bên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ngoại</a:t>
            </a:r>
            <a:r>
              <a:rPr lang="en-US" sz="25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866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5621" y="0"/>
            <a:ext cx="7387433" cy="6858000"/>
          </a:xfrm>
          <a:custGeom>
            <a:avLst/>
            <a:gdLst/>
            <a:ahLst/>
            <a:cxnLst/>
            <a:rect l="l" t="t" r="r" b="b"/>
            <a:pathLst>
              <a:path w="14774865" h="10287000">
                <a:moveTo>
                  <a:pt x="0" y="0"/>
                </a:moveTo>
                <a:lnTo>
                  <a:pt x="14774866" y="0"/>
                </a:lnTo>
                <a:lnTo>
                  <a:pt x="1477486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01470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" y="0"/>
            <a:ext cx="9205369" cy="6858000"/>
          </a:xfrm>
          <a:custGeom>
            <a:avLst/>
            <a:gdLst/>
            <a:ahLst/>
            <a:cxnLst/>
            <a:rect l="l" t="t" r="r" b="b"/>
            <a:pathLst>
              <a:path w="18410738" h="10287000">
                <a:moveTo>
                  <a:pt x="0" y="0"/>
                </a:moveTo>
                <a:lnTo>
                  <a:pt x="18410738" y="0"/>
                </a:lnTo>
                <a:lnTo>
                  <a:pt x="184107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8232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622999">
            <a:off x="6609459" y="-1514348"/>
            <a:ext cx="4578300" cy="6236935"/>
          </a:xfrm>
          <a:custGeom>
            <a:avLst/>
            <a:gdLst/>
            <a:ahLst/>
            <a:cxnLst/>
            <a:rect l="l" t="t" r="r" b="b"/>
            <a:pathLst>
              <a:path w="9156599" h="9355402">
                <a:moveTo>
                  <a:pt x="0" y="0"/>
                </a:moveTo>
                <a:lnTo>
                  <a:pt x="9156599" y="0"/>
                </a:lnTo>
                <a:lnTo>
                  <a:pt x="9156599" y="9355402"/>
                </a:lnTo>
                <a:lnTo>
                  <a:pt x="0" y="9355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198943" y="575238"/>
            <a:ext cx="695460" cy="1028882"/>
          </a:xfrm>
          <a:custGeom>
            <a:avLst/>
            <a:gdLst/>
            <a:ahLst/>
            <a:cxnLst/>
            <a:rect l="l" t="t" r="r" b="b"/>
            <a:pathLst>
              <a:path w="1390920" h="1543323">
                <a:moveTo>
                  <a:pt x="0" y="0"/>
                </a:moveTo>
                <a:lnTo>
                  <a:pt x="1390920" y="0"/>
                </a:lnTo>
                <a:lnTo>
                  <a:pt x="1390920" y="1543323"/>
                </a:lnTo>
                <a:lnTo>
                  <a:pt x="0" y="1543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18844" y="-781042"/>
            <a:ext cx="1791751" cy="2248647"/>
          </a:xfrm>
          <a:custGeom>
            <a:avLst/>
            <a:gdLst/>
            <a:ahLst/>
            <a:cxnLst/>
            <a:rect l="l" t="t" r="r" b="b"/>
            <a:pathLst>
              <a:path w="3583501" h="3372970">
                <a:moveTo>
                  <a:pt x="0" y="0"/>
                </a:moveTo>
                <a:lnTo>
                  <a:pt x="3583501" y="0"/>
                </a:lnTo>
                <a:lnTo>
                  <a:pt x="3583501" y="3372970"/>
                </a:lnTo>
                <a:lnTo>
                  <a:pt x="0" y="33729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950102" y="1089680"/>
            <a:ext cx="3079840" cy="6426278"/>
          </a:xfrm>
          <a:custGeom>
            <a:avLst/>
            <a:gdLst/>
            <a:ahLst/>
            <a:cxnLst/>
            <a:rect l="l" t="t" r="r" b="b"/>
            <a:pathLst>
              <a:path w="6159679" h="9639417">
                <a:moveTo>
                  <a:pt x="0" y="0"/>
                </a:moveTo>
                <a:lnTo>
                  <a:pt x="6159679" y="0"/>
                </a:lnTo>
                <a:lnTo>
                  <a:pt x="6159679" y="9639416"/>
                </a:lnTo>
                <a:lnTo>
                  <a:pt x="0" y="963941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27483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42263" y="4911587"/>
            <a:ext cx="907672" cy="1260655"/>
          </a:xfrm>
          <a:custGeom>
            <a:avLst/>
            <a:gdLst/>
            <a:ahLst/>
            <a:cxnLst/>
            <a:rect l="l" t="t" r="r" b="b"/>
            <a:pathLst>
              <a:path w="1815343" h="1890982">
                <a:moveTo>
                  <a:pt x="0" y="0"/>
                </a:moveTo>
                <a:lnTo>
                  <a:pt x="1815343" y="0"/>
                </a:lnTo>
                <a:lnTo>
                  <a:pt x="1815343" y="1890982"/>
                </a:lnTo>
                <a:lnTo>
                  <a:pt x="0" y="18909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476352" y="5317946"/>
            <a:ext cx="5309571" cy="1403350"/>
            <a:chOff x="0" y="0"/>
            <a:chExt cx="2796811" cy="5544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96811" cy="554410"/>
            </a:xfrm>
            <a:custGeom>
              <a:avLst/>
              <a:gdLst/>
              <a:ahLst/>
              <a:cxnLst/>
              <a:rect l="l" t="t" r="r" b="b"/>
              <a:pathLst>
                <a:path w="2796811" h="554410">
                  <a:moveTo>
                    <a:pt x="37182" y="0"/>
                  </a:moveTo>
                  <a:lnTo>
                    <a:pt x="2759629" y="0"/>
                  </a:lnTo>
                  <a:cubicBezTo>
                    <a:pt x="2769491" y="0"/>
                    <a:pt x="2778948" y="3917"/>
                    <a:pt x="2785921" y="10890"/>
                  </a:cubicBezTo>
                  <a:cubicBezTo>
                    <a:pt x="2792894" y="17863"/>
                    <a:pt x="2796811" y="27321"/>
                    <a:pt x="2796811" y="37182"/>
                  </a:cubicBezTo>
                  <a:lnTo>
                    <a:pt x="2796811" y="517228"/>
                  </a:lnTo>
                  <a:cubicBezTo>
                    <a:pt x="2796811" y="527089"/>
                    <a:pt x="2792894" y="536547"/>
                    <a:pt x="2785921" y="543520"/>
                  </a:cubicBezTo>
                  <a:cubicBezTo>
                    <a:pt x="2778948" y="550493"/>
                    <a:pt x="2769491" y="554410"/>
                    <a:pt x="2759629" y="554410"/>
                  </a:cubicBezTo>
                  <a:lnTo>
                    <a:pt x="37182" y="554410"/>
                  </a:lnTo>
                  <a:cubicBezTo>
                    <a:pt x="27321" y="554410"/>
                    <a:pt x="17863" y="550493"/>
                    <a:pt x="10890" y="543520"/>
                  </a:cubicBezTo>
                  <a:cubicBezTo>
                    <a:pt x="3917" y="536547"/>
                    <a:pt x="0" y="527089"/>
                    <a:pt x="0" y="517228"/>
                  </a:cubicBezTo>
                  <a:lnTo>
                    <a:pt x="0" y="37182"/>
                  </a:lnTo>
                  <a:cubicBezTo>
                    <a:pt x="0" y="27321"/>
                    <a:pt x="3917" y="17863"/>
                    <a:pt x="10890" y="10890"/>
                  </a:cubicBezTo>
                  <a:cubicBezTo>
                    <a:pt x="17863" y="3917"/>
                    <a:pt x="27321" y="0"/>
                    <a:pt x="37182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796811" cy="592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896">
                <a:lnSpc>
                  <a:spcPts val="148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843064" y="1601835"/>
            <a:ext cx="3723095" cy="3589951"/>
          </a:xfrm>
          <a:custGeom>
            <a:avLst/>
            <a:gdLst/>
            <a:ahLst/>
            <a:cxnLst/>
            <a:rect l="l" t="t" r="r" b="b"/>
            <a:pathLst>
              <a:path w="7446190" h="5384927">
                <a:moveTo>
                  <a:pt x="0" y="0"/>
                </a:moveTo>
                <a:lnTo>
                  <a:pt x="7446190" y="0"/>
                </a:lnTo>
                <a:lnTo>
                  <a:pt x="7446190" y="5384927"/>
                </a:lnTo>
                <a:lnTo>
                  <a:pt x="0" y="538492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96474" y="236006"/>
            <a:ext cx="1496816" cy="2100794"/>
          </a:xfrm>
          <a:custGeom>
            <a:avLst/>
            <a:gdLst/>
            <a:ahLst/>
            <a:cxnLst/>
            <a:rect l="l" t="t" r="r" b="b"/>
            <a:pathLst>
              <a:path w="2993632" h="3151191">
                <a:moveTo>
                  <a:pt x="0" y="0"/>
                </a:moveTo>
                <a:lnTo>
                  <a:pt x="2993632" y="0"/>
                </a:lnTo>
                <a:lnTo>
                  <a:pt x="2993632" y="3151191"/>
                </a:lnTo>
                <a:lnTo>
                  <a:pt x="0" y="315119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896737" y="236006"/>
            <a:ext cx="1078376" cy="2537354"/>
          </a:xfrm>
          <a:custGeom>
            <a:avLst/>
            <a:gdLst/>
            <a:ahLst/>
            <a:cxnLst/>
            <a:rect l="l" t="t" r="r" b="b"/>
            <a:pathLst>
              <a:path w="2156751" h="3806031">
                <a:moveTo>
                  <a:pt x="0" y="0"/>
                </a:moveTo>
                <a:lnTo>
                  <a:pt x="2156751" y="0"/>
                </a:lnTo>
                <a:lnTo>
                  <a:pt x="2156751" y="3806030"/>
                </a:lnTo>
                <a:lnTo>
                  <a:pt x="0" y="380603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073965" y="236028"/>
            <a:ext cx="1067828" cy="2132249"/>
          </a:xfrm>
          <a:custGeom>
            <a:avLst/>
            <a:gdLst/>
            <a:ahLst/>
            <a:cxnLst/>
            <a:rect l="l" t="t" r="r" b="b"/>
            <a:pathLst>
              <a:path w="2135655" h="3198374">
                <a:moveTo>
                  <a:pt x="0" y="0"/>
                </a:moveTo>
                <a:lnTo>
                  <a:pt x="2135655" y="0"/>
                </a:lnTo>
                <a:lnTo>
                  <a:pt x="2135655" y="3198373"/>
                </a:lnTo>
                <a:lnTo>
                  <a:pt x="0" y="319837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349069" y="1591619"/>
            <a:ext cx="946218" cy="1490447"/>
          </a:xfrm>
          <a:custGeom>
            <a:avLst/>
            <a:gdLst/>
            <a:ahLst/>
            <a:cxnLst/>
            <a:rect l="l" t="t" r="r" b="b"/>
            <a:pathLst>
              <a:path w="1892435" h="2235671">
                <a:moveTo>
                  <a:pt x="0" y="0"/>
                </a:moveTo>
                <a:lnTo>
                  <a:pt x="1892435" y="0"/>
                </a:lnTo>
                <a:lnTo>
                  <a:pt x="1892435" y="2235670"/>
                </a:lnTo>
                <a:lnTo>
                  <a:pt x="0" y="223567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569631" y="2043569"/>
            <a:ext cx="4763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1896">
              <a:lnSpc>
                <a:spcPts val="3651"/>
              </a:lnSpc>
              <a:spcBef>
                <a:spcPct val="0"/>
              </a:spcBef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843057" y="5385913"/>
            <a:ext cx="4576161" cy="1731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1896">
              <a:lnSpc>
                <a:spcPts val="2710"/>
              </a:lnSpc>
            </a:pPr>
            <a:r>
              <a:rPr lang="en-US" sz="2200" spc="-45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Hoa </a:t>
            </a:r>
            <a:r>
              <a:rPr lang="en-US" sz="2200" spc="-45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gọi</a:t>
            </a:r>
            <a:r>
              <a:rPr lang="en-US" sz="2200" spc="-45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200" spc="-45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anh</a:t>
            </a:r>
            <a:r>
              <a:rPr lang="en-US" sz="2200" spc="-45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200" spc="-45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trai</a:t>
            </a:r>
            <a:r>
              <a:rPr lang="en-US" sz="2200" spc="-45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200" spc="-45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của</a:t>
            </a:r>
            <a:r>
              <a:rPr lang="en-US" sz="2200" spc="-45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200" spc="-45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bố</a:t>
            </a:r>
            <a:r>
              <a:rPr lang="en-US" sz="2200" spc="-45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200" spc="-45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là</a:t>
            </a:r>
            <a:r>
              <a:rPr lang="en-US" sz="2200" spc="-45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200" spc="-45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bác</a:t>
            </a:r>
            <a:r>
              <a:rPr lang="en-US" sz="2200" spc="-45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200" spc="-45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trai</a:t>
            </a:r>
            <a:r>
              <a:rPr lang="en-US" sz="2200" spc="-45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; </a:t>
            </a:r>
            <a:r>
              <a:rPr lang="en-US" sz="2200" spc="-45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vợ</a:t>
            </a:r>
            <a:r>
              <a:rPr lang="en-US" sz="2200" spc="-45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200" spc="-45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của</a:t>
            </a:r>
            <a:r>
              <a:rPr lang="en-US" sz="2200" spc="-45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200" spc="-45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bác</a:t>
            </a:r>
            <a:r>
              <a:rPr lang="en-US" sz="2200" spc="-45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200" spc="-45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trai</a:t>
            </a:r>
            <a:r>
              <a:rPr lang="en-US" sz="2200" spc="-45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200" spc="-45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là</a:t>
            </a:r>
            <a:r>
              <a:rPr lang="en-US" sz="2200" spc="-45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200" spc="-45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bác</a:t>
            </a:r>
            <a:r>
              <a:rPr lang="en-US" sz="2200" spc="-45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200" spc="-45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gái</a:t>
            </a:r>
            <a:r>
              <a:rPr lang="en-US" sz="2200" spc="-45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; con </a:t>
            </a:r>
            <a:r>
              <a:rPr lang="en-US" sz="2200" spc="-45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trai</a:t>
            </a:r>
            <a:r>
              <a:rPr lang="en-US" sz="2200" spc="-45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200" spc="-45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và</a:t>
            </a:r>
            <a:r>
              <a:rPr lang="en-US" sz="2200" spc="-45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con </a:t>
            </a:r>
            <a:r>
              <a:rPr lang="en-US" sz="2200" spc="-45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gái</a:t>
            </a:r>
            <a:r>
              <a:rPr lang="en-US" sz="2200" spc="-45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200" spc="-45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của</a:t>
            </a:r>
            <a:r>
              <a:rPr lang="en-US" sz="2200" spc="-45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200" spc="-45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các</a:t>
            </a:r>
            <a:r>
              <a:rPr lang="en-US" sz="2200" spc="-45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200" spc="-45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bác</a:t>
            </a:r>
            <a:r>
              <a:rPr lang="en-US" sz="2200" spc="-45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200" spc="-45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là</a:t>
            </a:r>
            <a:r>
              <a:rPr lang="en-US" sz="2200" spc="-45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200" spc="-45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anh</a:t>
            </a:r>
            <a:r>
              <a:rPr lang="en-US" sz="2200" spc="-45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200" spc="-45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họ</a:t>
            </a:r>
            <a:r>
              <a:rPr lang="en-US" sz="2200" spc="-45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200" spc="-45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và</a:t>
            </a:r>
            <a:r>
              <a:rPr lang="en-US" sz="2200" spc="-45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200" spc="-45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chị</a:t>
            </a:r>
            <a:r>
              <a:rPr lang="en-US" sz="2200" spc="-45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200" spc="-45" dirty="0" err="1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họ</a:t>
            </a:r>
            <a:r>
              <a:rPr lang="en-US" sz="2200" spc="-45" dirty="0">
                <a:solidFill>
                  <a:srgbClr val="23181A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.</a:t>
            </a:r>
          </a:p>
          <a:p>
            <a:pPr algn="ctr" defTabSz="511896">
              <a:lnSpc>
                <a:spcPts val="2710"/>
              </a:lnSpc>
            </a:pPr>
            <a:endParaRPr lang="en-US" sz="2200" spc="-45" dirty="0">
              <a:solidFill>
                <a:srgbClr val="23181A"/>
              </a:solidFill>
              <a:latin typeface="#9Slide03 Arima Madurai Black"/>
              <a:ea typeface="#9Slide03 Arima Madurai Black"/>
              <a:cs typeface="#9Slide03 Arima Madurai Black"/>
              <a:sym typeface="#9Slide03 Arima Madurai Black"/>
            </a:endParaRPr>
          </a:p>
          <a:p>
            <a:pPr algn="ctr" defTabSz="511896">
              <a:lnSpc>
                <a:spcPts val="2710"/>
              </a:lnSpc>
            </a:pPr>
            <a:endParaRPr lang="en-US" sz="2200" spc="-45" dirty="0">
              <a:solidFill>
                <a:srgbClr val="23181A"/>
              </a:solidFill>
              <a:latin typeface="#9Slide03 Arima Madurai Black"/>
              <a:ea typeface="#9Slide03 Arima Madurai Black"/>
              <a:cs typeface="#9Slide03 Arima Madurai Black"/>
              <a:sym typeface="#9Slide03 Arima Madurai Black"/>
            </a:endParaRPr>
          </a:p>
        </p:txBody>
      </p:sp>
    </p:spTree>
    <p:extLst>
      <p:ext uri="{BB962C8B-B14F-4D97-AF65-F5344CB8AC3E}">
        <p14:creationId xmlns:p14="http://schemas.microsoft.com/office/powerpoint/2010/main" val="396401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3709951" y="-492353"/>
            <a:ext cx="7212685" cy="5526962"/>
          </a:xfrm>
          <a:custGeom>
            <a:avLst/>
            <a:gdLst/>
            <a:ahLst/>
            <a:cxnLst/>
            <a:rect l="l" t="t" r="r" b="b"/>
            <a:pathLst>
              <a:path w="10819028" h="11053923">
                <a:moveTo>
                  <a:pt x="0" y="0"/>
                </a:moveTo>
                <a:lnTo>
                  <a:pt x="10819027" y="0"/>
                </a:lnTo>
                <a:lnTo>
                  <a:pt x="10819027" y="11053923"/>
                </a:lnTo>
                <a:lnTo>
                  <a:pt x="0" y="11053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30908" y="5877470"/>
            <a:ext cx="566884" cy="838664"/>
          </a:xfrm>
          <a:custGeom>
            <a:avLst/>
            <a:gdLst/>
            <a:ahLst/>
            <a:cxnLst/>
            <a:rect l="l" t="t" r="r" b="b"/>
            <a:pathLst>
              <a:path w="1133768" h="1257996">
                <a:moveTo>
                  <a:pt x="0" y="0"/>
                </a:moveTo>
                <a:lnTo>
                  <a:pt x="1133768" y="0"/>
                </a:lnTo>
                <a:lnTo>
                  <a:pt x="1133768" y="1257996"/>
                </a:lnTo>
                <a:lnTo>
                  <a:pt x="0" y="12579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904073" y="289461"/>
            <a:ext cx="619873" cy="917057"/>
          </a:xfrm>
          <a:custGeom>
            <a:avLst/>
            <a:gdLst/>
            <a:ahLst/>
            <a:cxnLst/>
            <a:rect l="l" t="t" r="r" b="b"/>
            <a:pathLst>
              <a:path w="1239746" h="1375585">
                <a:moveTo>
                  <a:pt x="0" y="0"/>
                </a:moveTo>
                <a:lnTo>
                  <a:pt x="1239746" y="0"/>
                </a:lnTo>
                <a:lnTo>
                  <a:pt x="1239746" y="1375585"/>
                </a:lnTo>
                <a:lnTo>
                  <a:pt x="0" y="13755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021829" y="-811670"/>
            <a:ext cx="1293501" cy="1623343"/>
          </a:xfrm>
          <a:custGeom>
            <a:avLst/>
            <a:gdLst/>
            <a:ahLst/>
            <a:cxnLst/>
            <a:rect l="l" t="t" r="r" b="b"/>
            <a:pathLst>
              <a:path w="2587001" h="2435015">
                <a:moveTo>
                  <a:pt x="0" y="0"/>
                </a:moveTo>
                <a:lnTo>
                  <a:pt x="2587001" y="0"/>
                </a:lnTo>
                <a:lnTo>
                  <a:pt x="2587001" y="2435014"/>
                </a:lnTo>
                <a:lnTo>
                  <a:pt x="0" y="24350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315323" y="215919"/>
            <a:ext cx="3709934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1920">
              <a:lnSpc>
                <a:spcPts val="5803"/>
              </a:lnSpc>
            </a:pPr>
            <a:r>
              <a:rPr lang="en-US" sz="5700">
                <a:solidFill>
                  <a:srgbClr val="F19303"/>
                </a:solidFill>
                <a:latin typeface="iCiel Cadena"/>
                <a:ea typeface="iCiel Cadena"/>
                <a:cs typeface="iCiel Cadena"/>
                <a:sym typeface="iCiel Cadena"/>
              </a:rPr>
              <a:t>KẾT LUẬN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021822" y="2073402"/>
            <a:ext cx="6128602" cy="2843640"/>
            <a:chOff x="0" y="0"/>
            <a:chExt cx="3228235" cy="112341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28235" cy="1123413"/>
            </a:xfrm>
            <a:custGeom>
              <a:avLst/>
              <a:gdLst/>
              <a:ahLst/>
              <a:cxnLst/>
              <a:rect l="l" t="t" r="r" b="b"/>
              <a:pathLst>
                <a:path w="3228235" h="1123413">
                  <a:moveTo>
                    <a:pt x="32213" y="0"/>
                  </a:moveTo>
                  <a:lnTo>
                    <a:pt x="3196022" y="0"/>
                  </a:lnTo>
                  <a:cubicBezTo>
                    <a:pt x="3204565" y="0"/>
                    <a:pt x="3212759" y="3394"/>
                    <a:pt x="3218800" y="9435"/>
                  </a:cubicBezTo>
                  <a:cubicBezTo>
                    <a:pt x="3224841" y="15476"/>
                    <a:pt x="3228235" y="23669"/>
                    <a:pt x="3228235" y="32213"/>
                  </a:cubicBezTo>
                  <a:lnTo>
                    <a:pt x="3228235" y="1091201"/>
                  </a:lnTo>
                  <a:cubicBezTo>
                    <a:pt x="3228235" y="1108991"/>
                    <a:pt x="3213813" y="1123413"/>
                    <a:pt x="3196022" y="1123413"/>
                  </a:cubicBezTo>
                  <a:lnTo>
                    <a:pt x="32213" y="1123413"/>
                  </a:lnTo>
                  <a:cubicBezTo>
                    <a:pt x="23669" y="1123413"/>
                    <a:pt x="15476" y="1120020"/>
                    <a:pt x="9435" y="1113978"/>
                  </a:cubicBezTo>
                  <a:cubicBezTo>
                    <a:pt x="3394" y="1107937"/>
                    <a:pt x="0" y="1099744"/>
                    <a:pt x="0" y="1091201"/>
                  </a:cubicBezTo>
                  <a:lnTo>
                    <a:pt x="0" y="32213"/>
                  </a:lnTo>
                  <a:cubicBezTo>
                    <a:pt x="0" y="14422"/>
                    <a:pt x="14422" y="0"/>
                    <a:pt x="32213" y="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228235" cy="11615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920">
                <a:lnSpc>
                  <a:spcPts val="148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589964" y="1206483"/>
            <a:ext cx="2538373" cy="5693565"/>
          </a:xfrm>
          <a:custGeom>
            <a:avLst/>
            <a:gdLst/>
            <a:ahLst/>
            <a:cxnLst/>
            <a:rect l="l" t="t" r="r" b="b"/>
            <a:pathLst>
              <a:path w="5076745" h="8540347">
                <a:moveTo>
                  <a:pt x="5076745" y="0"/>
                </a:moveTo>
                <a:lnTo>
                  <a:pt x="0" y="0"/>
                </a:lnTo>
                <a:lnTo>
                  <a:pt x="0" y="8540347"/>
                </a:lnTo>
                <a:lnTo>
                  <a:pt x="5076745" y="8540347"/>
                </a:lnTo>
                <a:lnTo>
                  <a:pt x="5076745" y="0"/>
                </a:lnTo>
                <a:close/>
              </a:path>
            </a:pathLst>
          </a:custGeom>
          <a:blipFill>
            <a:blip r:embed="rId8"/>
            <a:stretch>
              <a:fillRect b="-45429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128337" y="2321582"/>
            <a:ext cx="5816285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7653" lvl="1" indent="-253826" defTabSz="511920">
              <a:lnSpc>
                <a:spcPts val="3034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Họ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hàng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bên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nội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hoặc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bên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ngoại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bao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gồm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ông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bà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chị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ruột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hoặc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ruột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họ</a:t>
            </a:r>
            <a:r>
              <a:rPr lang="en-US" sz="2400" i="1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. </a:t>
            </a:r>
          </a:p>
          <a:p>
            <a:pPr marL="507653" lvl="1" indent="-253826" defTabSz="511920">
              <a:lnSpc>
                <a:spcPts val="3034"/>
              </a:lnSpc>
              <a:buFont typeface="Arial"/>
              <a:buChar char="•"/>
            </a:pPr>
            <a:r>
              <a:rPr lang="en-US" sz="2400" i="1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Ở </a:t>
            </a:r>
            <a:r>
              <a:rPr lang="en-US" sz="2400" i="1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mỗi</a:t>
            </a:r>
            <a:r>
              <a:rPr lang="en-US" sz="2400" i="1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vùng</a:t>
            </a:r>
            <a:r>
              <a:rPr lang="en-US" sz="2400" i="1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miền</a:t>
            </a:r>
            <a:r>
              <a:rPr lang="en-US" sz="2400" i="1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có</a:t>
            </a:r>
            <a:r>
              <a:rPr lang="en-US" sz="2400" i="1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cách</a:t>
            </a:r>
            <a:r>
              <a:rPr lang="en-US" sz="2400" i="1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xưng</a:t>
            </a:r>
            <a:r>
              <a:rPr lang="en-US" sz="2400" i="1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hô</a:t>
            </a:r>
            <a:r>
              <a:rPr lang="en-US" sz="2400" i="1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khác</a:t>
            </a:r>
            <a:r>
              <a:rPr lang="en-US" sz="2400" i="1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nhau</a:t>
            </a:r>
            <a:r>
              <a:rPr lang="en-US" sz="2400" i="1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đối</a:t>
            </a:r>
            <a:r>
              <a:rPr lang="en-US" sz="2400" i="1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với</a:t>
            </a:r>
            <a:r>
              <a:rPr lang="en-US" sz="2400" i="1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những</a:t>
            </a:r>
            <a:r>
              <a:rPr lang="en-US" sz="2400" i="1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thành</a:t>
            </a:r>
            <a:r>
              <a:rPr lang="en-US" sz="2400" i="1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viên</a:t>
            </a:r>
            <a:r>
              <a:rPr lang="en-US" sz="2400" i="1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trong</a:t>
            </a:r>
            <a:r>
              <a:rPr lang="en-US" sz="2400" i="1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họ</a:t>
            </a:r>
            <a:r>
              <a:rPr lang="en-US" sz="2400" i="1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hàng</a:t>
            </a:r>
            <a:r>
              <a:rPr lang="en-US" sz="2400" i="1" dirty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06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622999">
            <a:off x="6609459" y="-1514348"/>
            <a:ext cx="4578300" cy="6236935"/>
          </a:xfrm>
          <a:custGeom>
            <a:avLst/>
            <a:gdLst/>
            <a:ahLst/>
            <a:cxnLst/>
            <a:rect l="l" t="t" r="r" b="b"/>
            <a:pathLst>
              <a:path w="9156599" h="9355402">
                <a:moveTo>
                  <a:pt x="0" y="0"/>
                </a:moveTo>
                <a:lnTo>
                  <a:pt x="9156599" y="0"/>
                </a:lnTo>
                <a:lnTo>
                  <a:pt x="9156599" y="9355402"/>
                </a:lnTo>
                <a:lnTo>
                  <a:pt x="0" y="93554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307828">
            <a:off x="-3991355" y="3833379"/>
            <a:ext cx="6104399" cy="4677701"/>
          </a:xfrm>
          <a:custGeom>
            <a:avLst/>
            <a:gdLst/>
            <a:ahLst/>
            <a:cxnLst/>
            <a:rect l="l" t="t" r="r" b="b"/>
            <a:pathLst>
              <a:path w="9156599" h="9355402">
                <a:moveTo>
                  <a:pt x="0" y="0"/>
                </a:moveTo>
                <a:lnTo>
                  <a:pt x="9156599" y="0"/>
                </a:lnTo>
                <a:lnTo>
                  <a:pt x="9156599" y="9355402"/>
                </a:lnTo>
                <a:lnTo>
                  <a:pt x="0" y="9355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198943" y="575238"/>
            <a:ext cx="695460" cy="1028882"/>
          </a:xfrm>
          <a:custGeom>
            <a:avLst/>
            <a:gdLst/>
            <a:ahLst/>
            <a:cxnLst/>
            <a:rect l="l" t="t" r="r" b="b"/>
            <a:pathLst>
              <a:path w="1390920" h="1543323">
                <a:moveTo>
                  <a:pt x="0" y="0"/>
                </a:moveTo>
                <a:lnTo>
                  <a:pt x="1390920" y="0"/>
                </a:lnTo>
                <a:lnTo>
                  <a:pt x="1390920" y="1543323"/>
                </a:lnTo>
                <a:lnTo>
                  <a:pt x="0" y="15433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3058">
            <a:off x="362385" y="968214"/>
            <a:ext cx="5256220" cy="2733234"/>
          </a:xfrm>
          <a:custGeom>
            <a:avLst/>
            <a:gdLst/>
            <a:ahLst/>
            <a:cxnLst/>
            <a:rect l="l" t="t" r="r" b="b"/>
            <a:pathLst>
              <a:path w="10512439" h="4099851">
                <a:moveTo>
                  <a:pt x="0" y="0"/>
                </a:moveTo>
                <a:lnTo>
                  <a:pt x="10512439" y="0"/>
                </a:lnTo>
                <a:lnTo>
                  <a:pt x="10512439" y="4099851"/>
                </a:lnTo>
                <a:lnTo>
                  <a:pt x="0" y="40998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32863" y="-892192"/>
            <a:ext cx="1791751" cy="2248647"/>
          </a:xfrm>
          <a:custGeom>
            <a:avLst/>
            <a:gdLst/>
            <a:ahLst/>
            <a:cxnLst/>
            <a:rect l="l" t="t" r="r" b="b"/>
            <a:pathLst>
              <a:path w="3583501" h="3372970">
                <a:moveTo>
                  <a:pt x="0" y="0"/>
                </a:moveTo>
                <a:lnTo>
                  <a:pt x="3583500" y="0"/>
                </a:lnTo>
                <a:lnTo>
                  <a:pt x="3583500" y="3372970"/>
                </a:lnTo>
                <a:lnTo>
                  <a:pt x="0" y="33729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505587" y="1273022"/>
            <a:ext cx="3127032" cy="6524747"/>
          </a:xfrm>
          <a:custGeom>
            <a:avLst/>
            <a:gdLst/>
            <a:ahLst/>
            <a:cxnLst/>
            <a:rect l="l" t="t" r="r" b="b"/>
            <a:pathLst>
              <a:path w="6254063" h="9787120">
                <a:moveTo>
                  <a:pt x="0" y="0"/>
                </a:moveTo>
                <a:lnTo>
                  <a:pt x="6254064" y="0"/>
                </a:lnTo>
                <a:lnTo>
                  <a:pt x="6254064" y="9787121"/>
                </a:lnTo>
                <a:lnTo>
                  <a:pt x="0" y="978712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27483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228719" y="4015390"/>
            <a:ext cx="4897046" cy="2707579"/>
            <a:chOff x="0" y="0"/>
            <a:chExt cx="2579514" cy="10696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579514" cy="1069661"/>
            </a:xfrm>
            <a:custGeom>
              <a:avLst/>
              <a:gdLst/>
              <a:ahLst/>
              <a:cxnLst/>
              <a:rect l="l" t="t" r="r" b="b"/>
              <a:pathLst>
                <a:path w="2579514" h="1069661">
                  <a:moveTo>
                    <a:pt x="40314" y="0"/>
                  </a:moveTo>
                  <a:lnTo>
                    <a:pt x="2539200" y="0"/>
                  </a:lnTo>
                  <a:cubicBezTo>
                    <a:pt x="2549892" y="0"/>
                    <a:pt x="2560146" y="4247"/>
                    <a:pt x="2567706" y="11808"/>
                  </a:cubicBezTo>
                  <a:cubicBezTo>
                    <a:pt x="2575266" y="19368"/>
                    <a:pt x="2579514" y="29622"/>
                    <a:pt x="2579514" y="40314"/>
                  </a:cubicBezTo>
                  <a:lnTo>
                    <a:pt x="2579514" y="1029347"/>
                  </a:lnTo>
                  <a:cubicBezTo>
                    <a:pt x="2579514" y="1051612"/>
                    <a:pt x="2561465" y="1069661"/>
                    <a:pt x="2539200" y="1069661"/>
                  </a:cubicBezTo>
                  <a:lnTo>
                    <a:pt x="40314" y="1069661"/>
                  </a:lnTo>
                  <a:cubicBezTo>
                    <a:pt x="18049" y="1069661"/>
                    <a:pt x="0" y="1051612"/>
                    <a:pt x="0" y="1029347"/>
                  </a:cubicBezTo>
                  <a:lnTo>
                    <a:pt x="0" y="40314"/>
                  </a:lnTo>
                  <a:cubicBezTo>
                    <a:pt x="0" y="18049"/>
                    <a:pt x="18049" y="0"/>
                    <a:pt x="40314" y="0"/>
                  </a:cubicBezTo>
                  <a:close/>
                </a:path>
              </a:pathLst>
            </a:custGeom>
            <a:solidFill>
              <a:srgbClr val="F1930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579514" cy="1107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defTabSz="511948">
                <a:lnSpc>
                  <a:spcPts val="148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18095" y="1994241"/>
            <a:ext cx="4544821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1948">
              <a:lnSpc>
                <a:spcPts val="6461"/>
              </a:lnSpc>
            </a:pPr>
            <a:r>
              <a:rPr lang="en-US" sz="6400">
                <a:solidFill>
                  <a:srgbClr val="FFF6E4"/>
                </a:solidFill>
                <a:latin typeface="iCiel Cadena"/>
                <a:ea typeface="iCiel Cadena"/>
                <a:cs typeface="iCiel Cadena"/>
                <a:sym typeface="iCiel Cadena"/>
              </a:rPr>
              <a:t>LUYỆN TẬP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60223" y="4377397"/>
            <a:ext cx="4396244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1948">
              <a:lnSpc>
                <a:spcPts val="3270"/>
              </a:lnSpc>
            </a:pPr>
            <a:r>
              <a:rPr lang="en-US" sz="2700" spc="-54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  <a:sym typeface="#9Slide03 Arima Madurai Black"/>
              </a:rPr>
              <a:t>Hoạt động 3. Thực hành nói, điền thông tin còn thiếu cách Hoa xưng hô với các thành viên trong gia đình bên nội, bên ngoại. </a:t>
            </a:r>
          </a:p>
          <a:p>
            <a:pPr algn="ctr" defTabSz="511948">
              <a:lnSpc>
                <a:spcPts val="3270"/>
              </a:lnSpc>
            </a:pPr>
            <a:endParaRPr lang="en-US" sz="2700" spc="-54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  <a:sym typeface="#9Slide03 Arima Madurai Black"/>
            </a:endParaRPr>
          </a:p>
        </p:txBody>
      </p:sp>
    </p:spTree>
    <p:extLst>
      <p:ext uri="{BB962C8B-B14F-4D97-AF65-F5344CB8AC3E}">
        <p14:creationId xmlns:p14="http://schemas.microsoft.com/office/powerpoint/2010/main" val="58220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2CF04E2-88C2-3198-D9EE-492DA8B63B34}"/>
              </a:ext>
            </a:extLst>
          </p:cNvPr>
          <p:cNvSpPr/>
          <p:nvPr/>
        </p:nvSpPr>
        <p:spPr>
          <a:xfrm>
            <a:off x="0" y="0"/>
            <a:ext cx="9220200" cy="703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511984"/>
            <a:endParaRPr lang="en-US">
              <a:solidFill>
                <a:prstClr val="white"/>
              </a:solidFill>
            </a:endParaRPr>
          </a:p>
        </p:txBody>
      </p:sp>
      <p:pic>
        <p:nvPicPr>
          <p:cNvPr id="39938" name="Picture 2">
            <a:extLst>
              <a:ext uri="{FF2B5EF4-FFF2-40B4-BE49-F238E27FC236}">
                <a16:creationId xmlns:a16="http://schemas.microsoft.com/office/drawing/2014/main" xmlns="" id="{37450C0C-DC32-623E-F13B-4D4A712D1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95" y="1441471"/>
            <a:ext cx="6301979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4">
            <a:extLst>
              <a:ext uri="{FF2B5EF4-FFF2-40B4-BE49-F238E27FC236}">
                <a16:creationId xmlns:a16="http://schemas.microsoft.com/office/drawing/2014/main" xmlns="" id="{06B14E39-05C5-1A1F-0049-905678708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3100"/>
            <a:ext cx="8039100" cy="143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206" tIns="25603" rIns="51206" bIns="2560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511984">
              <a:lnSpc>
                <a:spcPct val="120000"/>
              </a:lnSpc>
              <a:spcBef>
                <a:spcPct val="0"/>
              </a:spcBef>
              <a:buNone/>
            </a:pPr>
            <a:r>
              <a:rPr lang="nl-NL" altLang="en-US" sz="2500" b="1" dirty="0">
                <a:solidFill>
                  <a:srgbClr val="FF0000"/>
                </a:solidFill>
                <a:latin typeface="#9Slide03 Arima Madurai Black" panose="020B0604020202020204" charset="0"/>
                <a:cs typeface="#9Slide03 Arima Madurai Black" panose="020B0604020202020204" charset="0"/>
              </a:rPr>
              <a:t>Em hãy nói Hoa cách xưng hô với các thành viên trong gia đình thuộc họ hàng bên nội, bên ngoại trong sơ đồ dưới đây?</a:t>
            </a:r>
            <a:endParaRPr lang="en-US" altLang="en-US" sz="2500" dirty="0">
              <a:solidFill>
                <a:srgbClr val="FF0000"/>
              </a:solidFill>
              <a:latin typeface="#9Slide03 Arima Madurai Black" panose="020B0604020202020204" charset="0"/>
              <a:cs typeface="#9Slide03 Arima Madurai Black" panose="020B0604020202020204" charset="0"/>
            </a:endParaRPr>
          </a:p>
        </p:txBody>
      </p:sp>
      <p:pic>
        <p:nvPicPr>
          <p:cNvPr id="4" name="Picture 115" descr="ALRMCLOK">
            <a:extLst>
              <a:ext uri="{FF2B5EF4-FFF2-40B4-BE49-F238E27FC236}">
                <a16:creationId xmlns:a16="http://schemas.microsoft.com/office/drawing/2014/main" xmlns="" id="{94F4186F-7D01-A312-9C6B-028C80CBB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1165225"/>
            <a:ext cx="75604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176">
            <a:extLst>
              <a:ext uri="{FF2B5EF4-FFF2-40B4-BE49-F238E27FC236}">
                <a16:creationId xmlns:a16="http://schemas.microsoft.com/office/drawing/2014/main" xmlns="" id="{EBF81C8D-CD86-D043-5DC8-939D6DB8A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8" y="1546225"/>
            <a:ext cx="40005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1984">
              <a:defRPr/>
            </a:pPr>
            <a:r>
              <a:rPr lang="en-US" altLang="en-US" sz="3400" kern="0">
                <a:solidFill>
                  <a:srgbClr val="DC2608"/>
                </a:solidFill>
                <a:latin typeface=".VnBlack" panose="020B7200000000000000" pitchFamily="34" charset="0"/>
              </a:rPr>
              <a:t>15</a:t>
            </a:r>
          </a:p>
        </p:txBody>
      </p:sp>
      <p:sp>
        <p:nvSpPr>
          <p:cNvPr id="6" name="Oval 176">
            <a:extLst>
              <a:ext uri="{FF2B5EF4-FFF2-40B4-BE49-F238E27FC236}">
                <a16:creationId xmlns:a16="http://schemas.microsoft.com/office/drawing/2014/main" xmlns="" id="{104E23E7-D976-987C-0B2E-FD51B401B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8" y="1546225"/>
            <a:ext cx="40005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1984">
              <a:defRPr/>
            </a:pPr>
            <a:r>
              <a:rPr lang="en-US" altLang="en-US" sz="3400" kern="0">
                <a:solidFill>
                  <a:srgbClr val="DC2608"/>
                </a:solidFill>
                <a:latin typeface=".VnBlack" panose="020B7200000000000000" pitchFamily="34" charset="0"/>
              </a:rPr>
              <a:t>14</a:t>
            </a:r>
          </a:p>
        </p:txBody>
      </p:sp>
      <p:sp>
        <p:nvSpPr>
          <p:cNvPr id="7" name="Oval 176">
            <a:extLst>
              <a:ext uri="{FF2B5EF4-FFF2-40B4-BE49-F238E27FC236}">
                <a16:creationId xmlns:a16="http://schemas.microsoft.com/office/drawing/2014/main" xmlns="" id="{C3265A9B-C426-9275-F115-0B92DCC5D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8" y="1546225"/>
            <a:ext cx="40005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1984">
              <a:defRPr/>
            </a:pPr>
            <a:r>
              <a:rPr lang="en-US" altLang="en-US" sz="3400" kern="0">
                <a:solidFill>
                  <a:srgbClr val="DC2608"/>
                </a:solidFill>
                <a:latin typeface=".VnBlack" panose="020B7200000000000000" pitchFamily="34" charset="0"/>
              </a:rPr>
              <a:t>13</a:t>
            </a:r>
          </a:p>
        </p:txBody>
      </p:sp>
      <p:sp>
        <p:nvSpPr>
          <p:cNvPr id="8" name="Oval 176">
            <a:extLst>
              <a:ext uri="{FF2B5EF4-FFF2-40B4-BE49-F238E27FC236}">
                <a16:creationId xmlns:a16="http://schemas.microsoft.com/office/drawing/2014/main" xmlns="" id="{797759F2-F983-16DA-0C5E-E3185305E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8" y="1546225"/>
            <a:ext cx="40005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1984">
              <a:defRPr/>
            </a:pPr>
            <a:r>
              <a:rPr lang="en-US" altLang="en-US" sz="3400" kern="0">
                <a:solidFill>
                  <a:srgbClr val="DC2608"/>
                </a:solidFill>
                <a:latin typeface=".VnBlack" panose="020B7200000000000000" pitchFamily="34" charset="0"/>
              </a:rPr>
              <a:t>12</a:t>
            </a:r>
          </a:p>
        </p:txBody>
      </p:sp>
      <p:sp>
        <p:nvSpPr>
          <p:cNvPr id="9" name="Oval 176">
            <a:extLst>
              <a:ext uri="{FF2B5EF4-FFF2-40B4-BE49-F238E27FC236}">
                <a16:creationId xmlns:a16="http://schemas.microsoft.com/office/drawing/2014/main" xmlns="" id="{0E475995-360F-1D06-CDFA-ABB6BB317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8" y="1546225"/>
            <a:ext cx="40005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1984">
              <a:defRPr/>
            </a:pPr>
            <a:r>
              <a:rPr lang="en-US" altLang="en-US" sz="3400" kern="0">
                <a:solidFill>
                  <a:srgbClr val="DC2608"/>
                </a:solidFill>
                <a:latin typeface=".VnBlack" panose="020B7200000000000000" pitchFamily="34" charset="0"/>
              </a:rPr>
              <a:t>11</a:t>
            </a:r>
          </a:p>
        </p:txBody>
      </p:sp>
      <p:sp>
        <p:nvSpPr>
          <p:cNvPr id="10" name="Oval 176">
            <a:extLst>
              <a:ext uri="{FF2B5EF4-FFF2-40B4-BE49-F238E27FC236}">
                <a16:creationId xmlns:a16="http://schemas.microsoft.com/office/drawing/2014/main" xmlns="" id="{2992A992-8F55-3471-1D57-EF01C69D1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8" y="1546225"/>
            <a:ext cx="40005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1984">
              <a:defRPr/>
            </a:pPr>
            <a:r>
              <a:rPr lang="en-US" altLang="en-US" sz="3400" kern="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11" name="Oval 176">
            <a:extLst>
              <a:ext uri="{FF2B5EF4-FFF2-40B4-BE49-F238E27FC236}">
                <a16:creationId xmlns:a16="http://schemas.microsoft.com/office/drawing/2014/main" xmlns="" id="{132E378A-857B-91D2-4045-208973071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8" y="1546225"/>
            <a:ext cx="40005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1984">
              <a:defRPr/>
            </a:pPr>
            <a:r>
              <a:rPr lang="en-US" altLang="en-US" sz="3400" kern="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12" name="Oval 176">
            <a:extLst>
              <a:ext uri="{FF2B5EF4-FFF2-40B4-BE49-F238E27FC236}">
                <a16:creationId xmlns:a16="http://schemas.microsoft.com/office/drawing/2014/main" xmlns="" id="{1FAACF92-A5F4-2B08-4BC9-FFD25D66D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8" y="1546225"/>
            <a:ext cx="40005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1984">
              <a:defRPr/>
            </a:pPr>
            <a:r>
              <a:rPr lang="en-US" altLang="en-US" sz="3400" kern="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13" name="Oval 176">
            <a:extLst>
              <a:ext uri="{FF2B5EF4-FFF2-40B4-BE49-F238E27FC236}">
                <a16:creationId xmlns:a16="http://schemas.microsoft.com/office/drawing/2014/main" xmlns="" id="{969FDFF8-B057-C7EF-4DEF-777085F12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8" y="1546225"/>
            <a:ext cx="40005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1984">
              <a:defRPr/>
            </a:pPr>
            <a:r>
              <a:rPr lang="en-US" altLang="en-US" sz="3400" kern="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14" name="Oval 176">
            <a:extLst>
              <a:ext uri="{FF2B5EF4-FFF2-40B4-BE49-F238E27FC236}">
                <a16:creationId xmlns:a16="http://schemas.microsoft.com/office/drawing/2014/main" xmlns="" id="{D6BE452D-411B-C5CB-99A8-B09186293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8" y="1546225"/>
            <a:ext cx="40005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1984">
              <a:defRPr/>
            </a:pPr>
            <a:r>
              <a:rPr lang="en-US" altLang="en-US" sz="3400" kern="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15" name="Oval 176">
            <a:extLst>
              <a:ext uri="{FF2B5EF4-FFF2-40B4-BE49-F238E27FC236}">
                <a16:creationId xmlns:a16="http://schemas.microsoft.com/office/drawing/2014/main" xmlns="" id="{FE7060AD-55DC-FCF4-42F3-8BE62E48E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8" y="1546225"/>
            <a:ext cx="40005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1984">
              <a:defRPr/>
            </a:pPr>
            <a:r>
              <a:rPr lang="en-US" altLang="en-US" sz="3400" kern="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16" name="Oval 176">
            <a:extLst>
              <a:ext uri="{FF2B5EF4-FFF2-40B4-BE49-F238E27FC236}">
                <a16:creationId xmlns:a16="http://schemas.microsoft.com/office/drawing/2014/main" xmlns="" id="{37D322BD-AD5B-E7A8-B321-42AC7D690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8" y="1546225"/>
            <a:ext cx="40005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1984">
              <a:defRPr/>
            </a:pPr>
            <a:r>
              <a:rPr lang="en-US" altLang="en-US" sz="3400" kern="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17" name="Oval 176">
            <a:extLst>
              <a:ext uri="{FF2B5EF4-FFF2-40B4-BE49-F238E27FC236}">
                <a16:creationId xmlns:a16="http://schemas.microsoft.com/office/drawing/2014/main" xmlns="" id="{4CF75D6E-D4EB-D89A-501F-3A9E6CA2C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8" y="1546225"/>
            <a:ext cx="40005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1984">
              <a:defRPr/>
            </a:pPr>
            <a:r>
              <a:rPr lang="en-US" altLang="en-US" sz="3400" kern="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18" name="Oval 176">
            <a:extLst>
              <a:ext uri="{FF2B5EF4-FFF2-40B4-BE49-F238E27FC236}">
                <a16:creationId xmlns:a16="http://schemas.microsoft.com/office/drawing/2014/main" xmlns="" id="{A050DBE9-9671-79D7-3954-17A1EA0FA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8" y="1546225"/>
            <a:ext cx="40005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1984">
              <a:defRPr/>
            </a:pPr>
            <a:r>
              <a:rPr lang="en-US" altLang="en-US" sz="3400" kern="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19" name="Oval 176">
            <a:extLst>
              <a:ext uri="{FF2B5EF4-FFF2-40B4-BE49-F238E27FC236}">
                <a16:creationId xmlns:a16="http://schemas.microsoft.com/office/drawing/2014/main" xmlns="" id="{AF8D0866-7AA3-9816-28EE-201F50C91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8" y="1546225"/>
            <a:ext cx="40005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206" tIns="25603" rIns="51206" bIns="25603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1984">
              <a:defRPr/>
            </a:pPr>
            <a:r>
              <a:rPr lang="en-US" altLang="en-US" sz="3400" kern="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20" name="Oval 176">
            <a:extLst>
              <a:ext uri="{FF2B5EF4-FFF2-40B4-BE49-F238E27FC236}">
                <a16:creationId xmlns:a16="http://schemas.microsoft.com/office/drawing/2014/main" xmlns="" id="{05E14C16-267D-EE1F-8816-CA6B18DAA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838" y="1546225"/>
            <a:ext cx="400050" cy="533400"/>
          </a:xfrm>
          <a:prstGeom prst="ellipse">
            <a:avLst/>
          </a:prstGeom>
          <a:gradFill rotWithShape="1">
            <a:gsLst>
              <a:gs pos="0">
                <a:sysClr val="window" lastClr="FFFFFF"/>
              </a:gs>
              <a:gs pos="50000">
                <a:sysClr val="window" lastClr="FFFFFF">
                  <a:gamma/>
                  <a:tint val="60392"/>
                  <a:invGamma/>
                </a:sysClr>
              </a:gs>
              <a:gs pos="100000">
                <a:sysClr val="window" lastClr="FFFFFF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51206" tIns="25603" rIns="51206" bIns="25603" anchor="ctr"/>
          <a:lstStyle/>
          <a:p>
            <a:pPr algn="ctr" defTabSz="511984">
              <a:defRPr/>
            </a:pPr>
            <a:r>
              <a:rPr lang="en-US" sz="3400" kern="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xmlns="" id="{BB19FA35-E6C6-6D98-6AC2-A7F0346CF11D}"/>
              </a:ext>
            </a:extLst>
          </p:cNvPr>
          <p:cNvSpPr/>
          <p:nvPr/>
        </p:nvSpPr>
        <p:spPr>
          <a:xfrm>
            <a:off x="1313262" y="4140204"/>
            <a:ext cx="660797" cy="301625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1206" tIns="25603" rIns="51206" bIns="25603" anchor="ctr"/>
          <a:lstStyle/>
          <a:p>
            <a:pPr algn="ctr" defTabSz="511984">
              <a:defRPr/>
            </a:pPr>
            <a:r>
              <a:rPr lang="en-US" sz="1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1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xmlns="" id="{B331CCCF-8A60-1EA1-4C01-7B4BE7B5F4DE}"/>
              </a:ext>
            </a:extLst>
          </p:cNvPr>
          <p:cNvSpPr/>
          <p:nvPr/>
        </p:nvSpPr>
        <p:spPr>
          <a:xfrm>
            <a:off x="6668698" y="4140204"/>
            <a:ext cx="660797" cy="301625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1206" tIns="25603" rIns="51206" bIns="25603" anchor="ctr"/>
          <a:lstStyle/>
          <a:p>
            <a:pPr algn="ctr" defTabSz="511984">
              <a:defRPr/>
            </a:pPr>
            <a:r>
              <a:rPr lang="en-US" sz="1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endParaRPr lang="en-US" sz="1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xmlns="" id="{3D0A04E6-A090-D3E7-15B0-0358C7B057BB}"/>
              </a:ext>
            </a:extLst>
          </p:cNvPr>
          <p:cNvSpPr/>
          <p:nvPr/>
        </p:nvSpPr>
        <p:spPr>
          <a:xfrm>
            <a:off x="1313262" y="5626100"/>
            <a:ext cx="660797" cy="300038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1206" tIns="25603" rIns="51206" bIns="25603" anchor="ctr"/>
          <a:lstStyle/>
          <a:p>
            <a:pPr algn="ctr" defTabSz="511984">
              <a:defRPr/>
            </a:pPr>
            <a:r>
              <a:rPr lang="en-US" sz="1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endParaRPr lang="en-US" sz="1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xmlns="" id="{EE6F83EF-158D-E52C-B824-66EB0A3BE8A2}"/>
              </a:ext>
            </a:extLst>
          </p:cNvPr>
          <p:cNvSpPr/>
          <p:nvPr/>
        </p:nvSpPr>
        <p:spPr>
          <a:xfrm>
            <a:off x="2259807" y="5627709"/>
            <a:ext cx="660798" cy="300037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1206" tIns="25603" rIns="51206" bIns="25603" anchor="ctr"/>
          <a:lstStyle/>
          <a:p>
            <a:pPr algn="ctr" defTabSz="511984">
              <a:defRPr/>
            </a:pPr>
            <a:r>
              <a:rPr lang="en-US" sz="1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endParaRPr lang="en-US" sz="1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xmlns="" id="{7E2FAE19-5DD2-BF16-5007-4553808AA427}"/>
              </a:ext>
            </a:extLst>
          </p:cNvPr>
          <p:cNvSpPr/>
          <p:nvPr/>
        </p:nvSpPr>
        <p:spPr>
          <a:xfrm>
            <a:off x="6185318" y="5711826"/>
            <a:ext cx="660797" cy="300038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1206" tIns="25603" rIns="51206" bIns="25603" anchor="ctr"/>
          <a:lstStyle/>
          <a:p>
            <a:pPr algn="ctr" defTabSz="511984">
              <a:defRPr/>
            </a:pPr>
            <a:r>
              <a:rPr lang="en-US" sz="1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endParaRPr lang="en-US" sz="1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82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385</Words>
  <Application>Microsoft Office PowerPoint</Application>
  <PresentationFormat>On-screen Show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2026-01-08T08:12:37Z</dcterms:created>
  <dcterms:modified xsi:type="dcterms:W3CDTF">2026-01-08T08:21:35Z</dcterms:modified>
</cp:coreProperties>
</file>