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sldIdLst>
    <p:sldId id="265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1" algn="l" defTabSz="914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27" algn="l" defTabSz="914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71" algn="l" defTabSz="914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52" algn="l" defTabSz="914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75" algn="l" defTabSz="914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42" algn="l" defTabSz="914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98" algn="l" defTabSz="914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66" algn="l" defTabSz="914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3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0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2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17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58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6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92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8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8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75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71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66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83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66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60" indent="0">
              <a:buNone/>
              <a:defRPr sz="1100" b="1"/>
            </a:lvl2pPr>
            <a:lvl3pPr marL="511920" indent="0">
              <a:buNone/>
              <a:defRPr sz="1000" b="1"/>
            </a:lvl3pPr>
            <a:lvl4pPr marL="767880" indent="0">
              <a:buNone/>
              <a:defRPr sz="900" b="1"/>
            </a:lvl4pPr>
            <a:lvl5pPr marL="1023840" indent="0">
              <a:buNone/>
              <a:defRPr sz="900" b="1"/>
            </a:lvl5pPr>
            <a:lvl6pPr marL="1279800" indent="0">
              <a:buNone/>
              <a:defRPr sz="900" b="1"/>
            </a:lvl6pPr>
            <a:lvl7pPr marL="1535752" indent="0">
              <a:buNone/>
              <a:defRPr sz="900" b="1"/>
            </a:lvl7pPr>
            <a:lvl8pPr marL="1791719" indent="0">
              <a:buNone/>
              <a:defRPr sz="900" b="1"/>
            </a:lvl8pPr>
            <a:lvl9pPr marL="204766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60" indent="0">
              <a:buNone/>
              <a:defRPr sz="1100" b="1"/>
            </a:lvl2pPr>
            <a:lvl3pPr marL="511920" indent="0">
              <a:buNone/>
              <a:defRPr sz="1000" b="1"/>
            </a:lvl3pPr>
            <a:lvl4pPr marL="767880" indent="0">
              <a:buNone/>
              <a:defRPr sz="900" b="1"/>
            </a:lvl4pPr>
            <a:lvl5pPr marL="1023840" indent="0">
              <a:buNone/>
              <a:defRPr sz="900" b="1"/>
            </a:lvl5pPr>
            <a:lvl6pPr marL="1279800" indent="0">
              <a:buNone/>
              <a:defRPr sz="900" b="1"/>
            </a:lvl6pPr>
            <a:lvl7pPr marL="1535752" indent="0">
              <a:buNone/>
              <a:defRPr sz="900" b="1"/>
            </a:lvl7pPr>
            <a:lvl8pPr marL="1791719" indent="0">
              <a:buNone/>
              <a:defRPr sz="900" b="1"/>
            </a:lvl8pPr>
            <a:lvl9pPr marL="204766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42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29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43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70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70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60" indent="0">
              <a:buNone/>
              <a:defRPr sz="700"/>
            </a:lvl2pPr>
            <a:lvl3pPr marL="511920" indent="0">
              <a:buNone/>
              <a:defRPr sz="600"/>
            </a:lvl3pPr>
            <a:lvl4pPr marL="767880" indent="0">
              <a:buNone/>
              <a:defRPr sz="500"/>
            </a:lvl4pPr>
            <a:lvl5pPr marL="1023840" indent="0">
              <a:buNone/>
              <a:defRPr sz="500"/>
            </a:lvl5pPr>
            <a:lvl6pPr marL="1279800" indent="0">
              <a:buNone/>
              <a:defRPr sz="500"/>
            </a:lvl6pPr>
            <a:lvl7pPr marL="1535752" indent="0">
              <a:buNone/>
              <a:defRPr sz="500"/>
            </a:lvl7pPr>
            <a:lvl8pPr marL="1791719" indent="0">
              <a:buNone/>
              <a:defRPr sz="500"/>
            </a:lvl8pPr>
            <a:lvl9pPr marL="2047669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8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82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36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60" indent="0">
              <a:buNone/>
              <a:defRPr sz="1600"/>
            </a:lvl2pPr>
            <a:lvl3pPr marL="511920" indent="0">
              <a:buNone/>
              <a:defRPr sz="1300"/>
            </a:lvl3pPr>
            <a:lvl4pPr marL="767880" indent="0">
              <a:buNone/>
              <a:defRPr sz="1100"/>
            </a:lvl4pPr>
            <a:lvl5pPr marL="1023840" indent="0">
              <a:buNone/>
              <a:defRPr sz="1100"/>
            </a:lvl5pPr>
            <a:lvl6pPr marL="1279800" indent="0">
              <a:buNone/>
              <a:defRPr sz="1100"/>
            </a:lvl6pPr>
            <a:lvl7pPr marL="1535752" indent="0">
              <a:buNone/>
              <a:defRPr sz="1100"/>
            </a:lvl7pPr>
            <a:lvl8pPr marL="1791719" indent="0">
              <a:buNone/>
              <a:defRPr sz="1100"/>
            </a:lvl8pPr>
            <a:lvl9pPr marL="2047669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60" indent="0">
              <a:buNone/>
              <a:defRPr sz="700"/>
            </a:lvl2pPr>
            <a:lvl3pPr marL="511920" indent="0">
              <a:buNone/>
              <a:defRPr sz="600"/>
            </a:lvl3pPr>
            <a:lvl4pPr marL="767880" indent="0">
              <a:buNone/>
              <a:defRPr sz="500"/>
            </a:lvl4pPr>
            <a:lvl5pPr marL="1023840" indent="0">
              <a:buNone/>
              <a:defRPr sz="500"/>
            </a:lvl5pPr>
            <a:lvl6pPr marL="1279800" indent="0">
              <a:buNone/>
              <a:defRPr sz="500"/>
            </a:lvl6pPr>
            <a:lvl7pPr marL="1535752" indent="0">
              <a:buNone/>
              <a:defRPr sz="500"/>
            </a:lvl7pPr>
            <a:lvl8pPr marL="1791719" indent="0">
              <a:buNone/>
              <a:defRPr sz="500"/>
            </a:lvl8pPr>
            <a:lvl9pPr marL="2047669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63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90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77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40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34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6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93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90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87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8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80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77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7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8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15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68" indent="0">
              <a:buNone/>
              <a:defRPr sz="1100" b="1"/>
            </a:lvl2pPr>
            <a:lvl3pPr marL="511936" indent="0">
              <a:buNone/>
              <a:defRPr sz="1000" b="1"/>
            </a:lvl3pPr>
            <a:lvl4pPr marL="767904" indent="0">
              <a:buNone/>
              <a:defRPr sz="900" b="1"/>
            </a:lvl4pPr>
            <a:lvl5pPr marL="1023872" indent="0">
              <a:buNone/>
              <a:defRPr sz="900" b="1"/>
            </a:lvl5pPr>
            <a:lvl6pPr marL="1279840" indent="0">
              <a:buNone/>
              <a:defRPr sz="900" b="1"/>
            </a:lvl6pPr>
            <a:lvl7pPr marL="1535801" indent="0">
              <a:buNone/>
              <a:defRPr sz="900" b="1"/>
            </a:lvl7pPr>
            <a:lvl8pPr marL="1791775" indent="0">
              <a:buNone/>
              <a:defRPr sz="900" b="1"/>
            </a:lvl8pPr>
            <a:lvl9pPr marL="2047735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68" indent="0">
              <a:buNone/>
              <a:defRPr sz="1100" b="1"/>
            </a:lvl2pPr>
            <a:lvl3pPr marL="511936" indent="0">
              <a:buNone/>
              <a:defRPr sz="1000" b="1"/>
            </a:lvl3pPr>
            <a:lvl4pPr marL="767904" indent="0">
              <a:buNone/>
              <a:defRPr sz="900" b="1"/>
            </a:lvl4pPr>
            <a:lvl5pPr marL="1023872" indent="0">
              <a:buNone/>
              <a:defRPr sz="900" b="1"/>
            </a:lvl5pPr>
            <a:lvl6pPr marL="1279840" indent="0">
              <a:buNone/>
              <a:defRPr sz="900" b="1"/>
            </a:lvl6pPr>
            <a:lvl7pPr marL="1535801" indent="0">
              <a:buNone/>
              <a:defRPr sz="900" b="1"/>
            </a:lvl7pPr>
            <a:lvl8pPr marL="1791775" indent="0">
              <a:buNone/>
              <a:defRPr sz="900" b="1"/>
            </a:lvl8pPr>
            <a:lvl9pPr marL="2047735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69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50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9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5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9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86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8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7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7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69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63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46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66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66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68" indent="0">
              <a:buNone/>
              <a:defRPr sz="700"/>
            </a:lvl2pPr>
            <a:lvl3pPr marL="511936" indent="0">
              <a:buNone/>
              <a:defRPr sz="600"/>
            </a:lvl3pPr>
            <a:lvl4pPr marL="767904" indent="0">
              <a:buNone/>
              <a:defRPr sz="500"/>
            </a:lvl4pPr>
            <a:lvl5pPr marL="1023872" indent="0">
              <a:buNone/>
              <a:defRPr sz="500"/>
            </a:lvl5pPr>
            <a:lvl6pPr marL="1279840" indent="0">
              <a:buNone/>
              <a:defRPr sz="500"/>
            </a:lvl6pPr>
            <a:lvl7pPr marL="1535801" indent="0">
              <a:buNone/>
              <a:defRPr sz="500"/>
            </a:lvl7pPr>
            <a:lvl8pPr marL="1791775" indent="0">
              <a:buNone/>
              <a:defRPr sz="500"/>
            </a:lvl8pPr>
            <a:lvl9pPr marL="2047735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805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32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68" indent="0">
              <a:buNone/>
              <a:defRPr sz="1600"/>
            </a:lvl2pPr>
            <a:lvl3pPr marL="511936" indent="0">
              <a:buNone/>
              <a:defRPr sz="1300"/>
            </a:lvl3pPr>
            <a:lvl4pPr marL="767904" indent="0">
              <a:buNone/>
              <a:defRPr sz="1100"/>
            </a:lvl4pPr>
            <a:lvl5pPr marL="1023872" indent="0">
              <a:buNone/>
              <a:defRPr sz="1100"/>
            </a:lvl5pPr>
            <a:lvl6pPr marL="1279840" indent="0">
              <a:buNone/>
              <a:defRPr sz="1100"/>
            </a:lvl6pPr>
            <a:lvl7pPr marL="1535801" indent="0">
              <a:buNone/>
              <a:defRPr sz="1100"/>
            </a:lvl7pPr>
            <a:lvl8pPr marL="1791775" indent="0">
              <a:buNone/>
              <a:defRPr sz="1100"/>
            </a:lvl8pPr>
            <a:lvl9pPr marL="2047735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68" indent="0">
              <a:buNone/>
              <a:defRPr sz="700"/>
            </a:lvl2pPr>
            <a:lvl3pPr marL="511936" indent="0">
              <a:buNone/>
              <a:defRPr sz="600"/>
            </a:lvl3pPr>
            <a:lvl4pPr marL="767904" indent="0">
              <a:buNone/>
              <a:defRPr sz="500"/>
            </a:lvl4pPr>
            <a:lvl5pPr marL="1023872" indent="0">
              <a:buNone/>
              <a:defRPr sz="500"/>
            </a:lvl5pPr>
            <a:lvl6pPr marL="1279840" indent="0">
              <a:buNone/>
              <a:defRPr sz="500"/>
            </a:lvl6pPr>
            <a:lvl7pPr marL="1535801" indent="0">
              <a:buNone/>
              <a:defRPr sz="500"/>
            </a:lvl7pPr>
            <a:lvl8pPr marL="1791775" indent="0">
              <a:buNone/>
              <a:defRPr sz="500"/>
            </a:lvl8pPr>
            <a:lvl9pPr marL="2047735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14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52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4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4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34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262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5202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7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95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9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90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8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8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83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798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93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76" indent="0">
              <a:buNone/>
              <a:defRPr sz="1100" b="1"/>
            </a:lvl2pPr>
            <a:lvl3pPr marL="511952" indent="0">
              <a:buNone/>
              <a:defRPr sz="1000" b="1"/>
            </a:lvl3pPr>
            <a:lvl4pPr marL="767928" indent="0">
              <a:buNone/>
              <a:defRPr sz="900" b="1"/>
            </a:lvl4pPr>
            <a:lvl5pPr marL="1023904" indent="0">
              <a:buNone/>
              <a:defRPr sz="900" b="1"/>
            </a:lvl5pPr>
            <a:lvl6pPr marL="1279880" indent="0">
              <a:buNone/>
              <a:defRPr sz="900" b="1"/>
            </a:lvl6pPr>
            <a:lvl7pPr marL="1535850" indent="0">
              <a:buNone/>
              <a:defRPr sz="900" b="1"/>
            </a:lvl7pPr>
            <a:lvl8pPr marL="1791831" indent="0">
              <a:buNone/>
              <a:defRPr sz="900" b="1"/>
            </a:lvl8pPr>
            <a:lvl9pPr marL="20478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76" indent="0">
              <a:buNone/>
              <a:defRPr sz="1100" b="1"/>
            </a:lvl2pPr>
            <a:lvl3pPr marL="511952" indent="0">
              <a:buNone/>
              <a:defRPr sz="1000" b="1"/>
            </a:lvl3pPr>
            <a:lvl4pPr marL="767928" indent="0">
              <a:buNone/>
              <a:defRPr sz="900" b="1"/>
            </a:lvl4pPr>
            <a:lvl5pPr marL="1023904" indent="0">
              <a:buNone/>
              <a:defRPr sz="900" b="1"/>
            </a:lvl5pPr>
            <a:lvl6pPr marL="1279880" indent="0">
              <a:buNone/>
              <a:defRPr sz="900" b="1"/>
            </a:lvl6pPr>
            <a:lvl7pPr marL="1535850" indent="0">
              <a:buNone/>
              <a:defRPr sz="900" b="1"/>
            </a:lvl7pPr>
            <a:lvl8pPr marL="1791831" indent="0">
              <a:buNone/>
              <a:defRPr sz="900" b="1"/>
            </a:lvl8pPr>
            <a:lvl9pPr marL="20478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967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1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230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838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62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62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76" indent="0">
              <a:buNone/>
              <a:defRPr sz="700"/>
            </a:lvl2pPr>
            <a:lvl3pPr marL="511952" indent="0">
              <a:buNone/>
              <a:defRPr sz="600"/>
            </a:lvl3pPr>
            <a:lvl4pPr marL="767928" indent="0">
              <a:buNone/>
              <a:defRPr sz="500"/>
            </a:lvl4pPr>
            <a:lvl5pPr marL="1023904" indent="0">
              <a:buNone/>
              <a:defRPr sz="500"/>
            </a:lvl5pPr>
            <a:lvl6pPr marL="1279880" indent="0">
              <a:buNone/>
              <a:defRPr sz="500"/>
            </a:lvl6pPr>
            <a:lvl7pPr marL="1535850" indent="0">
              <a:buNone/>
              <a:defRPr sz="500"/>
            </a:lvl7pPr>
            <a:lvl8pPr marL="1791831" indent="0">
              <a:buNone/>
              <a:defRPr sz="500"/>
            </a:lvl8pPr>
            <a:lvl9pPr marL="2047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83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28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76" indent="0">
              <a:buNone/>
              <a:defRPr sz="1600"/>
            </a:lvl2pPr>
            <a:lvl3pPr marL="511952" indent="0">
              <a:buNone/>
              <a:defRPr sz="1300"/>
            </a:lvl3pPr>
            <a:lvl4pPr marL="767928" indent="0">
              <a:buNone/>
              <a:defRPr sz="1100"/>
            </a:lvl4pPr>
            <a:lvl5pPr marL="1023904" indent="0">
              <a:buNone/>
              <a:defRPr sz="1100"/>
            </a:lvl5pPr>
            <a:lvl6pPr marL="1279880" indent="0">
              <a:buNone/>
              <a:defRPr sz="1100"/>
            </a:lvl6pPr>
            <a:lvl7pPr marL="1535850" indent="0">
              <a:buNone/>
              <a:defRPr sz="1100"/>
            </a:lvl7pPr>
            <a:lvl8pPr marL="1791831" indent="0">
              <a:buNone/>
              <a:defRPr sz="1100"/>
            </a:lvl8pPr>
            <a:lvl9pPr marL="2047800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76" indent="0">
              <a:buNone/>
              <a:defRPr sz="700"/>
            </a:lvl2pPr>
            <a:lvl3pPr marL="511952" indent="0">
              <a:buNone/>
              <a:defRPr sz="600"/>
            </a:lvl3pPr>
            <a:lvl4pPr marL="767928" indent="0">
              <a:buNone/>
              <a:defRPr sz="500"/>
            </a:lvl4pPr>
            <a:lvl5pPr marL="1023904" indent="0">
              <a:buNone/>
              <a:defRPr sz="500"/>
            </a:lvl5pPr>
            <a:lvl6pPr marL="1279880" indent="0">
              <a:buNone/>
              <a:defRPr sz="500"/>
            </a:lvl6pPr>
            <a:lvl7pPr marL="1535850" indent="0">
              <a:buNone/>
              <a:defRPr sz="500"/>
            </a:lvl7pPr>
            <a:lvl8pPr marL="1791831" indent="0">
              <a:buNone/>
              <a:defRPr sz="500"/>
            </a:lvl8pPr>
            <a:lvl9pPr marL="2047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4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46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0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0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87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211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17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8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97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95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94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93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91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90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88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768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303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86" indent="0">
              <a:buNone/>
              <a:defRPr sz="1100" b="1"/>
            </a:lvl2pPr>
            <a:lvl3pPr marL="511972" indent="0">
              <a:buNone/>
              <a:defRPr sz="1000" b="1"/>
            </a:lvl3pPr>
            <a:lvl4pPr marL="767958" indent="0">
              <a:buNone/>
              <a:defRPr sz="900" b="1"/>
            </a:lvl4pPr>
            <a:lvl5pPr marL="1023944" indent="0">
              <a:buNone/>
              <a:defRPr sz="900" b="1"/>
            </a:lvl5pPr>
            <a:lvl6pPr marL="1279930" indent="0">
              <a:buNone/>
              <a:defRPr sz="900" b="1"/>
            </a:lvl6pPr>
            <a:lvl7pPr marL="1535911" indent="0">
              <a:buNone/>
              <a:defRPr sz="900" b="1"/>
            </a:lvl7pPr>
            <a:lvl8pPr marL="1791901" indent="0">
              <a:buNone/>
              <a:defRPr sz="900" b="1"/>
            </a:lvl8pPr>
            <a:lvl9pPr marL="2047881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86" indent="0">
              <a:buNone/>
              <a:defRPr sz="1100" b="1"/>
            </a:lvl2pPr>
            <a:lvl3pPr marL="511972" indent="0">
              <a:buNone/>
              <a:defRPr sz="1000" b="1"/>
            </a:lvl3pPr>
            <a:lvl4pPr marL="767958" indent="0">
              <a:buNone/>
              <a:defRPr sz="900" b="1"/>
            </a:lvl4pPr>
            <a:lvl5pPr marL="1023944" indent="0">
              <a:buNone/>
              <a:defRPr sz="900" b="1"/>
            </a:lvl5pPr>
            <a:lvl6pPr marL="1279930" indent="0">
              <a:buNone/>
              <a:defRPr sz="900" b="1"/>
            </a:lvl6pPr>
            <a:lvl7pPr marL="1535911" indent="0">
              <a:buNone/>
              <a:defRPr sz="900" b="1"/>
            </a:lvl7pPr>
            <a:lvl8pPr marL="1791901" indent="0">
              <a:buNone/>
              <a:defRPr sz="900" b="1"/>
            </a:lvl8pPr>
            <a:lvl9pPr marL="2047881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1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56" indent="0">
              <a:buNone/>
              <a:defRPr sz="1100" b="1"/>
            </a:lvl2pPr>
            <a:lvl3pPr marL="511912" indent="0">
              <a:buNone/>
              <a:defRPr sz="1000" b="1"/>
            </a:lvl3pPr>
            <a:lvl4pPr marL="767868" indent="0">
              <a:buNone/>
              <a:defRPr sz="900" b="1"/>
            </a:lvl4pPr>
            <a:lvl5pPr marL="1023824" indent="0">
              <a:buNone/>
              <a:defRPr sz="900" b="1"/>
            </a:lvl5pPr>
            <a:lvl6pPr marL="1279780" indent="0">
              <a:buNone/>
              <a:defRPr sz="900" b="1"/>
            </a:lvl6pPr>
            <a:lvl7pPr marL="1535728" indent="0">
              <a:buNone/>
              <a:defRPr sz="900" b="1"/>
            </a:lvl7pPr>
            <a:lvl8pPr marL="1791691" indent="0">
              <a:buNone/>
              <a:defRPr sz="900" b="1"/>
            </a:lvl8pPr>
            <a:lvl9pPr marL="204763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56" indent="0">
              <a:buNone/>
              <a:defRPr sz="1100" b="1"/>
            </a:lvl2pPr>
            <a:lvl3pPr marL="511912" indent="0">
              <a:buNone/>
              <a:defRPr sz="1000" b="1"/>
            </a:lvl3pPr>
            <a:lvl4pPr marL="767868" indent="0">
              <a:buNone/>
              <a:defRPr sz="900" b="1"/>
            </a:lvl4pPr>
            <a:lvl5pPr marL="1023824" indent="0">
              <a:buNone/>
              <a:defRPr sz="900" b="1"/>
            </a:lvl5pPr>
            <a:lvl6pPr marL="1279780" indent="0">
              <a:buNone/>
              <a:defRPr sz="900" b="1"/>
            </a:lvl6pPr>
            <a:lvl7pPr marL="1535728" indent="0">
              <a:buNone/>
              <a:defRPr sz="900" b="1"/>
            </a:lvl7pPr>
            <a:lvl8pPr marL="1791691" indent="0">
              <a:buNone/>
              <a:defRPr sz="900" b="1"/>
            </a:lvl8pPr>
            <a:lvl9pPr marL="204763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174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884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060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8" y="182057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57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86" indent="0">
              <a:buNone/>
              <a:defRPr sz="700"/>
            </a:lvl2pPr>
            <a:lvl3pPr marL="511972" indent="0">
              <a:buNone/>
              <a:defRPr sz="600"/>
            </a:lvl3pPr>
            <a:lvl4pPr marL="767958" indent="0">
              <a:buNone/>
              <a:defRPr sz="500"/>
            </a:lvl4pPr>
            <a:lvl5pPr marL="1023944" indent="0">
              <a:buNone/>
              <a:defRPr sz="500"/>
            </a:lvl5pPr>
            <a:lvl6pPr marL="1279930" indent="0">
              <a:buNone/>
              <a:defRPr sz="500"/>
            </a:lvl6pPr>
            <a:lvl7pPr marL="1535911" indent="0">
              <a:buNone/>
              <a:defRPr sz="500"/>
            </a:lvl7pPr>
            <a:lvl8pPr marL="1791901" indent="0">
              <a:buNone/>
              <a:defRPr sz="500"/>
            </a:lvl8pPr>
            <a:lvl9pPr marL="2047881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083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23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86" indent="0">
              <a:buNone/>
              <a:defRPr sz="1600"/>
            </a:lvl2pPr>
            <a:lvl3pPr marL="511972" indent="0">
              <a:buNone/>
              <a:defRPr sz="1300"/>
            </a:lvl3pPr>
            <a:lvl4pPr marL="767958" indent="0">
              <a:buNone/>
              <a:defRPr sz="1100"/>
            </a:lvl4pPr>
            <a:lvl5pPr marL="1023944" indent="0">
              <a:buNone/>
              <a:defRPr sz="1100"/>
            </a:lvl5pPr>
            <a:lvl6pPr marL="1279930" indent="0">
              <a:buNone/>
              <a:defRPr sz="1100"/>
            </a:lvl6pPr>
            <a:lvl7pPr marL="1535911" indent="0">
              <a:buNone/>
              <a:defRPr sz="1100"/>
            </a:lvl7pPr>
            <a:lvl8pPr marL="1791901" indent="0">
              <a:buNone/>
              <a:defRPr sz="1100"/>
            </a:lvl8pPr>
            <a:lvl9pPr marL="2047881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48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86" indent="0">
              <a:buNone/>
              <a:defRPr sz="700"/>
            </a:lvl2pPr>
            <a:lvl3pPr marL="511972" indent="0">
              <a:buNone/>
              <a:defRPr sz="600"/>
            </a:lvl3pPr>
            <a:lvl4pPr marL="767958" indent="0">
              <a:buNone/>
              <a:defRPr sz="500"/>
            </a:lvl4pPr>
            <a:lvl5pPr marL="1023944" indent="0">
              <a:buNone/>
              <a:defRPr sz="500"/>
            </a:lvl5pPr>
            <a:lvl6pPr marL="1279930" indent="0">
              <a:buNone/>
              <a:defRPr sz="500"/>
            </a:lvl6pPr>
            <a:lvl7pPr marL="1535911" indent="0">
              <a:buNone/>
              <a:defRPr sz="500"/>
            </a:lvl7pPr>
            <a:lvl8pPr marL="1791901" indent="0">
              <a:buNone/>
              <a:defRPr sz="500"/>
            </a:lvl8pPr>
            <a:lvl9pPr marL="2047881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716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2207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15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15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017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552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07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9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99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99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9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99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98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98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97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644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6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0749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98" indent="0">
              <a:buNone/>
              <a:defRPr sz="1100" b="1"/>
            </a:lvl2pPr>
            <a:lvl3pPr marL="511996" indent="0">
              <a:buNone/>
              <a:defRPr sz="1000" b="1"/>
            </a:lvl3pPr>
            <a:lvl4pPr marL="767994" indent="0">
              <a:buNone/>
              <a:defRPr sz="900" b="1"/>
            </a:lvl4pPr>
            <a:lvl5pPr marL="1023992" indent="0">
              <a:buNone/>
              <a:defRPr sz="900" b="1"/>
            </a:lvl5pPr>
            <a:lvl6pPr marL="1279990" indent="0">
              <a:buNone/>
              <a:defRPr sz="900" b="1"/>
            </a:lvl6pPr>
            <a:lvl7pPr marL="1535985" indent="0">
              <a:buNone/>
              <a:defRPr sz="900" b="1"/>
            </a:lvl7pPr>
            <a:lvl8pPr marL="1791985" indent="0">
              <a:buNone/>
              <a:defRPr sz="900" b="1"/>
            </a:lvl8pPr>
            <a:lvl9pPr marL="204797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98" indent="0">
              <a:buNone/>
              <a:defRPr sz="1100" b="1"/>
            </a:lvl2pPr>
            <a:lvl3pPr marL="511996" indent="0">
              <a:buNone/>
              <a:defRPr sz="1000" b="1"/>
            </a:lvl3pPr>
            <a:lvl4pPr marL="767994" indent="0">
              <a:buNone/>
              <a:defRPr sz="900" b="1"/>
            </a:lvl4pPr>
            <a:lvl5pPr marL="1023992" indent="0">
              <a:buNone/>
              <a:defRPr sz="900" b="1"/>
            </a:lvl5pPr>
            <a:lvl6pPr marL="1279990" indent="0">
              <a:buNone/>
              <a:defRPr sz="900" b="1"/>
            </a:lvl6pPr>
            <a:lvl7pPr marL="1535985" indent="0">
              <a:buNone/>
              <a:defRPr sz="900" b="1"/>
            </a:lvl7pPr>
            <a:lvl8pPr marL="1791985" indent="0">
              <a:buNone/>
              <a:defRPr sz="900" b="1"/>
            </a:lvl8pPr>
            <a:lvl9pPr marL="204797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266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73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933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2" y="182051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51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98" indent="0">
              <a:buNone/>
              <a:defRPr sz="700"/>
            </a:lvl2pPr>
            <a:lvl3pPr marL="511996" indent="0">
              <a:buNone/>
              <a:defRPr sz="600"/>
            </a:lvl3pPr>
            <a:lvl4pPr marL="767994" indent="0">
              <a:buNone/>
              <a:defRPr sz="500"/>
            </a:lvl4pPr>
            <a:lvl5pPr marL="1023992" indent="0">
              <a:buNone/>
              <a:defRPr sz="500"/>
            </a:lvl5pPr>
            <a:lvl6pPr marL="1279990" indent="0">
              <a:buNone/>
              <a:defRPr sz="500"/>
            </a:lvl6pPr>
            <a:lvl7pPr marL="1535985" indent="0">
              <a:buNone/>
              <a:defRPr sz="500"/>
            </a:lvl7pPr>
            <a:lvl8pPr marL="1791985" indent="0">
              <a:buNone/>
              <a:defRPr sz="500"/>
            </a:lvl8pPr>
            <a:lvl9pPr marL="2047979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162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17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98" indent="0">
              <a:buNone/>
              <a:defRPr sz="1600"/>
            </a:lvl2pPr>
            <a:lvl3pPr marL="511996" indent="0">
              <a:buNone/>
              <a:defRPr sz="1300"/>
            </a:lvl3pPr>
            <a:lvl4pPr marL="767994" indent="0">
              <a:buNone/>
              <a:defRPr sz="1100"/>
            </a:lvl4pPr>
            <a:lvl5pPr marL="1023992" indent="0">
              <a:buNone/>
              <a:defRPr sz="1100"/>
            </a:lvl5pPr>
            <a:lvl6pPr marL="1279990" indent="0">
              <a:buNone/>
              <a:defRPr sz="1100"/>
            </a:lvl6pPr>
            <a:lvl7pPr marL="1535985" indent="0">
              <a:buNone/>
              <a:defRPr sz="1100"/>
            </a:lvl7pPr>
            <a:lvl8pPr marL="1791985" indent="0">
              <a:buNone/>
              <a:defRPr sz="1100"/>
            </a:lvl8pPr>
            <a:lvl9pPr marL="2047979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4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98" indent="0">
              <a:buNone/>
              <a:defRPr sz="700"/>
            </a:lvl2pPr>
            <a:lvl3pPr marL="511996" indent="0">
              <a:buNone/>
              <a:defRPr sz="600"/>
            </a:lvl3pPr>
            <a:lvl4pPr marL="767994" indent="0">
              <a:buNone/>
              <a:defRPr sz="500"/>
            </a:lvl4pPr>
            <a:lvl5pPr marL="1023992" indent="0">
              <a:buNone/>
              <a:defRPr sz="500"/>
            </a:lvl5pPr>
            <a:lvl6pPr marL="1279990" indent="0">
              <a:buNone/>
              <a:defRPr sz="500"/>
            </a:lvl6pPr>
            <a:lvl7pPr marL="1535985" indent="0">
              <a:buNone/>
              <a:defRPr sz="500"/>
            </a:lvl7pPr>
            <a:lvl8pPr marL="1791985" indent="0">
              <a:buNone/>
              <a:defRPr sz="500"/>
            </a:lvl8pPr>
            <a:lvl9pPr marL="2047979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993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510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09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09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787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645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671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1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2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4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0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0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08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09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1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7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17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257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14" indent="0">
              <a:buNone/>
              <a:defRPr sz="1100" b="1"/>
            </a:lvl2pPr>
            <a:lvl3pPr marL="512028" indent="0">
              <a:buNone/>
              <a:defRPr sz="1000" b="1"/>
            </a:lvl3pPr>
            <a:lvl4pPr marL="768042" indent="0">
              <a:buNone/>
              <a:defRPr sz="900" b="1"/>
            </a:lvl4pPr>
            <a:lvl5pPr marL="1024056" indent="0">
              <a:buNone/>
              <a:defRPr sz="900" b="1"/>
            </a:lvl5pPr>
            <a:lvl6pPr marL="1280070" indent="0">
              <a:buNone/>
              <a:defRPr sz="900" b="1"/>
            </a:lvl6pPr>
            <a:lvl7pPr marL="1536083" indent="0">
              <a:buNone/>
              <a:defRPr sz="900" b="1"/>
            </a:lvl7pPr>
            <a:lvl8pPr marL="1792097" indent="0">
              <a:buNone/>
              <a:defRPr sz="900" b="1"/>
            </a:lvl8pPr>
            <a:lvl9pPr marL="204811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14" indent="0">
              <a:buNone/>
              <a:defRPr sz="1100" b="1"/>
            </a:lvl2pPr>
            <a:lvl3pPr marL="512028" indent="0">
              <a:buNone/>
              <a:defRPr sz="1000" b="1"/>
            </a:lvl3pPr>
            <a:lvl4pPr marL="768042" indent="0">
              <a:buNone/>
              <a:defRPr sz="900" b="1"/>
            </a:lvl4pPr>
            <a:lvl5pPr marL="1024056" indent="0">
              <a:buNone/>
              <a:defRPr sz="900" b="1"/>
            </a:lvl5pPr>
            <a:lvl6pPr marL="1280070" indent="0">
              <a:buNone/>
              <a:defRPr sz="900" b="1"/>
            </a:lvl6pPr>
            <a:lvl7pPr marL="1536083" indent="0">
              <a:buNone/>
              <a:defRPr sz="900" b="1"/>
            </a:lvl7pPr>
            <a:lvl8pPr marL="1792097" indent="0">
              <a:buNone/>
              <a:defRPr sz="900" b="1"/>
            </a:lvl8pPr>
            <a:lvl9pPr marL="204811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120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301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542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4" y="182043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43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6014" indent="0">
              <a:buNone/>
              <a:defRPr sz="700"/>
            </a:lvl2pPr>
            <a:lvl3pPr marL="512028" indent="0">
              <a:buNone/>
              <a:defRPr sz="600"/>
            </a:lvl3pPr>
            <a:lvl4pPr marL="768042" indent="0">
              <a:buNone/>
              <a:defRPr sz="500"/>
            </a:lvl4pPr>
            <a:lvl5pPr marL="1024056" indent="0">
              <a:buNone/>
              <a:defRPr sz="500"/>
            </a:lvl5pPr>
            <a:lvl6pPr marL="1280070" indent="0">
              <a:buNone/>
              <a:defRPr sz="500"/>
            </a:lvl6pPr>
            <a:lvl7pPr marL="1536083" indent="0">
              <a:buNone/>
              <a:defRPr sz="500"/>
            </a:lvl7pPr>
            <a:lvl8pPr marL="1792097" indent="0">
              <a:buNone/>
              <a:defRPr sz="500"/>
            </a:lvl8pPr>
            <a:lvl9pPr marL="204811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534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9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6014" indent="0">
              <a:buNone/>
              <a:defRPr sz="1600"/>
            </a:lvl2pPr>
            <a:lvl3pPr marL="512028" indent="0">
              <a:buNone/>
              <a:defRPr sz="1300"/>
            </a:lvl3pPr>
            <a:lvl4pPr marL="768042" indent="0">
              <a:buNone/>
              <a:defRPr sz="1100"/>
            </a:lvl4pPr>
            <a:lvl5pPr marL="1024056" indent="0">
              <a:buNone/>
              <a:defRPr sz="1100"/>
            </a:lvl5pPr>
            <a:lvl6pPr marL="1280070" indent="0">
              <a:buNone/>
              <a:defRPr sz="1100"/>
            </a:lvl6pPr>
            <a:lvl7pPr marL="1536083" indent="0">
              <a:buNone/>
              <a:defRPr sz="1100"/>
            </a:lvl7pPr>
            <a:lvl8pPr marL="1792097" indent="0">
              <a:buNone/>
              <a:defRPr sz="1100"/>
            </a:lvl8pPr>
            <a:lvl9pPr marL="2048110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34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6014" indent="0">
              <a:buNone/>
              <a:defRPr sz="700"/>
            </a:lvl2pPr>
            <a:lvl3pPr marL="512028" indent="0">
              <a:buNone/>
              <a:defRPr sz="600"/>
            </a:lvl3pPr>
            <a:lvl4pPr marL="768042" indent="0">
              <a:buNone/>
              <a:defRPr sz="500"/>
            </a:lvl4pPr>
            <a:lvl5pPr marL="1024056" indent="0">
              <a:buNone/>
              <a:defRPr sz="500"/>
            </a:lvl5pPr>
            <a:lvl6pPr marL="1280070" indent="0">
              <a:buNone/>
              <a:defRPr sz="500"/>
            </a:lvl6pPr>
            <a:lvl7pPr marL="1536083" indent="0">
              <a:buNone/>
              <a:defRPr sz="500"/>
            </a:lvl7pPr>
            <a:lvl8pPr marL="1792097" indent="0">
              <a:buNone/>
              <a:defRPr sz="500"/>
            </a:lvl8pPr>
            <a:lvl9pPr marL="204811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934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497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01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01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324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093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9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72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72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56" indent="0">
              <a:buNone/>
              <a:defRPr sz="700"/>
            </a:lvl2pPr>
            <a:lvl3pPr marL="511912" indent="0">
              <a:buNone/>
              <a:defRPr sz="600"/>
            </a:lvl3pPr>
            <a:lvl4pPr marL="767868" indent="0">
              <a:buNone/>
              <a:defRPr sz="500"/>
            </a:lvl4pPr>
            <a:lvl5pPr marL="1023824" indent="0">
              <a:buNone/>
              <a:defRPr sz="500"/>
            </a:lvl5pPr>
            <a:lvl6pPr marL="1279780" indent="0">
              <a:buNone/>
              <a:defRPr sz="500"/>
            </a:lvl6pPr>
            <a:lvl7pPr marL="1535728" indent="0">
              <a:buNone/>
              <a:defRPr sz="500"/>
            </a:lvl7pPr>
            <a:lvl8pPr marL="1791691" indent="0">
              <a:buNone/>
              <a:defRPr sz="500"/>
            </a:lvl8pPr>
            <a:lvl9pPr marL="2047637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030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3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1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1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1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2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2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838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43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923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714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036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779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6032" indent="0">
              <a:buNone/>
              <a:defRPr sz="1600"/>
            </a:lvl2pPr>
            <a:lvl3pPr marL="512064" indent="0">
              <a:buNone/>
              <a:defRPr sz="1300"/>
            </a:lvl3pPr>
            <a:lvl4pPr marL="768096" indent="0">
              <a:buNone/>
              <a:defRPr sz="1100"/>
            </a:lvl4pPr>
            <a:lvl5pPr marL="1024128" indent="0">
              <a:buNone/>
              <a:defRPr sz="1100"/>
            </a:lvl5pPr>
            <a:lvl6pPr marL="1280160" indent="0">
              <a:buNone/>
              <a:defRPr sz="1100"/>
            </a:lvl6pPr>
            <a:lvl7pPr marL="1536192" indent="0">
              <a:buNone/>
              <a:defRPr sz="1100"/>
            </a:lvl7pPr>
            <a:lvl8pPr marL="1792224" indent="0">
              <a:buNone/>
              <a:defRPr sz="1100"/>
            </a:lvl8pPr>
            <a:lvl9pPr marL="2048256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40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206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668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8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38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56" indent="0">
              <a:buNone/>
              <a:defRPr sz="1600"/>
            </a:lvl2pPr>
            <a:lvl3pPr marL="511912" indent="0">
              <a:buNone/>
              <a:defRPr sz="1300"/>
            </a:lvl3pPr>
            <a:lvl4pPr marL="767868" indent="0">
              <a:buNone/>
              <a:defRPr sz="1100"/>
            </a:lvl4pPr>
            <a:lvl5pPr marL="1023824" indent="0">
              <a:buNone/>
              <a:defRPr sz="1100"/>
            </a:lvl5pPr>
            <a:lvl6pPr marL="1279780" indent="0">
              <a:buNone/>
              <a:defRPr sz="1100"/>
            </a:lvl6pPr>
            <a:lvl7pPr marL="1535728" indent="0">
              <a:buNone/>
              <a:defRPr sz="1100"/>
            </a:lvl7pPr>
            <a:lvl8pPr marL="1791691" indent="0">
              <a:buNone/>
              <a:defRPr sz="1100"/>
            </a:lvl8pPr>
            <a:lvl9pPr marL="2047637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56" indent="0">
              <a:buNone/>
              <a:defRPr sz="700"/>
            </a:lvl2pPr>
            <a:lvl3pPr marL="511912" indent="0">
              <a:buNone/>
              <a:defRPr sz="600"/>
            </a:lvl3pPr>
            <a:lvl4pPr marL="767868" indent="0">
              <a:buNone/>
              <a:defRPr sz="500"/>
            </a:lvl4pPr>
            <a:lvl5pPr marL="1023824" indent="0">
              <a:buNone/>
              <a:defRPr sz="500"/>
            </a:lvl5pPr>
            <a:lvl6pPr marL="1279780" indent="0">
              <a:buNone/>
              <a:defRPr sz="500"/>
            </a:lvl6pPr>
            <a:lvl7pPr marL="1535728" indent="0">
              <a:buNone/>
              <a:defRPr sz="500"/>
            </a:lvl7pPr>
            <a:lvl8pPr marL="1791691" indent="0">
              <a:buNone/>
              <a:defRPr sz="500"/>
            </a:lvl8pPr>
            <a:lvl9pPr marL="2047637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839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1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1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3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8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8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8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4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4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12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12"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1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8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11912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65" indent="-191965" algn="l" defTabSz="51191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20" indent="-159978" algn="l" defTabSz="51191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890" indent="-127978" algn="l" defTabSz="511912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846" indent="-127978" algn="l" defTabSz="511912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802" indent="-127978" algn="l" defTabSz="511912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752" indent="-127978" algn="l" defTabSz="51191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680" indent="-127978" algn="l" defTabSz="51191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660" indent="-127978" algn="l" defTabSz="51191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608" indent="-127978" algn="l" defTabSz="51191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56" algn="l" defTabSz="5119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12" algn="l" defTabSz="5119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68" algn="l" defTabSz="5119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824" algn="l" defTabSz="5119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780" algn="l" defTabSz="5119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728" algn="l" defTabSz="5119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691" algn="l" defTabSz="5119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637" algn="l" defTabSz="5119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2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20"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2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8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51192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69" indent="-191969" algn="l" defTabSz="51192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27" indent="-159980" algn="l" defTabSz="51192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900" indent="-127980" algn="l" defTabSz="51192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860" indent="-127980" algn="l" defTabSz="51192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820" indent="-127980" algn="l" defTabSz="51192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774" indent="-127980" algn="l" defTabSz="51192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708" indent="-127980" algn="l" defTabSz="51192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691" indent="-127980" algn="l" defTabSz="51192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643" indent="-127980" algn="l" defTabSz="51192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60" algn="l" defTabSz="5119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20" algn="l" defTabSz="5119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80" algn="l" defTabSz="5119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840" algn="l" defTabSz="5119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800" algn="l" defTabSz="5119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752" algn="l" defTabSz="5119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719" algn="l" defTabSz="5119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669" algn="l" defTabSz="5119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3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36"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36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9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511936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75" indent="-191975" algn="l" defTabSz="51193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41" indent="-159985" algn="l" defTabSz="51193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920" indent="-127984" algn="l" defTabSz="51193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888" indent="-127984" algn="l" defTabSz="51193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856" indent="-127984" algn="l" defTabSz="51193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819" indent="-127984" algn="l" defTabSz="51193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764" indent="-127984" algn="l" defTabSz="51193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752" indent="-127984" algn="l" defTabSz="51193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713" indent="-127984" algn="l" defTabSz="51193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68" algn="l" defTabSz="5119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36" algn="l" defTabSz="5119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904" algn="l" defTabSz="5119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872" algn="l" defTabSz="5119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840" algn="l" defTabSz="5119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801" algn="l" defTabSz="5119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775" algn="l" defTabSz="5119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735" algn="l" defTabSz="5119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52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52"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5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5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5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9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511952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81" indent="-191981" algn="l" defTabSz="5119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55" indent="-159989" algn="l" defTabSz="51195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940" indent="-127988" algn="l" defTabSz="511952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916" indent="-127988" algn="l" defTabSz="511952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892" indent="-127988" algn="l" defTabSz="511952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864" indent="-127988" algn="l" defTabSz="51195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820" indent="-127988" algn="l" defTabSz="51195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813" indent="-127988" algn="l" defTabSz="51195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783" indent="-127988" algn="l" defTabSz="51195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76" algn="l" defTabSz="5119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52" algn="l" defTabSz="5119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928" algn="l" defTabSz="5119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904" algn="l" defTabSz="5119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880" algn="l" defTabSz="5119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850" algn="l" defTabSz="5119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831" algn="l" defTabSz="5119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800" algn="l" defTabSz="5119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72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72"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7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7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7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4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511972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89" indent="-191989" algn="l" defTabSz="51197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72" indent="-159994" algn="l" defTabSz="51197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965" indent="-127993" algn="l" defTabSz="511972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951" indent="-127993" algn="l" defTabSz="511972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937" indent="-127993" algn="l" defTabSz="511972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920" indent="-127993" algn="l" defTabSz="51197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890" indent="-127993" algn="l" defTabSz="51197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889" indent="-127993" algn="l" defTabSz="51197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870" indent="-127993" algn="l" defTabSz="51197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7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86" algn="l" defTabSz="51197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72" algn="l" defTabSz="51197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958" algn="l" defTabSz="51197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944" algn="l" defTabSz="51197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930" algn="l" defTabSz="51197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911" algn="l" defTabSz="51197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901" algn="l" defTabSz="51197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881" algn="l" defTabSz="51197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9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96"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96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0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511996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98" indent="-191998" algn="l" defTabSz="5119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94" indent="-160001" algn="l" defTabSz="51199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995" indent="-127999" algn="l" defTabSz="51199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993" indent="-127999" algn="l" defTabSz="51199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991" indent="-127999" algn="l" defTabSz="51199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987" indent="-127999" algn="l" defTabSz="51199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974" indent="-127999" algn="l" defTabSz="51199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981" indent="-127999" algn="l" defTabSz="51199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976" indent="-127999" algn="l" defTabSz="51199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9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98" algn="l" defTabSz="51199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96" algn="l" defTabSz="51199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994" algn="l" defTabSz="51199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992" algn="l" defTabSz="51199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990" algn="l" defTabSz="51199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985" algn="l" defTabSz="51199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985" algn="l" defTabSz="51199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979" algn="l" defTabSz="51199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28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28"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28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8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51202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11" indent="-192011" algn="l" defTabSz="51202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22" indent="-160010" algn="l" defTabSz="51202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35" indent="-128007" algn="l" defTabSz="51202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049" indent="-128007" algn="l" defTabSz="512028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63" indent="-128007" algn="l" defTabSz="512028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077" indent="-128007" algn="l" defTabSz="5120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086" indent="-128007" algn="l" defTabSz="5120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103" indent="-128007" algn="l" defTabSz="5120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116" indent="-128007" algn="l" defTabSz="5120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14" algn="l" defTabSz="5120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28" algn="l" defTabSz="5120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42" algn="l" defTabSz="5120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056" algn="l" defTabSz="5120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070" algn="l" defTabSz="5120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083" algn="l" defTabSz="5120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097" algn="l" defTabSz="5120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110" algn="l" defTabSz="5120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64"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8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51206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5120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52" indent="-160020" algn="l" defTabSz="51206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" indent="-128016" algn="l" defTabSz="51206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128016" algn="l" defTabSz="51206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7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svg"/><Relationship Id="rId7" Type="http://schemas.openxmlformats.org/officeDocument/2006/relationships/image" Target="../media/image2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50.svg"/><Relationship Id="rId3" Type="http://schemas.openxmlformats.org/officeDocument/2006/relationships/image" Target="../media/image19.svg"/><Relationship Id="rId7" Type="http://schemas.openxmlformats.org/officeDocument/2006/relationships/image" Target="../media/image2.sv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5" Type="http://schemas.openxmlformats.org/officeDocument/2006/relationships/image" Target="../media/image52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23.sv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wmf"/><Relationship Id="rId5" Type="http://schemas.openxmlformats.org/officeDocument/2006/relationships/image" Target="../media/image11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58.svg"/><Relationship Id="rId3" Type="http://schemas.openxmlformats.org/officeDocument/2006/relationships/image" Target="../media/image19.svg"/><Relationship Id="rId7" Type="http://schemas.openxmlformats.org/officeDocument/2006/relationships/image" Target="../media/image2.sv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23.sv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gif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19.gif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.xml"/><Relationship Id="rId6" Type="http://schemas.openxmlformats.org/officeDocument/2006/relationships/audio" Target="../media/audio7.wav"/><Relationship Id="rId11" Type="http://schemas.openxmlformats.org/officeDocument/2006/relationships/image" Target="../media/image18.gif"/><Relationship Id="rId5" Type="http://schemas.openxmlformats.org/officeDocument/2006/relationships/audio" Target="../media/audio6.wav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gif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19.gif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2.xml"/><Relationship Id="rId6" Type="http://schemas.openxmlformats.org/officeDocument/2006/relationships/audio" Target="../media/audio7.wav"/><Relationship Id="rId11" Type="http://schemas.openxmlformats.org/officeDocument/2006/relationships/image" Target="../media/image18.gif"/><Relationship Id="rId5" Type="http://schemas.openxmlformats.org/officeDocument/2006/relationships/audio" Target="../media/audio6.wav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685808"/>
            <a:ext cx="8763000" cy="3877971"/>
          </a:xfrm>
          <a:prstGeom prst="rect">
            <a:avLst/>
          </a:prstGeom>
        </p:spPr>
        <p:txBody>
          <a:bodyPr wrap="square" lIns="91428" tIns="45713" rIns="91428" bIns="45713">
            <a:spAutoFit/>
            <a:scene3d>
              <a:camera prst="perspectiveFront"/>
              <a:lightRig rig="threePt" dir="t"/>
            </a:scene3d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rgbClr val="F79646">
                    <a:lumMod val="75000"/>
                    <a:alpha val="91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015"/>
            <a:r>
              <a:rPr lang="en-US" sz="4900" dirty="0">
                <a:solidFill>
                  <a:srgbClr val="EC4901"/>
                </a:solidFill>
                <a:latin typeface="iCiel Cadena"/>
                <a:ea typeface="iCiel Cadena"/>
                <a:cs typeface="iCiel Cadena"/>
                <a:sym typeface="iCiel Cadena"/>
              </a:rPr>
              <a:t>Bài 1: Họ hàng và những ngày kỉ niệm của gia đình (</a:t>
            </a:r>
            <a:r>
              <a:rPr lang="en-US" sz="4900">
                <a:solidFill>
                  <a:srgbClr val="EC4901"/>
                </a:solidFill>
                <a:latin typeface="iCiel Cadena"/>
                <a:ea typeface="iCiel Cadena"/>
                <a:cs typeface="iCiel Cadena"/>
                <a:sym typeface="iCiel Cadena"/>
              </a:rPr>
              <a:t>T </a:t>
            </a:r>
            <a:r>
              <a:rPr lang="en-US" sz="4900" smtClean="0">
                <a:solidFill>
                  <a:srgbClr val="EC4901"/>
                </a:solidFill>
                <a:latin typeface="iCiel Cadena"/>
                <a:ea typeface="iCiel Cadena"/>
                <a:cs typeface="iCiel Cadena"/>
                <a:sym typeface="iCiel Cadena"/>
              </a:rPr>
              <a:t>3)</a:t>
            </a:r>
            <a:endParaRPr lang="en-US" sz="4900" dirty="0">
              <a:solidFill>
                <a:srgbClr val="EC4901"/>
              </a:solidFill>
              <a:latin typeface="iCiel Cadena"/>
              <a:ea typeface="iCiel Cadena"/>
              <a:cs typeface="iCiel Cadena"/>
              <a:sym typeface="iCiel Cadena"/>
            </a:endParaRPr>
          </a:p>
          <a:p>
            <a:pPr algn="ctr" defTabSz="914400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thực hiện: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Thị Nhung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EEECE1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3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622999">
            <a:off x="6609459" y="-1514348"/>
            <a:ext cx="4578300" cy="6236935"/>
          </a:xfrm>
          <a:custGeom>
            <a:avLst/>
            <a:gdLst/>
            <a:ahLst/>
            <a:cxnLst/>
            <a:rect l="l" t="t" r="r" b="b"/>
            <a:pathLst>
              <a:path w="9156599" h="9355402">
                <a:moveTo>
                  <a:pt x="0" y="0"/>
                </a:moveTo>
                <a:lnTo>
                  <a:pt x="9156599" y="0"/>
                </a:lnTo>
                <a:lnTo>
                  <a:pt x="9156599" y="9355402"/>
                </a:lnTo>
                <a:lnTo>
                  <a:pt x="0" y="9355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307828">
            <a:off x="-3991355" y="3833389"/>
            <a:ext cx="6104399" cy="4677701"/>
          </a:xfrm>
          <a:custGeom>
            <a:avLst/>
            <a:gdLst/>
            <a:ahLst/>
            <a:cxnLst/>
            <a:rect l="l" t="t" r="r" b="b"/>
            <a:pathLst>
              <a:path w="9156599" h="9355402">
                <a:moveTo>
                  <a:pt x="0" y="0"/>
                </a:moveTo>
                <a:lnTo>
                  <a:pt x="9156599" y="0"/>
                </a:lnTo>
                <a:lnTo>
                  <a:pt x="9156599" y="9355402"/>
                </a:lnTo>
                <a:lnTo>
                  <a:pt x="0" y="9355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198943" y="575238"/>
            <a:ext cx="695460" cy="1028882"/>
          </a:xfrm>
          <a:custGeom>
            <a:avLst/>
            <a:gdLst/>
            <a:ahLst/>
            <a:cxnLst/>
            <a:rect l="l" t="t" r="r" b="b"/>
            <a:pathLst>
              <a:path w="1390920" h="1543323">
                <a:moveTo>
                  <a:pt x="0" y="0"/>
                </a:moveTo>
                <a:lnTo>
                  <a:pt x="1390920" y="0"/>
                </a:lnTo>
                <a:lnTo>
                  <a:pt x="1390920" y="1543323"/>
                </a:lnTo>
                <a:lnTo>
                  <a:pt x="0" y="1543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3058">
            <a:off x="362385" y="968214"/>
            <a:ext cx="5256220" cy="2733234"/>
          </a:xfrm>
          <a:custGeom>
            <a:avLst/>
            <a:gdLst/>
            <a:ahLst/>
            <a:cxnLst/>
            <a:rect l="l" t="t" r="r" b="b"/>
            <a:pathLst>
              <a:path w="10512439" h="4099851">
                <a:moveTo>
                  <a:pt x="0" y="0"/>
                </a:moveTo>
                <a:lnTo>
                  <a:pt x="10512439" y="0"/>
                </a:lnTo>
                <a:lnTo>
                  <a:pt x="10512439" y="4099851"/>
                </a:lnTo>
                <a:lnTo>
                  <a:pt x="0" y="40998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2863" y="-892192"/>
            <a:ext cx="1791751" cy="2248647"/>
          </a:xfrm>
          <a:custGeom>
            <a:avLst/>
            <a:gdLst/>
            <a:ahLst/>
            <a:cxnLst/>
            <a:rect l="l" t="t" r="r" b="b"/>
            <a:pathLst>
              <a:path w="3583501" h="3372970">
                <a:moveTo>
                  <a:pt x="0" y="0"/>
                </a:moveTo>
                <a:lnTo>
                  <a:pt x="3583500" y="0"/>
                </a:lnTo>
                <a:lnTo>
                  <a:pt x="3583500" y="3372970"/>
                </a:lnTo>
                <a:lnTo>
                  <a:pt x="0" y="33729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505587" y="1273032"/>
            <a:ext cx="3127032" cy="6524747"/>
          </a:xfrm>
          <a:custGeom>
            <a:avLst/>
            <a:gdLst/>
            <a:ahLst/>
            <a:cxnLst/>
            <a:rect l="l" t="t" r="r" b="b"/>
            <a:pathLst>
              <a:path w="6254063" h="9787120">
                <a:moveTo>
                  <a:pt x="0" y="0"/>
                </a:moveTo>
                <a:lnTo>
                  <a:pt x="6254064" y="0"/>
                </a:lnTo>
                <a:lnTo>
                  <a:pt x="6254064" y="9787121"/>
                </a:lnTo>
                <a:lnTo>
                  <a:pt x="0" y="978712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27483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228719" y="4015400"/>
            <a:ext cx="4897046" cy="2707579"/>
            <a:chOff x="0" y="0"/>
            <a:chExt cx="2579514" cy="10696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79514" cy="1069661"/>
            </a:xfrm>
            <a:custGeom>
              <a:avLst/>
              <a:gdLst/>
              <a:ahLst/>
              <a:cxnLst/>
              <a:rect l="l" t="t" r="r" b="b"/>
              <a:pathLst>
                <a:path w="2579514" h="1069661">
                  <a:moveTo>
                    <a:pt x="40314" y="0"/>
                  </a:moveTo>
                  <a:lnTo>
                    <a:pt x="2539200" y="0"/>
                  </a:lnTo>
                  <a:cubicBezTo>
                    <a:pt x="2549892" y="0"/>
                    <a:pt x="2560146" y="4247"/>
                    <a:pt x="2567706" y="11808"/>
                  </a:cubicBezTo>
                  <a:cubicBezTo>
                    <a:pt x="2575266" y="19368"/>
                    <a:pt x="2579514" y="29622"/>
                    <a:pt x="2579514" y="40314"/>
                  </a:cubicBezTo>
                  <a:lnTo>
                    <a:pt x="2579514" y="1029347"/>
                  </a:lnTo>
                  <a:cubicBezTo>
                    <a:pt x="2579514" y="1051612"/>
                    <a:pt x="2561465" y="1069661"/>
                    <a:pt x="2539200" y="1069661"/>
                  </a:cubicBezTo>
                  <a:lnTo>
                    <a:pt x="40314" y="1069661"/>
                  </a:lnTo>
                  <a:cubicBezTo>
                    <a:pt x="18049" y="1069661"/>
                    <a:pt x="0" y="1051612"/>
                    <a:pt x="0" y="1029347"/>
                  </a:cubicBezTo>
                  <a:lnTo>
                    <a:pt x="0" y="40314"/>
                  </a:lnTo>
                  <a:cubicBezTo>
                    <a:pt x="0" y="18049"/>
                    <a:pt x="18049" y="0"/>
                    <a:pt x="40314" y="0"/>
                  </a:cubicBezTo>
                  <a:close/>
                </a:path>
              </a:pathLst>
            </a:custGeom>
            <a:solidFill>
              <a:srgbClr val="F1930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579514" cy="1107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8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18095" y="1994249"/>
            <a:ext cx="4544821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61"/>
              </a:lnSpc>
            </a:pPr>
            <a:r>
              <a:rPr lang="en-US" sz="6400">
                <a:solidFill>
                  <a:srgbClr val="FFF6E4"/>
                </a:solidFill>
                <a:latin typeface="iCiel Cadena"/>
                <a:ea typeface="iCiel Cadena"/>
                <a:cs typeface="iCiel Cadena"/>
                <a:sym typeface="iCiel Cadena"/>
              </a:rPr>
              <a:t>LUYỆN TẬP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60223" y="4377407"/>
            <a:ext cx="4396244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0"/>
              </a:lnSpc>
            </a:pPr>
            <a:r>
              <a:rPr lang="en-US" sz="2700" spc="-54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Hoạt động 3. Thực hành nói, điền thông tin còn thiếu cách Hoa xưng hô với các thành viên trong gia đình bên nội, bên ngoại. </a:t>
            </a:r>
          </a:p>
          <a:p>
            <a:pPr algn="ctr">
              <a:lnSpc>
                <a:spcPts val="3270"/>
              </a:lnSpc>
            </a:pPr>
            <a:endParaRPr lang="en-US" sz="2700" spc="-54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  <a:sym typeface="#9Slide03 Arima Madurai Black"/>
            </a:endParaRPr>
          </a:p>
        </p:txBody>
      </p:sp>
    </p:spTree>
    <p:extLst>
      <p:ext uri="{BB962C8B-B14F-4D97-AF65-F5344CB8AC3E}">
        <p14:creationId xmlns:p14="http://schemas.microsoft.com/office/powerpoint/2010/main" val="166987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622999">
            <a:off x="7387291" y="-4400996"/>
            <a:ext cx="4578300" cy="6236935"/>
          </a:xfrm>
          <a:custGeom>
            <a:avLst/>
            <a:gdLst/>
            <a:ahLst/>
            <a:cxnLst/>
            <a:rect l="l" t="t" r="r" b="b"/>
            <a:pathLst>
              <a:path w="9156599" h="9355402">
                <a:moveTo>
                  <a:pt x="0" y="0"/>
                </a:moveTo>
                <a:lnTo>
                  <a:pt x="9156599" y="0"/>
                </a:lnTo>
                <a:lnTo>
                  <a:pt x="9156599" y="9355401"/>
                </a:lnTo>
                <a:lnTo>
                  <a:pt x="0" y="9355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307828">
            <a:off x="-3991355" y="3833387"/>
            <a:ext cx="6104399" cy="4677701"/>
          </a:xfrm>
          <a:custGeom>
            <a:avLst/>
            <a:gdLst/>
            <a:ahLst/>
            <a:cxnLst/>
            <a:rect l="l" t="t" r="r" b="b"/>
            <a:pathLst>
              <a:path w="9156599" h="9355402">
                <a:moveTo>
                  <a:pt x="0" y="0"/>
                </a:moveTo>
                <a:lnTo>
                  <a:pt x="9156599" y="0"/>
                </a:lnTo>
                <a:lnTo>
                  <a:pt x="9156599" y="9355402"/>
                </a:lnTo>
                <a:lnTo>
                  <a:pt x="0" y="9355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198943" y="575238"/>
            <a:ext cx="695460" cy="1028882"/>
          </a:xfrm>
          <a:custGeom>
            <a:avLst/>
            <a:gdLst/>
            <a:ahLst/>
            <a:cxnLst/>
            <a:rect l="l" t="t" r="r" b="b"/>
            <a:pathLst>
              <a:path w="1390920" h="1543323">
                <a:moveTo>
                  <a:pt x="0" y="0"/>
                </a:moveTo>
                <a:lnTo>
                  <a:pt x="1390920" y="0"/>
                </a:lnTo>
                <a:lnTo>
                  <a:pt x="1390920" y="1543323"/>
                </a:lnTo>
                <a:lnTo>
                  <a:pt x="0" y="1543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3058">
            <a:off x="362385" y="968214"/>
            <a:ext cx="5256220" cy="2733234"/>
          </a:xfrm>
          <a:custGeom>
            <a:avLst/>
            <a:gdLst/>
            <a:ahLst/>
            <a:cxnLst/>
            <a:rect l="l" t="t" r="r" b="b"/>
            <a:pathLst>
              <a:path w="10512439" h="4099851">
                <a:moveTo>
                  <a:pt x="0" y="0"/>
                </a:moveTo>
                <a:lnTo>
                  <a:pt x="10512439" y="0"/>
                </a:lnTo>
                <a:lnTo>
                  <a:pt x="10512439" y="4099851"/>
                </a:lnTo>
                <a:lnTo>
                  <a:pt x="0" y="40998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2863" y="-892192"/>
            <a:ext cx="1791751" cy="2248647"/>
          </a:xfrm>
          <a:custGeom>
            <a:avLst/>
            <a:gdLst/>
            <a:ahLst/>
            <a:cxnLst/>
            <a:rect l="l" t="t" r="r" b="b"/>
            <a:pathLst>
              <a:path w="3583501" h="3372970">
                <a:moveTo>
                  <a:pt x="0" y="0"/>
                </a:moveTo>
                <a:lnTo>
                  <a:pt x="3583500" y="0"/>
                </a:lnTo>
                <a:lnTo>
                  <a:pt x="3583500" y="3372970"/>
                </a:lnTo>
                <a:lnTo>
                  <a:pt x="0" y="33729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228719" y="4015396"/>
            <a:ext cx="4897046" cy="1116869"/>
            <a:chOff x="0" y="0"/>
            <a:chExt cx="2579514" cy="4412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79514" cy="441232"/>
            </a:xfrm>
            <a:custGeom>
              <a:avLst/>
              <a:gdLst/>
              <a:ahLst/>
              <a:cxnLst/>
              <a:rect l="l" t="t" r="r" b="b"/>
              <a:pathLst>
                <a:path w="2579514" h="441232">
                  <a:moveTo>
                    <a:pt x="40314" y="0"/>
                  </a:moveTo>
                  <a:lnTo>
                    <a:pt x="2539200" y="0"/>
                  </a:lnTo>
                  <a:cubicBezTo>
                    <a:pt x="2549892" y="0"/>
                    <a:pt x="2560146" y="4247"/>
                    <a:pt x="2567706" y="11808"/>
                  </a:cubicBezTo>
                  <a:cubicBezTo>
                    <a:pt x="2575266" y="19368"/>
                    <a:pt x="2579514" y="29622"/>
                    <a:pt x="2579514" y="40314"/>
                  </a:cubicBezTo>
                  <a:lnTo>
                    <a:pt x="2579514" y="400918"/>
                  </a:lnTo>
                  <a:cubicBezTo>
                    <a:pt x="2579514" y="423183"/>
                    <a:pt x="2561465" y="441232"/>
                    <a:pt x="2539200" y="441232"/>
                  </a:cubicBezTo>
                  <a:lnTo>
                    <a:pt x="40314" y="441232"/>
                  </a:lnTo>
                  <a:cubicBezTo>
                    <a:pt x="18049" y="441232"/>
                    <a:pt x="0" y="423183"/>
                    <a:pt x="0" y="400918"/>
                  </a:cubicBezTo>
                  <a:lnTo>
                    <a:pt x="0" y="40314"/>
                  </a:lnTo>
                  <a:cubicBezTo>
                    <a:pt x="0" y="18049"/>
                    <a:pt x="18049" y="0"/>
                    <a:pt x="40314" y="0"/>
                  </a:cubicBezTo>
                  <a:close/>
                </a:path>
              </a:pathLst>
            </a:custGeom>
            <a:solidFill>
              <a:srgbClr val="F19303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579514" cy="479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916">
                <a:lnSpc>
                  <a:spcPts val="148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2990495" y="5478326"/>
            <a:ext cx="2461164" cy="1387823"/>
          </a:xfrm>
          <a:custGeom>
            <a:avLst/>
            <a:gdLst/>
            <a:ahLst/>
            <a:cxnLst/>
            <a:rect l="l" t="t" r="r" b="b"/>
            <a:pathLst>
              <a:path w="4922328" h="2081735">
                <a:moveTo>
                  <a:pt x="0" y="0"/>
                </a:moveTo>
                <a:lnTo>
                  <a:pt x="4922328" y="0"/>
                </a:lnTo>
                <a:lnTo>
                  <a:pt x="4922328" y="2081734"/>
                </a:lnTo>
                <a:lnTo>
                  <a:pt x="0" y="20817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881443" y="5546900"/>
            <a:ext cx="899760" cy="1206259"/>
          </a:xfrm>
          <a:custGeom>
            <a:avLst/>
            <a:gdLst/>
            <a:ahLst/>
            <a:cxnLst/>
            <a:rect l="l" t="t" r="r" b="b"/>
            <a:pathLst>
              <a:path w="1799520" h="1809389">
                <a:moveTo>
                  <a:pt x="0" y="0"/>
                </a:moveTo>
                <a:lnTo>
                  <a:pt x="1799520" y="0"/>
                </a:lnTo>
                <a:lnTo>
                  <a:pt x="1799520" y="1809389"/>
                </a:lnTo>
                <a:lnTo>
                  <a:pt x="0" y="18093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044959" y="1604120"/>
            <a:ext cx="3099055" cy="5149001"/>
          </a:xfrm>
          <a:custGeom>
            <a:avLst/>
            <a:gdLst/>
            <a:ahLst/>
            <a:cxnLst/>
            <a:rect l="l" t="t" r="r" b="b"/>
            <a:pathLst>
              <a:path w="6198110" h="7723502">
                <a:moveTo>
                  <a:pt x="0" y="0"/>
                </a:moveTo>
                <a:lnTo>
                  <a:pt x="6198110" y="0"/>
                </a:lnTo>
                <a:lnTo>
                  <a:pt x="6198110" y="7723502"/>
                </a:lnTo>
                <a:lnTo>
                  <a:pt x="0" y="772350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18095" y="1994249"/>
            <a:ext cx="4544821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916">
              <a:lnSpc>
                <a:spcPts val="6461"/>
              </a:lnSpc>
            </a:pPr>
            <a:r>
              <a:rPr lang="en-US" sz="6400">
                <a:solidFill>
                  <a:srgbClr val="FFF6E4"/>
                </a:solidFill>
                <a:latin typeface="iCiel Cadena"/>
                <a:ea typeface="iCiel Cadena"/>
                <a:cs typeface="iCiel Cadena"/>
                <a:sym typeface="iCiel Cadena"/>
              </a:rPr>
              <a:t>LUYỆN TẬP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60223" y="4339268"/>
            <a:ext cx="4396244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916">
              <a:lnSpc>
                <a:spcPts val="3523"/>
              </a:lnSpc>
            </a:pPr>
            <a:r>
              <a:rPr lang="en-US" sz="2900" spc="-58" dirty="0">
                <a:solidFill>
                  <a:srgbClr val="FFFFFF"/>
                </a:solidFill>
                <a:latin typeface="iCiel Cadena"/>
                <a:ea typeface="iCiel Cadena"/>
                <a:cs typeface="iCiel Cadena"/>
                <a:sym typeface="iCiel Cadena"/>
              </a:rPr>
              <a:t>TRÒ CHƠI: AI NHANH AI ĐÚNG</a:t>
            </a:r>
          </a:p>
        </p:txBody>
      </p:sp>
    </p:spTree>
    <p:extLst>
      <p:ext uri="{BB962C8B-B14F-4D97-AF65-F5344CB8AC3E}">
        <p14:creationId xmlns:p14="http://schemas.microsoft.com/office/powerpoint/2010/main" val="143511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2CF04E2-88C2-3198-D9EE-492DA8B63B34}"/>
              </a:ext>
            </a:extLst>
          </p:cNvPr>
          <p:cNvSpPr/>
          <p:nvPr/>
        </p:nvSpPr>
        <p:spPr>
          <a:xfrm>
            <a:off x="0" y="0"/>
            <a:ext cx="9220200" cy="703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511932"/>
            <a:endParaRPr lang="en-US">
              <a:solidFill>
                <a:prstClr val="white"/>
              </a:solidFill>
            </a:endParaRPr>
          </a:p>
        </p:txBody>
      </p:sp>
      <p:pic>
        <p:nvPicPr>
          <p:cNvPr id="39938" name="Picture 2">
            <a:extLst>
              <a:ext uri="{FF2B5EF4-FFF2-40B4-BE49-F238E27FC236}">
                <a16:creationId xmlns:a16="http://schemas.microsoft.com/office/drawing/2014/main" xmlns="" id="{37450C0C-DC32-623E-F13B-4D4A712D1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708" y="1441484"/>
            <a:ext cx="6301979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4">
            <a:extLst>
              <a:ext uri="{FF2B5EF4-FFF2-40B4-BE49-F238E27FC236}">
                <a16:creationId xmlns:a16="http://schemas.microsoft.com/office/drawing/2014/main" xmlns="" id="{06B14E39-05C5-1A1F-0049-905678708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3113"/>
            <a:ext cx="8039100" cy="143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206" tIns="25603" rIns="51206" bIns="2560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511932">
              <a:lnSpc>
                <a:spcPct val="120000"/>
              </a:lnSpc>
              <a:spcBef>
                <a:spcPct val="0"/>
              </a:spcBef>
              <a:buNone/>
            </a:pPr>
            <a:r>
              <a:rPr lang="nl-NL" altLang="en-US" sz="2500" b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Em hãy nói Hoa cách xưng hô với các thành viên trong gia đình thuộc họ hàng bên nội, bên ngoại trong sơ đồ dưới đây?</a:t>
            </a:r>
            <a:endParaRPr lang="en-US" altLang="en-US" sz="2500" dirty="0">
              <a:solidFill>
                <a:srgbClr val="FF0000"/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pic>
        <p:nvPicPr>
          <p:cNvPr id="4" name="Picture 115" descr="ALRMCLOK">
            <a:extLst>
              <a:ext uri="{FF2B5EF4-FFF2-40B4-BE49-F238E27FC236}">
                <a16:creationId xmlns:a16="http://schemas.microsoft.com/office/drawing/2014/main" xmlns="" id="{94F4186F-7D01-A312-9C6B-028C80CBB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1165225"/>
            <a:ext cx="75604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176">
            <a:extLst>
              <a:ext uri="{FF2B5EF4-FFF2-40B4-BE49-F238E27FC236}">
                <a16:creationId xmlns:a16="http://schemas.microsoft.com/office/drawing/2014/main" xmlns="" id="{EBF81C8D-CD86-D043-5DC8-939D6DB8A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1546225"/>
            <a:ext cx="40005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1932">
              <a:defRPr/>
            </a:pPr>
            <a:r>
              <a:rPr lang="en-US" altLang="en-US" sz="3400" kern="0">
                <a:solidFill>
                  <a:srgbClr val="DC2608"/>
                </a:solidFill>
                <a:latin typeface=".VnBlack" panose="020B7200000000000000" pitchFamily="34" charset="0"/>
              </a:rPr>
              <a:t>15</a:t>
            </a:r>
          </a:p>
        </p:txBody>
      </p:sp>
      <p:sp>
        <p:nvSpPr>
          <p:cNvPr id="6" name="Oval 176">
            <a:extLst>
              <a:ext uri="{FF2B5EF4-FFF2-40B4-BE49-F238E27FC236}">
                <a16:creationId xmlns:a16="http://schemas.microsoft.com/office/drawing/2014/main" xmlns="" id="{104E23E7-D976-987C-0B2E-FD51B401B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1546225"/>
            <a:ext cx="40005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1932">
              <a:defRPr/>
            </a:pPr>
            <a:r>
              <a:rPr lang="en-US" altLang="en-US" sz="3400" kern="0">
                <a:solidFill>
                  <a:srgbClr val="DC2608"/>
                </a:solidFill>
                <a:latin typeface=".VnBlack" panose="020B7200000000000000" pitchFamily="34" charset="0"/>
              </a:rPr>
              <a:t>14</a:t>
            </a:r>
          </a:p>
        </p:txBody>
      </p:sp>
      <p:sp>
        <p:nvSpPr>
          <p:cNvPr id="7" name="Oval 176">
            <a:extLst>
              <a:ext uri="{FF2B5EF4-FFF2-40B4-BE49-F238E27FC236}">
                <a16:creationId xmlns:a16="http://schemas.microsoft.com/office/drawing/2014/main" xmlns="" id="{C3265A9B-C426-9275-F115-0B92DCC5D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1546225"/>
            <a:ext cx="40005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1932">
              <a:defRPr/>
            </a:pPr>
            <a:r>
              <a:rPr lang="en-US" altLang="en-US" sz="3400" kern="0">
                <a:solidFill>
                  <a:srgbClr val="DC2608"/>
                </a:solidFill>
                <a:latin typeface=".VnBlack" panose="020B7200000000000000" pitchFamily="34" charset="0"/>
              </a:rPr>
              <a:t>13</a:t>
            </a:r>
          </a:p>
        </p:txBody>
      </p:sp>
      <p:sp>
        <p:nvSpPr>
          <p:cNvPr id="8" name="Oval 176">
            <a:extLst>
              <a:ext uri="{FF2B5EF4-FFF2-40B4-BE49-F238E27FC236}">
                <a16:creationId xmlns:a16="http://schemas.microsoft.com/office/drawing/2014/main" xmlns="" id="{797759F2-F983-16DA-0C5E-E3185305E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1546225"/>
            <a:ext cx="40005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1932">
              <a:defRPr/>
            </a:pPr>
            <a:r>
              <a:rPr lang="en-US" altLang="en-US" sz="3400" kern="0">
                <a:solidFill>
                  <a:srgbClr val="DC2608"/>
                </a:solidFill>
                <a:latin typeface=".VnBlack" panose="020B7200000000000000" pitchFamily="34" charset="0"/>
              </a:rPr>
              <a:t>12</a:t>
            </a:r>
          </a:p>
        </p:txBody>
      </p:sp>
      <p:sp>
        <p:nvSpPr>
          <p:cNvPr id="9" name="Oval 176">
            <a:extLst>
              <a:ext uri="{FF2B5EF4-FFF2-40B4-BE49-F238E27FC236}">
                <a16:creationId xmlns:a16="http://schemas.microsoft.com/office/drawing/2014/main" xmlns="" id="{0E475995-360F-1D06-CDFA-ABB6BB317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1546225"/>
            <a:ext cx="40005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1932">
              <a:defRPr/>
            </a:pPr>
            <a:r>
              <a:rPr lang="en-US" altLang="en-US" sz="3400" kern="0">
                <a:solidFill>
                  <a:srgbClr val="DC2608"/>
                </a:solidFill>
                <a:latin typeface=".VnBlack" panose="020B7200000000000000" pitchFamily="34" charset="0"/>
              </a:rPr>
              <a:t>11</a:t>
            </a:r>
          </a:p>
        </p:txBody>
      </p:sp>
      <p:sp>
        <p:nvSpPr>
          <p:cNvPr id="10" name="Oval 176">
            <a:extLst>
              <a:ext uri="{FF2B5EF4-FFF2-40B4-BE49-F238E27FC236}">
                <a16:creationId xmlns:a16="http://schemas.microsoft.com/office/drawing/2014/main" xmlns="" id="{2992A992-8F55-3471-1D57-EF01C69D1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1546225"/>
            <a:ext cx="40005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1932">
              <a:defRPr/>
            </a:pPr>
            <a:r>
              <a:rPr lang="en-US" altLang="en-US" sz="3400" kern="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11" name="Oval 176">
            <a:extLst>
              <a:ext uri="{FF2B5EF4-FFF2-40B4-BE49-F238E27FC236}">
                <a16:creationId xmlns:a16="http://schemas.microsoft.com/office/drawing/2014/main" xmlns="" id="{132E378A-857B-91D2-4045-208973071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1546225"/>
            <a:ext cx="40005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1932">
              <a:defRPr/>
            </a:pPr>
            <a:r>
              <a:rPr lang="en-US" altLang="en-US" sz="3400" kern="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12" name="Oval 176">
            <a:extLst>
              <a:ext uri="{FF2B5EF4-FFF2-40B4-BE49-F238E27FC236}">
                <a16:creationId xmlns:a16="http://schemas.microsoft.com/office/drawing/2014/main" xmlns="" id="{1FAACF92-A5F4-2B08-4BC9-FFD25D66D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1546225"/>
            <a:ext cx="40005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1932">
              <a:defRPr/>
            </a:pPr>
            <a:r>
              <a:rPr lang="en-US" altLang="en-US" sz="3400" kern="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13" name="Oval 176">
            <a:extLst>
              <a:ext uri="{FF2B5EF4-FFF2-40B4-BE49-F238E27FC236}">
                <a16:creationId xmlns:a16="http://schemas.microsoft.com/office/drawing/2014/main" xmlns="" id="{969FDFF8-B057-C7EF-4DEF-777085F12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1546225"/>
            <a:ext cx="40005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1932">
              <a:defRPr/>
            </a:pPr>
            <a:r>
              <a:rPr lang="en-US" altLang="en-US" sz="3400" kern="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14" name="Oval 176">
            <a:extLst>
              <a:ext uri="{FF2B5EF4-FFF2-40B4-BE49-F238E27FC236}">
                <a16:creationId xmlns:a16="http://schemas.microsoft.com/office/drawing/2014/main" xmlns="" id="{D6BE452D-411B-C5CB-99A8-B09186293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1546225"/>
            <a:ext cx="40005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1932">
              <a:defRPr/>
            </a:pPr>
            <a:r>
              <a:rPr lang="en-US" altLang="en-US" sz="3400" kern="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15" name="Oval 176">
            <a:extLst>
              <a:ext uri="{FF2B5EF4-FFF2-40B4-BE49-F238E27FC236}">
                <a16:creationId xmlns:a16="http://schemas.microsoft.com/office/drawing/2014/main" xmlns="" id="{FE7060AD-55DC-FCF4-42F3-8BE62E48E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1546225"/>
            <a:ext cx="40005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1932">
              <a:defRPr/>
            </a:pPr>
            <a:r>
              <a:rPr lang="en-US" altLang="en-US" sz="3400" kern="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:a16="http://schemas.microsoft.com/office/drawing/2014/main" xmlns="" id="{37D322BD-AD5B-E7A8-B321-42AC7D690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1546225"/>
            <a:ext cx="40005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1932">
              <a:defRPr/>
            </a:pPr>
            <a:r>
              <a:rPr lang="en-US" altLang="en-US" sz="3400" kern="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:a16="http://schemas.microsoft.com/office/drawing/2014/main" xmlns="" id="{4CF75D6E-D4EB-D89A-501F-3A9E6CA2C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1546225"/>
            <a:ext cx="40005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1932">
              <a:defRPr/>
            </a:pPr>
            <a:r>
              <a:rPr lang="en-US" altLang="en-US" sz="3400" kern="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:a16="http://schemas.microsoft.com/office/drawing/2014/main" xmlns="" id="{A050DBE9-9671-79D7-3954-17A1EA0FA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1546225"/>
            <a:ext cx="40005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1932">
              <a:defRPr/>
            </a:pPr>
            <a:r>
              <a:rPr lang="en-US" altLang="en-US" sz="3400" kern="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:a16="http://schemas.microsoft.com/office/drawing/2014/main" xmlns="" id="{AF8D0866-7AA3-9816-28EE-201F50C91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1546225"/>
            <a:ext cx="40005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1932">
              <a:defRPr/>
            </a:pPr>
            <a:r>
              <a:rPr lang="en-US" altLang="en-US" sz="3400" kern="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:a16="http://schemas.microsoft.com/office/drawing/2014/main" xmlns="" id="{05E14C16-267D-EE1F-8816-CA6B18DAA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1546225"/>
            <a:ext cx="40005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206" tIns="25603" rIns="51206" bIns="25603" anchor="ctr"/>
          <a:lstStyle/>
          <a:p>
            <a:pPr algn="ctr" defTabSz="511932">
              <a:defRPr/>
            </a:pPr>
            <a:r>
              <a:rPr lang="en-US" sz="3400" kern="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xmlns="" id="{BB19FA35-E6C6-6D98-6AC2-A7F0346CF11D}"/>
              </a:ext>
            </a:extLst>
          </p:cNvPr>
          <p:cNvSpPr/>
          <p:nvPr/>
        </p:nvSpPr>
        <p:spPr>
          <a:xfrm>
            <a:off x="1313262" y="4140204"/>
            <a:ext cx="660797" cy="301625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1206" tIns="25603" rIns="51206" bIns="25603" anchor="ctr"/>
          <a:lstStyle/>
          <a:p>
            <a:pPr algn="ctr" defTabSz="511932">
              <a:defRPr/>
            </a:pPr>
            <a:r>
              <a:rPr lang="en-US" sz="1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xmlns="" id="{B331CCCF-8A60-1EA1-4C01-7B4BE7B5F4DE}"/>
              </a:ext>
            </a:extLst>
          </p:cNvPr>
          <p:cNvSpPr/>
          <p:nvPr/>
        </p:nvSpPr>
        <p:spPr>
          <a:xfrm>
            <a:off x="6668698" y="4140204"/>
            <a:ext cx="660797" cy="301625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1206" tIns="25603" rIns="51206" bIns="25603" anchor="ctr"/>
          <a:lstStyle/>
          <a:p>
            <a:pPr algn="ctr" defTabSz="511932">
              <a:defRPr/>
            </a:pPr>
            <a:r>
              <a:rPr lang="en-US" sz="1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endParaRPr lang="en-US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xmlns="" id="{3D0A04E6-A090-D3E7-15B0-0358C7B057BB}"/>
              </a:ext>
            </a:extLst>
          </p:cNvPr>
          <p:cNvSpPr/>
          <p:nvPr/>
        </p:nvSpPr>
        <p:spPr>
          <a:xfrm>
            <a:off x="1313262" y="5626100"/>
            <a:ext cx="660797" cy="300038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1206" tIns="25603" rIns="51206" bIns="25603" anchor="ctr"/>
          <a:lstStyle/>
          <a:p>
            <a:pPr algn="ctr" defTabSz="511932">
              <a:defRPr/>
            </a:pPr>
            <a:r>
              <a:rPr lang="en-US" sz="1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endParaRPr lang="en-US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xmlns="" id="{EE6F83EF-158D-E52C-B824-66EB0A3BE8A2}"/>
              </a:ext>
            </a:extLst>
          </p:cNvPr>
          <p:cNvSpPr/>
          <p:nvPr/>
        </p:nvSpPr>
        <p:spPr>
          <a:xfrm>
            <a:off x="2259807" y="5627722"/>
            <a:ext cx="660798" cy="300037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1206" tIns="25603" rIns="51206" bIns="25603" anchor="ctr"/>
          <a:lstStyle/>
          <a:p>
            <a:pPr algn="ctr" defTabSz="511932">
              <a:defRPr/>
            </a:pPr>
            <a:r>
              <a:rPr lang="en-US" sz="1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endParaRPr lang="en-US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xmlns="" id="{7E2FAE19-5DD2-BF16-5007-4553808AA427}"/>
              </a:ext>
            </a:extLst>
          </p:cNvPr>
          <p:cNvSpPr/>
          <p:nvPr/>
        </p:nvSpPr>
        <p:spPr>
          <a:xfrm>
            <a:off x="6185320" y="5711826"/>
            <a:ext cx="660797" cy="300038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1206" tIns="25603" rIns="51206" bIns="25603" anchor="ctr"/>
          <a:lstStyle/>
          <a:p>
            <a:pPr algn="ctr" defTabSz="511932">
              <a:defRPr/>
            </a:pPr>
            <a:r>
              <a:rPr lang="en-US" sz="1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endParaRPr lang="en-US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55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7843" y="185634"/>
            <a:ext cx="5887638" cy="4602170"/>
          </a:xfrm>
          <a:custGeom>
            <a:avLst/>
            <a:gdLst/>
            <a:ahLst/>
            <a:cxnLst/>
            <a:rect l="l" t="t" r="r" b="b"/>
            <a:pathLst>
              <a:path w="11775275" h="6903255">
                <a:moveTo>
                  <a:pt x="0" y="0"/>
                </a:moveTo>
                <a:lnTo>
                  <a:pt x="11775274" y="0"/>
                </a:lnTo>
                <a:lnTo>
                  <a:pt x="11775274" y="6903255"/>
                </a:lnTo>
                <a:lnTo>
                  <a:pt x="0" y="69032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4991747"/>
            <a:ext cx="9144000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948">
              <a:lnSpc>
                <a:spcPts val="3293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+ Thành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viên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đình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họ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hàng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bên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Hoa: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ông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–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bà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Hoa);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bác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trai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–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bác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gái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trai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vợ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trai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gọi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miền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Bắc);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chị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họ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(con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bác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trai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bác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gái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0854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7843" y="185634"/>
            <a:ext cx="5887638" cy="4602170"/>
          </a:xfrm>
          <a:custGeom>
            <a:avLst/>
            <a:gdLst/>
            <a:ahLst/>
            <a:cxnLst/>
            <a:rect l="l" t="t" r="r" b="b"/>
            <a:pathLst>
              <a:path w="11775275" h="6903255">
                <a:moveTo>
                  <a:pt x="0" y="0"/>
                </a:moveTo>
                <a:lnTo>
                  <a:pt x="11775274" y="0"/>
                </a:lnTo>
                <a:lnTo>
                  <a:pt x="11775274" y="6903255"/>
                </a:lnTo>
                <a:lnTo>
                  <a:pt x="0" y="69032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4991747"/>
            <a:ext cx="9144000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968">
              <a:lnSpc>
                <a:spcPts val="3293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+ Thành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viên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đình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họ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hàng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bên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Hoa: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ông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–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bà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Hoa);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dì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–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chú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gái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chồng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gái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Hoa,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gọi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miền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Bắc);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họ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(con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dì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chú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1523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622999">
            <a:off x="7387291" y="-4400996"/>
            <a:ext cx="4578300" cy="6236935"/>
          </a:xfrm>
          <a:custGeom>
            <a:avLst/>
            <a:gdLst/>
            <a:ahLst/>
            <a:cxnLst/>
            <a:rect l="l" t="t" r="r" b="b"/>
            <a:pathLst>
              <a:path w="9156599" h="9355402">
                <a:moveTo>
                  <a:pt x="0" y="0"/>
                </a:moveTo>
                <a:lnTo>
                  <a:pt x="9156599" y="0"/>
                </a:lnTo>
                <a:lnTo>
                  <a:pt x="9156599" y="9355401"/>
                </a:lnTo>
                <a:lnTo>
                  <a:pt x="0" y="9355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307828">
            <a:off x="-3991355" y="3833368"/>
            <a:ext cx="6104399" cy="4677701"/>
          </a:xfrm>
          <a:custGeom>
            <a:avLst/>
            <a:gdLst/>
            <a:ahLst/>
            <a:cxnLst/>
            <a:rect l="l" t="t" r="r" b="b"/>
            <a:pathLst>
              <a:path w="9156599" h="9355402">
                <a:moveTo>
                  <a:pt x="0" y="0"/>
                </a:moveTo>
                <a:lnTo>
                  <a:pt x="9156599" y="0"/>
                </a:lnTo>
                <a:lnTo>
                  <a:pt x="9156599" y="9355402"/>
                </a:lnTo>
                <a:lnTo>
                  <a:pt x="0" y="9355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198943" y="575238"/>
            <a:ext cx="695460" cy="1028882"/>
          </a:xfrm>
          <a:custGeom>
            <a:avLst/>
            <a:gdLst/>
            <a:ahLst/>
            <a:cxnLst/>
            <a:rect l="l" t="t" r="r" b="b"/>
            <a:pathLst>
              <a:path w="1390920" h="1543323">
                <a:moveTo>
                  <a:pt x="0" y="0"/>
                </a:moveTo>
                <a:lnTo>
                  <a:pt x="1390920" y="0"/>
                </a:lnTo>
                <a:lnTo>
                  <a:pt x="1390920" y="1543323"/>
                </a:lnTo>
                <a:lnTo>
                  <a:pt x="0" y="1543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3058">
            <a:off x="362385" y="968214"/>
            <a:ext cx="5256220" cy="2733234"/>
          </a:xfrm>
          <a:custGeom>
            <a:avLst/>
            <a:gdLst/>
            <a:ahLst/>
            <a:cxnLst/>
            <a:rect l="l" t="t" r="r" b="b"/>
            <a:pathLst>
              <a:path w="10512439" h="4099851">
                <a:moveTo>
                  <a:pt x="0" y="0"/>
                </a:moveTo>
                <a:lnTo>
                  <a:pt x="10512439" y="0"/>
                </a:lnTo>
                <a:lnTo>
                  <a:pt x="10512439" y="4099851"/>
                </a:lnTo>
                <a:lnTo>
                  <a:pt x="0" y="40998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2862" y="-892192"/>
            <a:ext cx="1791751" cy="2248647"/>
          </a:xfrm>
          <a:custGeom>
            <a:avLst/>
            <a:gdLst/>
            <a:ahLst/>
            <a:cxnLst/>
            <a:rect l="l" t="t" r="r" b="b"/>
            <a:pathLst>
              <a:path w="3583501" h="3372970">
                <a:moveTo>
                  <a:pt x="0" y="0"/>
                </a:moveTo>
                <a:lnTo>
                  <a:pt x="3583500" y="0"/>
                </a:lnTo>
                <a:lnTo>
                  <a:pt x="3583500" y="3372970"/>
                </a:lnTo>
                <a:lnTo>
                  <a:pt x="0" y="33729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228719" y="4015379"/>
            <a:ext cx="4897046" cy="1116869"/>
            <a:chOff x="0" y="0"/>
            <a:chExt cx="2579514" cy="4412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79514" cy="441232"/>
            </a:xfrm>
            <a:custGeom>
              <a:avLst/>
              <a:gdLst/>
              <a:ahLst/>
              <a:cxnLst/>
              <a:rect l="l" t="t" r="r" b="b"/>
              <a:pathLst>
                <a:path w="2579514" h="441232">
                  <a:moveTo>
                    <a:pt x="40314" y="0"/>
                  </a:moveTo>
                  <a:lnTo>
                    <a:pt x="2539200" y="0"/>
                  </a:lnTo>
                  <a:cubicBezTo>
                    <a:pt x="2549892" y="0"/>
                    <a:pt x="2560146" y="4247"/>
                    <a:pt x="2567706" y="11808"/>
                  </a:cubicBezTo>
                  <a:cubicBezTo>
                    <a:pt x="2575266" y="19368"/>
                    <a:pt x="2579514" y="29622"/>
                    <a:pt x="2579514" y="40314"/>
                  </a:cubicBezTo>
                  <a:lnTo>
                    <a:pt x="2579514" y="400918"/>
                  </a:lnTo>
                  <a:cubicBezTo>
                    <a:pt x="2579514" y="423183"/>
                    <a:pt x="2561465" y="441232"/>
                    <a:pt x="2539200" y="441232"/>
                  </a:cubicBezTo>
                  <a:lnTo>
                    <a:pt x="40314" y="441232"/>
                  </a:lnTo>
                  <a:cubicBezTo>
                    <a:pt x="18049" y="441232"/>
                    <a:pt x="0" y="423183"/>
                    <a:pt x="0" y="400918"/>
                  </a:cubicBezTo>
                  <a:lnTo>
                    <a:pt x="0" y="40314"/>
                  </a:lnTo>
                  <a:cubicBezTo>
                    <a:pt x="0" y="18049"/>
                    <a:pt x="18049" y="0"/>
                    <a:pt x="40314" y="0"/>
                  </a:cubicBezTo>
                  <a:close/>
                </a:path>
              </a:pathLst>
            </a:custGeom>
            <a:solidFill>
              <a:srgbClr val="F19303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579514" cy="479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992">
                <a:lnSpc>
                  <a:spcPts val="148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6125771" y="2233478"/>
            <a:ext cx="2831861" cy="4488338"/>
          </a:xfrm>
          <a:custGeom>
            <a:avLst/>
            <a:gdLst/>
            <a:ahLst/>
            <a:cxnLst/>
            <a:rect l="l" t="t" r="r" b="b"/>
            <a:pathLst>
              <a:path w="5663721" h="6732507">
                <a:moveTo>
                  <a:pt x="0" y="0"/>
                </a:moveTo>
                <a:lnTo>
                  <a:pt x="5663721" y="0"/>
                </a:lnTo>
                <a:lnTo>
                  <a:pt x="5663721" y="6732506"/>
                </a:lnTo>
                <a:lnTo>
                  <a:pt x="0" y="673250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434141" y="3547314"/>
            <a:ext cx="1220683" cy="1129131"/>
          </a:xfrm>
          <a:custGeom>
            <a:avLst/>
            <a:gdLst/>
            <a:ahLst/>
            <a:cxnLst/>
            <a:rect l="l" t="t" r="r" b="b"/>
            <a:pathLst>
              <a:path w="2441365" h="1693697">
                <a:moveTo>
                  <a:pt x="0" y="0"/>
                </a:moveTo>
                <a:lnTo>
                  <a:pt x="2441364" y="0"/>
                </a:lnTo>
                <a:lnTo>
                  <a:pt x="2441364" y="1693697"/>
                </a:lnTo>
                <a:lnTo>
                  <a:pt x="0" y="169369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18095" y="1994230"/>
            <a:ext cx="4544821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992">
              <a:lnSpc>
                <a:spcPts val="6461"/>
              </a:lnSpc>
            </a:pPr>
            <a:r>
              <a:rPr lang="en-US" sz="6400">
                <a:solidFill>
                  <a:srgbClr val="FFF6E4"/>
                </a:solidFill>
                <a:latin typeface="iCiel Cadena"/>
                <a:ea typeface="iCiel Cadena"/>
                <a:cs typeface="iCiel Cadena"/>
                <a:sym typeface="iCiel Cadena"/>
              </a:rPr>
              <a:t>VẬN DỤNG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60223" y="4339268"/>
            <a:ext cx="4396244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992">
              <a:lnSpc>
                <a:spcPts val="3523"/>
              </a:lnSpc>
            </a:pPr>
            <a:r>
              <a:rPr lang="en-US" sz="2900" spc="-58">
                <a:solidFill>
                  <a:srgbClr val="FFFFFF"/>
                </a:solidFill>
                <a:latin typeface="iCiel Cadena"/>
                <a:ea typeface="iCiel Cadena"/>
                <a:cs typeface="iCiel Cadena"/>
                <a:sym typeface="iCiel Cadena"/>
              </a:rPr>
              <a:t>Trò chơi: Rung chuông vàng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98159" y="5553164"/>
            <a:ext cx="4396244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992">
              <a:lnSpc>
                <a:spcPts val="3252"/>
              </a:lnSpc>
            </a:pPr>
            <a:r>
              <a:rPr lang="en-US" sz="2700" spc="-54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Mỗi</a:t>
            </a:r>
            <a:r>
              <a:rPr lang="en-US" sz="2700" spc="-54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cá</a:t>
            </a:r>
            <a:r>
              <a:rPr lang="en-US" sz="2700" spc="-54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nhân</a:t>
            </a:r>
            <a:r>
              <a:rPr lang="en-US" sz="2700" spc="-54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sử</a:t>
            </a:r>
            <a:r>
              <a:rPr lang="en-US" sz="2700" spc="-54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dụng</a:t>
            </a:r>
            <a:r>
              <a:rPr lang="en-US" sz="2700" spc="-54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bảng</a:t>
            </a:r>
            <a:r>
              <a:rPr lang="en-US" sz="2700" spc="-54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con </a:t>
            </a:r>
            <a:r>
              <a:rPr lang="en-US" sz="2700" spc="-54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và</a:t>
            </a:r>
            <a:r>
              <a:rPr lang="en-US" sz="2700" spc="-54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viết</a:t>
            </a:r>
            <a:r>
              <a:rPr lang="en-US" sz="2700" spc="-54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câu</a:t>
            </a:r>
            <a:r>
              <a:rPr lang="en-US" sz="2700" spc="-54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trả</a:t>
            </a:r>
            <a:r>
              <a:rPr lang="en-US" sz="2700" spc="-54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lời</a:t>
            </a:r>
            <a:r>
              <a:rPr lang="en-US" sz="2700" spc="-54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vào</a:t>
            </a:r>
            <a:r>
              <a:rPr lang="en-US" sz="2700" spc="-54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bảng</a:t>
            </a:r>
            <a:endParaRPr lang="en-US" sz="2700" spc="-54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  <a:sym typeface="#9Slide03 Arima Madurai Black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789701" y="3585060"/>
            <a:ext cx="1139069" cy="1053639"/>
          </a:xfrm>
          <a:custGeom>
            <a:avLst/>
            <a:gdLst/>
            <a:ahLst/>
            <a:cxnLst/>
            <a:rect l="l" t="t" r="r" b="b"/>
            <a:pathLst>
              <a:path w="2278137" h="1580458">
                <a:moveTo>
                  <a:pt x="0" y="0"/>
                </a:moveTo>
                <a:lnTo>
                  <a:pt x="2278137" y="0"/>
                </a:lnTo>
                <a:lnTo>
                  <a:pt x="2278137" y="1580457"/>
                </a:lnTo>
                <a:lnTo>
                  <a:pt x="0" y="158045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2384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4DCD7A39-E1AC-A4CB-81E2-EBD02DCEB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594" y="1157288"/>
            <a:ext cx="4997054" cy="1066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2024"/>
            <a:r>
              <a:rPr lang="en-US" altLang="en-US" sz="27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512024"/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7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3011" name="Group 51">
            <a:extLst>
              <a:ext uri="{FF2B5EF4-FFF2-40B4-BE49-F238E27FC236}">
                <a16:creationId xmlns:a16="http://schemas.microsoft.com/office/drawing/2014/main" xmlns="" id="{6DD2072A-3222-7494-A1E0-DD19686943CD}"/>
              </a:ext>
            </a:extLst>
          </p:cNvPr>
          <p:cNvGrpSpPr>
            <a:grpSpLocks/>
          </p:cNvGrpSpPr>
          <p:nvPr/>
        </p:nvGrpSpPr>
        <p:grpSpPr bwMode="auto">
          <a:xfrm>
            <a:off x="1290639" y="14288"/>
            <a:ext cx="240507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4B9047E-02F8-3F77-549C-AB12CEE68BF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2024">
                <a:defRPr/>
              </a:pPr>
              <a:endParaRPr lang="en-US" sz="17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43058" name="Rectangle 10">
              <a:extLst>
                <a:ext uri="{FF2B5EF4-FFF2-40B4-BE49-F238E27FC236}">
                  <a16:creationId xmlns:a16="http://schemas.microsoft.com/office/drawing/2014/main" xmlns="" id="{F730073A-1588-824B-A787-0D371C233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512024"/>
              <a:endParaRPr lang="vi-VN" altLang="en-US" sz="17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52D54B7-95E9-9E88-B0CC-BE07FB338A1E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2024">
                <a:defRPr/>
              </a:pPr>
              <a:endParaRPr lang="en-US" sz="17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4F48C368-C578-E69D-5BAD-27F3D3701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889" y="2679700"/>
            <a:ext cx="3773091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2024"/>
            <a:r>
              <a:rPr lang="en-US" altLang="en-US" sz="3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trai</a:t>
            </a:r>
            <a:r>
              <a:rPr lang="en-US" altLang="en-US" sz="15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10D37E85-1920-7DE9-F3F7-A1B993B5F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17" y="2938474"/>
            <a:ext cx="445294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B4CB9A06-27E5-14F3-E36C-A8B542A06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77" y="2716224"/>
            <a:ext cx="112514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ABC9168C-939C-8CE3-6FD1-42A07D165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0916" y="2789249"/>
            <a:ext cx="61317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2024"/>
            <a:endParaRPr lang="vi-VN" altLang="en-US" sz="17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83718D9D-DE1C-9541-5218-8B676E8EE4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5698" y="2901950"/>
            <a:ext cx="345282" cy="3873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512024"/>
            <a:r>
              <a:rPr lang="en-US" sz="3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F35E9AF1-2A7F-1B14-7F23-27D951440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602" y="3670300"/>
            <a:ext cx="3783807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2024"/>
            <a:r>
              <a:rPr lang="en-US" altLang="en-US" sz="3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endParaRPr lang="en-US" altLang="en-US" sz="3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B4F03191-E6F7-BF97-95C3-53BA0286E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29" y="3929071"/>
            <a:ext cx="445294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872AD8DC-89AE-85E8-E6C2-2C98DA72F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89" y="3706824"/>
            <a:ext cx="112514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C78E3272-DC17-EA21-5B99-5506B06A0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629" y="3779849"/>
            <a:ext cx="61317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2024"/>
            <a:endParaRPr lang="vi-VN" altLang="en-US" sz="17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78883DD5-2CD2-05AE-4F7D-F27569AC94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1410" y="3892550"/>
            <a:ext cx="345282" cy="3873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512024"/>
            <a:r>
              <a:rPr lang="en-US" sz="3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D5CF6642-4814-D8FA-F51A-FB3B293A9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602" y="4660900"/>
            <a:ext cx="3783807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2024"/>
            <a:r>
              <a:rPr lang="en-US" altLang="en-US" sz="3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15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B627442D-0687-5FA9-A706-5F40355E9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29" y="4919666"/>
            <a:ext cx="445294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6F85A68E-E8ED-4A51-FB0C-30C0C16EC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89" y="4697424"/>
            <a:ext cx="112514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2C590685-3ABB-5D04-D057-0E60F128F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629" y="4770449"/>
            <a:ext cx="61317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2024"/>
            <a:endParaRPr lang="vi-VN" altLang="en-US" sz="17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7AF179AF-3DFD-6618-CF28-605E064A08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1410" y="4883150"/>
            <a:ext cx="345282" cy="3873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512024"/>
            <a:r>
              <a:rPr lang="en-US" sz="3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xmlns="" id="{CB0099BC-08E6-2203-E86F-BA27AD10F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602" y="5651500"/>
            <a:ext cx="3783807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51206" tIns="25603" rIns="51206" bIns="2560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12024" eaLnBrk="1" hangingPunct="1">
              <a:defRPr/>
            </a:pPr>
            <a:r>
              <a:rPr lang="en-US" altLang="en-US" sz="3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Bác</a:t>
            </a:r>
            <a:endParaRPr lang="en-US" altLang="en-US" sz="34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xmlns="" id="{F8A70A29-224B-88B7-2501-7BAD5B839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29" y="5910274"/>
            <a:ext cx="445294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xmlns="" id="{7F2F9B99-19D7-2273-83D2-849D4DCDE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89" y="5688024"/>
            <a:ext cx="112514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ED77285C-D276-4AF8-925A-FD9458010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629" y="5761049"/>
            <a:ext cx="61317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2024"/>
            <a:endParaRPr lang="vi-VN" altLang="en-US" sz="17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xmlns="" id="{BE7BD12F-81EB-60E4-8F9F-38FFC21F1B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1410" y="5873750"/>
            <a:ext cx="345282" cy="3873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512024"/>
            <a:r>
              <a:rPr lang="en-US" sz="3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7195" name="AutoShape 27">
            <a:extLst>
              <a:ext uri="{FF2B5EF4-FFF2-40B4-BE49-F238E27FC236}">
                <a16:creationId xmlns:a16="http://schemas.microsoft.com/office/drawing/2014/main" xmlns="" id="{BD25FE98-FFB6-AACD-8844-FA825D879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1385" y="1031875"/>
            <a:ext cx="1157288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2024"/>
            <a:endParaRPr lang="vi-VN" altLang="en-US" sz="15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WordArt 28">
            <a:extLst>
              <a:ext uri="{FF2B5EF4-FFF2-40B4-BE49-F238E27FC236}">
                <a16:creationId xmlns:a16="http://schemas.microsoft.com/office/drawing/2014/main" xmlns="" id="{12081709-2AC5-596A-7031-78DCAEDA6E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64519" y="1400175"/>
            <a:ext cx="514350" cy="60960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24"/>
            <a:r>
              <a:rPr lang="en-US" sz="30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 1</a:t>
            </a:r>
          </a:p>
        </p:txBody>
      </p:sp>
      <p:pic>
        <p:nvPicPr>
          <p:cNvPr id="43034" name="Picture 29" descr="Picture1">
            <a:extLst>
              <a:ext uri="{FF2B5EF4-FFF2-40B4-BE49-F238E27FC236}">
                <a16:creationId xmlns:a16="http://schemas.microsoft.com/office/drawing/2014/main" xmlns="" id="{85D7F3C7-BE5D-3327-F1A0-0FA166F72C34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29" y="755661"/>
            <a:ext cx="6858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5" name="WordArt 30">
            <a:extLst>
              <a:ext uri="{FF2B5EF4-FFF2-40B4-BE49-F238E27FC236}">
                <a16:creationId xmlns:a16="http://schemas.microsoft.com/office/drawing/2014/main" xmlns="" id="{AEB9FF49-97E6-F88A-8195-6E243BA96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71736" y="26988"/>
            <a:ext cx="4480323" cy="76200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24"/>
            <a:r>
              <a:rPr lang="en-US" sz="3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chuông vàng </a:t>
            </a:r>
          </a:p>
        </p:txBody>
      </p:sp>
      <p:pic>
        <p:nvPicPr>
          <p:cNvPr id="43036" name="Picture 31" descr="people008">
            <a:extLst>
              <a:ext uri="{FF2B5EF4-FFF2-40B4-BE49-F238E27FC236}">
                <a16:creationId xmlns:a16="http://schemas.microsoft.com/office/drawing/2014/main" xmlns="" id="{36AF0763-961F-EAFC-CFB2-8D3917EF9C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40" y="5715000"/>
            <a:ext cx="728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7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8D56F7AE-B6E2-3882-CB67-49033A9EE3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18" y="-185738"/>
            <a:ext cx="1239441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>
            <a:extLst>
              <a:ext uri="{FF2B5EF4-FFF2-40B4-BE49-F238E27FC236}">
                <a16:creationId xmlns:a16="http://schemas.microsoft.com/office/drawing/2014/main" xmlns="" id="{373D165F-3B09-3BD7-D9DD-D1536C7751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50879" y="3000376"/>
            <a:ext cx="500063" cy="7429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24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7202" name="WordArt 34">
            <a:extLst>
              <a:ext uri="{FF2B5EF4-FFF2-40B4-BE49-F238E27FC236}">
                <a16:creationId xmlns:a16="http://schemas.microsoft.com/office/drawing/2014/main" xmlns="" id="{417F49E2-5A8A-3BDE-48BF-A5749843DC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50879" y="3000376"/>
            <a:ext cx="500063" cy="7429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24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203" name="WordArt 35">
            <a:extLst>
              <a:ext uri="{FF2B5EF4-FFF2-40B4-BE49-F238E27FC236}">
                <a16:creationId xmlns:a16="http://schemas.microsoft.com/office/drawing/2014/main" xmlns="" id="{532F9A74-9E5C-E21E-20B0-55967B6678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54451" y="2971800"/>
            <a:ext cx="500063" cy="7429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24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204" name="WordArt 36">
            <a:extLst>
              <a:ext uri="{FF2B5EF4-FFF2-40B4-BE49-F238E27FC236}">
                <a16:creationId xmlns:a16="http://schemas.microsoft.com/office/drawing/2014/main" xmlns="" id="{56C2C0C4-1FC9-4E0E-E1D9-227F1989A0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50879" y="3000376"/>
            <a:ext cx="500063" cy="7429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24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7205" name="WordArt 37">
            <a:extLst>
              <a:ext uri="{FF2B5EF4-FFF2-40B4-BE49-F238E27FC236}">
                <a16:creationId xmlns:a16="http://schemas.microsoft.com/office/drawing/2014/main" xmlns="" id="{A587BCC4-4250-3EC8-A300-82A741B4CD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86589" y="3000376"/>
            <a:ext cx="500063" cy="7429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24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206" name="WordArt 38">
            <a:extLst>
              <a:ext uri="{FF2B5EF4-FFF2-40B4-BE49-F238E27FC236}">
                <a16:creationId xmlns:a16="http://schemas.microsoft.com/office/drawing/2014/main" xmlns="" id="{562478FC-68C2-A7FB-89A9-0A8BCABDAB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61590" y="3000376"/>
            <a:ext cx="500063" cy="7429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24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207" name="WordArt 39">
            <a:extLst>
              <a:ext uri="{FF2B5EF4-FFF2-40B4-BE49-F238E27FC236}">
                <a16:creationId xmlns:a16="http://schemas.microsoft.com/office/drawing/2014/main" xmlns="" id="{E7F6E00F-BB89-86DB-D8BC-175D56A019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50879" y="3000376"/>
            <a:ext cx="500063" cy="7429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24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208" name="WordArt 40">
            <a:extLst>
              <a:ext uri="{FF2B5EF4-FFF2-40B4-BE49-F238E27FC236}">
                <a16:creationId xmlns:a16="http://schemas.microsoft.com/office/drawing/2014/main" xmlns="" id="{B1C0DBC7-48BC-9501-6C4B-52CB37E26A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50879" y="3000376"/>
            <a:ext cx="500063" cy="7429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24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209" name="WordArt 41">
            <a:extLst>
              <a:ext uri="{FF2B5EF4-FFF2-40B4-BE49-F238E27FC236}">
                <a16:creationId xmlns:a16="http://schemas.microsoft.com/office/drawing/2014/main" xmlns="" id="{7FF208FD-B8B6-3B63-F1E5-EEE16ADB9A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54451" y="2986088"/>
            <a:ext cx="500063" cy="7429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24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10" name="WordArt 42">
            <a:extLst>
              <a:ext uri="{FF2B5EF4-FFF2-40B4-BE49-F238E27FC236}">
                <a16:creationId xmlns:a16="http://schemas.microsoft.com/office/drawing/2014/main" xmlns="" id="{6D40A17D-774F-E0FA-CD5B-678D0749FC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50879" y="3000376"/>
            <a:ext cx="500063" cy="7429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24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211" name="WordArt 43">
            <a:extLst>
              <a:ext uri="{FF2B5EF4-FFF2-40B4-BE49-F238E27FC236}">
                <a16:creationId xmlns:a16="http://schemas.microsoft.com/office/drawing/2014/main" xmlns="" id="{EF0C0E43-9A34-4B4B-D7FC-B1BC9F448B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50879" y="3000376"/>
            <a:ext cx="500063" cy="7429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24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7212" name="WordArt 44">
            <a:extLst>
              <a:ext uri="{FF2B5EF4-FFF2-40B4-BE49-F238E27FC236}">
                <a16:creationId xmlns:a16="http://schemas.microsoft.com/office/drawing/2014/main" xmlns="" id="{3B475492-4691-14DF-CEAB-F3AAB6C06D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50879" y="3000376"/>
            <a:ext cx="500063" cy="7429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24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7213" name="WordArt 45">
            <a:extLst>
              <a:ext uri="{FF2B5EF4-FFF2-40B4-BE49-F238E27FC236}">
                <a16:creationId xmlns:a16="http://schemas.microsoft.com/office/drawing/2014/main" xmlns="" id="{A9C1351B-A3E6-AC9E-E0AD-E65D0E0C11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50879" y="3000376"/>
            <a:ext cx="500063" cy="7429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24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7214" name="WordArt 46">
            <a:extLst>
              <a:ext uri="{FF2B5EF4-FFF2-40B4-BE49-F238E27FC236}">
                <a16:creationId xmlns:a16="http://schemas.microsoft.com/office/drawing/2014/main" xmlns="" id="{CA396D63-39AB-FACF-30BA-ED62567EEF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43735" y="2981326"/>
            <a:ext cx="500063" cy="7429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24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7215" name="WordArt 47">
            <a:extLst>
              <a:ext uri="{FF2B5EF4-FFF2-40B4-BE49-F238E27FC236}">
                <a16:creationId xmlns:a16="http://schemas.microsoft.com/office/drawing/2014/main" xmlns="" id="{19CCA10E-96FE-2971-640E-93083E73EF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50879" y="3000376"/>
            <a:ext cx="500063" cy="7429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24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7216" name="WordArt 48">
            <a:extLst>
              <a:ext uri="{FF2B5EF4-FFF2-40B4-BE49-F238E27FC236}">
                <a16:creationId xmlns:a16="http://schemas.microsoft.com/office/drawing/2014/main" xmlns="" id="{DF201183-C5EC-ABB9-CD18-6E256B64A4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03244" y="2971800"/>
            <a:ext cx="535782" cy="7429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24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21" name="Group 49">
            <a:extLst>
              <a:ext uri="{FF2B5EF4-FFF2-40B4-BE49-F238E27FC236}">
                <a16:creationId xmlns:a16="http://schemas.microsoft.com/office/drawing/2014/main" xmlns="" id="{DBAB98A0-212C-2CC8-A159-3546D3094140}"/>
              </a:ext>
            </a:extLst>
          </p:cNvPr>
          <p:cNvGrpSpPr>
            <a:grpSpLocks/>
          </p:cNvGrpSpPr>
          <p:nvPr/>
        </p:nvGrpSpPr>
        <p:grpSpPr bwMode="auto">
          <a:xfrm>
            <a:off x="7340204" y="1039813"/>
            <a:ext cx="1314450" cy="1752600"/>
            <a:chOff x="4320" y="2928"/>
            <a:chExt cx="1104" cy="1104"/>
          </a:xfrm>
        </p:grpSpPr>
        <p:sp>
          <p:nvSpPr>
            <p:cNvPr id="43055" name="AutoShape 50">
              <a:extLst>
                <a:ext uri="{FF2B5EF4-FFF2-40B4-BE49-F238E27FC236}">
                  <a16:creationId xmlns:a16="http://schemas.microsoft.com/office/drawing/2014/main" xmlns="" id="{3F8343B6-8C9D-C50B-26D5-AF54CFD91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512024"/>
              <a:endParaRPr lang="vi-VN" altLang="en-US" sz="5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3056" name="WordArt 51">
              <a:extLst>
                <a:ext uri="{FF2B5EF4-FFF2-40B4-BE49-F238E27FC236}">
                  <a16:creationId xmlns:a16="http://schemas.microsoft.com/office/drawing/2014/main" xmlns="" id="{89063E38-FF31-B52E-E93E-19F9D1E0D57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512024"/>
              <a:r>
                <a:rPr lang="en-US" sz="3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2073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  <p:bldP spid="7195" grpId="0" animBg="1"/>
      <p:bldP spid="719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6B6889F8-4128-54E1-872D-E28BB69B8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594" y="1157288"/>
            <a:ext cx="4997054" cy="1066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2060"/>
            <a:r>
              <a:rPr lang="en-US" altLang="en-US" sz="2700" b="1">
                <a:solidFill>
                  <a:srgbClr val="FFFF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phụ nữ sinh ra mẹ em , em gọi là:</a:t>
            </a:r>
          </a:p>
          <a:p>
            <a:pPr algn="ctr" defTabSz="512060"/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7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4035" name="Group 51">
            <a:extLst>
              <a:ext uri="{FF2B5EF4-FFF2-40B4-BE49-F238E27FC236}">
                <a16:creationId xmlns:a16="http://schemas.microsoft.com/office/drawing/2014/main" xmlns="" id="{8DCDD6A6-ECBF-2955-056A-817283DC8AAC}"/>
              </a:ext>
            </a:extLst>
          </p:cNvPr>
          <p:cNvGrpSpPr>
            <a:grpSpLocks/>
          </p:cNvGrpSpPr>
          <p:nvPr/>
        </p:nvGrpSpPr>
        <p:grpSpPr bwMode="auto">
          <a:xfrm>
            <a:off x="1290639" y="14288"/>
            <a:ext cx="240507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F942AC3-3AE8-0AAA-3427-861FD9A5B2B2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2060">
                <a:defRPr/>
              </a:pPr>
              <a:endParaRPr lang="en-US" sz="17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44082" name="Rectangle 10">
              <a:extLst>
                <a:ext uri="{FF2B5EF4-FFF2-40B4-BE49-F238E27FC236}">
                  <a16:creationId xmlns:a16="http://schemas.microsoft.com/office/drawing/2014/main" xmlns="" id="{2597FBEB-05FB-EABE-3D90-2484462D4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512060"/>
              <a:endParaRPr lang="vi-VN" altLang="en-US" sz="17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C831E1C-E92B-048A-84B3-8B28BC77B46C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2060">
                <a:defRPr/>
              </a:pPr>
              <a:endParaRPr lang="en-US" sz="17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9D75C10D-1B6A-7007-ECDC-7B3464859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880" y="2679700"/>
            <a:ext cx="3773091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2060"/>
            <a:r>
              <a:rPr lang="en-US" altLang="en-US" sz="3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15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A6C77671-8DD4-9933-5D1D-608444CAA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17" y="2938465"/>
            <a:ext cx="445294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2F0B9F94-A730-68AC-5DB4-AA402BE24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68" y="2716215"/>
            <a:ext cx="112514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B39501E1-984D-96FC-AD8F-882A6BB02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0916" y="2789240"/>
            <a:ext cx="61317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2060"/>
            <a:endParaRPr lang="vi-VN" altLang="en-US" sz="17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B58A2840-FA06-504E-361E-768C6F0DD2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5698" y="2901950"/>
            <a:ext cx="345282" cy="3873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512060"/>
            <a:r>
              <a:rPr lang="en-US" sz="3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CFC3FF00-C2C5-010C-E785-38BBB5843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593" y="3670300"/>
            <a:ext cx="3783807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2060"/>
            <a:r>
              <a:rPr lang="en-US" altLang="en-US" sz="3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ngoại</a:t>
            </a:r>
            <a:endParaRPr lang="en-US" altLang="en-US" sz="3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F26E655D-6580-D832-1311-9968DE1A3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29" y="3929065"/>
            <a:ext cx="445294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C9377045-008B-8E86-34C7-D9963E0D2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80" y="3706815"/>
            <a:ext cx="112514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F3CCD01C-B673-011F-C9D8-70AC63E46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629" y="3779840"/>
            <a:ext cx="61317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2060"/>
            <a:endParaRPr lang="vi-VN" altLang="en-US" sz="17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074056DC-25AD-91BD-62BF-984B26A1D9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1410" y="3892550"/>
            <a:ext cx="345282" cy="3873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512060"/>
            <a:r>
              <a:rPr lang="en-US" sz="3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89E896A5-2338-5BF0-E87D-7CE8532C0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593" y="4660900"/>
            <a:ext cx="3783807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2060"/>
            <a:r>
              <a:rPr lang="en-US" altLang="en-US" sz="3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nội</a:t>
            </a:r>
            <a:r>
              <a:rPr lang="en-US" altLang="en-US" sz="15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943323E1-9AAE-3EEF-6520-CBC834793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29" y="4919665"/>
            <a:ext cx="445294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0838B930-AA36-5A3B-B086-F75C73AFB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80" y="4697415"/>
            <a:ext cx="112514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1CC9BBB1-58E0-4AFE-6154-24D5325ED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629" y="4770440"/>
            <a:ext cx="61317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2060"/>
            <a:endParaRPr lang="vi-VN" altLang="en-US" sz="17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F8C1FEF4-40A5-7A73-2597-AC106DD3E5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1410" y="4883150"/>
            <a:ext cx="345282" cy="3873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512060"/>
            <a:r>
              <a:rPr lang="en-US" sz="3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xmlns="" id="{2316260F-5E1D-D3B3-3BA1-6E8895AED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593" y="5651500"/>
            <a:ext cx="3783807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51206" tIns="25603" rIns="51206" bIns="2560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12060" eaLnBrk="1" hangingPunct="1">
              <a:defRPr/>
            </a:pPr>
            <a:r>
              <a:rPr lang="en-US" altLang="en-US" sz="3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Bác</a:t>
            </a:r>
            <a:endParaRPr lang="en-US" altLang="en-US" sz="34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xmlns="" id="{3FDD4140-9117-E440-243A-99233AC50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29" y="5910265"/>
            <a:ext cx="445294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xmlns="" id="{FE23D5B6-E217-2D50-5E44-6D385BA3E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80" y="5688015"/>
            <a:ext cx="112514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EB083F7F-8643-8691-DE37-9A5E13D2E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629" y="5761040"/>
            <a:ext cx="61317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2060"/>
            <a:endParaRPr lang="vi-VN" altLang="en-US" sz="17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xmlns="" id="{2CCB25F8-CAFF-7604-2AF3-F165C0477E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1410" y="5873750"/>
            <a:ext cx="345282" cy="3873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512060"/>
            <a:r>
              <a:rPr lang="en-US" sz="3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7195" name="AutoShape 27">
            <a:extLst>
              <a:ext uri="{FF2B5EF4-FFF2-40B4-BE49-F238E27FC236}">
                <a16:creationId xmlns:a16="http://schemas.microsoft.com/office/drawing/2014/main" xmlns="" id="{412B9781-BDA7-DB24-6573-D52D4FE16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1385" y="1031875"/>
            <a:ext cx="1157288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2060"/>
            <a:endParaRPr lang="vi-VN" altLang="en-US" sz="15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WordArt 28">
            <a:extLst>
              <a:ext uri="{FF2B5EF4-FFF2-40B4-BE49-F238E27FC236}">
                <a16:creationId xmlns:a16="http://schemas.microsoft.com/office/drawing/2014/main" xmlns="" id="{2FBA2DCA-0AEB-3C58-AF52-C06C83E544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64519" y="1400175"/>
            <a:ext cx="514350" cy="60960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60"/>
            <a:r>
              <a:rPr lang="en-US" sz="30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 2</a:t>
            </a:r>
          </a:p>
        </p:txBody>
      </p:sp>
      <p:pic>
        <p:nvPicPr>
          <p:cNvPr id="44058" name="Picture 29" descr="Picture1">
            <a:extLst>
              <a:ext uri="{FF2B5EF4-FFF2-40B4-BE49-F238E27FC236}">
                <a16:creationId xmlns:a16="http://schemas.microsoft.com/office/drawing/2014/main" xmlns="" id="{84543163-2C4E-2EBE-3844-04A1FD1EC928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29" y="755652"/>
            <a:ext cx="6858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9" name="WordArt 30">
            <a:extLst>
              <a:ext uri="{FF2B5EF4-FFF2-40B4-BE49-F238E27FC236}">
                <a16:creationId xmlns:a16="http://schemas.microsoft.com/office/drawing/2014/main" xmlns="" id="{D1B3B0D9-C06D-B615-B8A6-362BEC970C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71727" y="26988"/>
            <a:ext cx="4480323" cy="76200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60"/>
            <a:r>
              <a:rPr lang="en-US" sz="3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chuông</a:t>
            </a:r>
            <a:r>
              <a:rPr lang="en-US" sz="3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  <a:r>
              <a:rPr lang="en-US" sz="3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vàng</a:t>
            </a:r>
            <a:r>
              <a:rPr lang="en-US" sz="3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</a:p>
        </p:txBody>
      </p:sp>
      <p:pic>
        <p:nvPicPr>
          <p:cNvPr id="44060" name="Picture 31" descr="people008">
            <a:extLst>
              <a:ext uri="{FF2B5EF4-FFF2-40B4-BE49-F238E27FC236}">
                <a16:creationId xmlns:a16="http://schemas.microsoft.com/office/drawing/2014/main" xmlns="" id="{A7485680-3EA3-6F8D-F507-B5DFEFABA1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9" y="5715000"/>
            <a:ext cx="728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1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B7DE1742-419D-A28E-82E3-F930E4005D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11" y="-185738"/>
            <a:ext cx="1239441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>
            <a:extLst>
              <a:ext uri="{FF2B5EF4-FFF2-40B4-BE49-F238E27FC236}">
                <a16:creationId xmlns:a16="http://schemas.microsoft.com/office/drawing/2014/main" xmlns="" id="{98F7F723-6AD4-5E10-CEA3-B0C02B6BAF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50870" y="3000376"/>
            <a:ext cx="500063" cy="7429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6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7202" name="WordArt 34">
            <a:extLst>
              <a:ext uri="{FF2B5EF4-FFF2-40B4-BE49-F238E27FC236}">
                <a16:creationId xmlns:a16="http://schemas.microsoft.com/office/drawing/2014/main" xmlns="" id="{30C9095B-A682-6C5C-71F0-B44F4BAC78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50870" y="3000376"/>
            <a:ext cx="500063" cy="7429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6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203" name="WordArt 35">
            <a:extLst>
              <a:ext uri="{FF2B5EF4-FFF2-40B4-BE49-F238E27FC236}">
                <a16:creationId xmlns:a16="http://schemas.microsoft.com/office/drawing/2014/main" xmlns="" id="{68B3003E-4376-1BD3-0AD7-6C4EA178FB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54442" y="2971800"/>
            <a:ext cx="500063" cy="7429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6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204" name="WordArt 36">
            <a:extLst>
              <a:ext uri="{FF2B5EF4-FFF2-40B4-BE49-F238E27FC236}">
                <a16:creationId xmlns:a16="http://schemas.microsoft.com/office/drawing/2014/main" xmlns="" id="{5BE5CB21-50FB-2031-8F82-51E7EE17E4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50870" y="3000376"/>
            <a:ext cx="500063" cy="7429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6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7205" name="WordArt 37">
            <a:extLst>
              <a:ext uri="{FF2B5EF4-FFF2-40B4-BE49-F238E27FC236}">
                <a16:creationId xmlns:a16="http://schemas.microsoft.com/office/drawing/2014/main" xmlns="" id="{8163BEAD-ABE7-78FC-2B69-2B8F790822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86589" y="3000376"/>
            <a:ext cx="500063" cy="7429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6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206" name="WordArt 38">
            <a:extLst>
              <a:ext uri="{FF2B5EF4-FFF2-40B4-BE49-F238E27FC236}">
                <a16:creationId xmlns:a16="http://schemas.microsoft.com/office/drawing/2014/main" xmlns="" id="{11B95FA5-D8F2-1D6F-B22D-7455727B93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61586" y="3000376"/>
            <a:ext cx="500063" cy="7429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6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207" name="WordArt 39">
            <a:extLst>
              <a:ext uri="{FF2B5EF4-FFF2-40B4-BE49-F238E27FC236}">
                <a16:creationId xmlns:a16="http://schemas.microsoft.com/office/drawing/2014/main" xmlns="" id="{D3DBCC31-4DD1-5B6A-6792-F651E19769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50870" y="3000376"/>
            <a:ext cx="500063" cy="7429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6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208" name="WordArt 40">
            <a:extLst>
              <a:ext uri="{FF2B5EF4-FFF2-40B4-BE49-F238E27FC236}">
                <a16:creationId xmlns:a16="http://schemas.microsoft.com/office/drawing/2014/main" xmlns="" id="{D78FC9A0-16D8-7718-D78C-7AD2AA6D69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50870" y="3000376"/>
            <a:ext cx="500063" cy="7429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6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209" name="WordArt 41">
            <a:extLst>
              <a:ext uri="{FF2B5EF4-FFF2-40B4-BE49-F238E27FC236}">
                <a16:creationId xmlns:a16="http://schemas.microsoft.com/office/drawing/2014/main" xmlns="" id="{3D372B7D-5DA0-4A18-3899-989816827D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54442" y="2986088"/>
            <a:ext cx="500063" cy="7429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6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10" name="WordArt 42">
            <a:extLst>
              <a:ext uri="{FF2B5EF4-FFF2-40B4-BE49-F238E27FC236}">
                <a16:creationId xmlns:a16="http://schemas.microsoft.com/office/drawing/2014/main" xmlns="" id="{82A139EA-5554-D324-95EE-2B00D9D5C9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50870" y="3000376"/>
            <a:ext cx="500063" cy="7429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6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211" name="WordArt 43">
            <a:extLst>
              <a:ext uri="{FF2B5EF4-FFF2-40B4-BE49-F238E27FC236}">
                <a16:creationId xmlns:a16="http://schemas.microsoft.com/office/drawing/2014/main" xmlns="" id="{4D169957-F3FC-FABF-6737-38C2E95A20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50870" y="3000376"/>
            <a:ext cx="500063" cy="7429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6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7212" name="WordArt 44">
            <a:extLst>
              <a:ext uri="{FF2B5EF4-FFF2-40B4-BE49-F238E27FC236}">
                <a16:creationId xmlns:a16="http://schemas.microsoft.com/office/drawing/2014/main" xmlns="" id="{7A7B2742-AB8C-CA29-35DF-7061A35F79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50870" y="3000376"/>
            <a:ext cx="500063" cy="7429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6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7213" name="WordArt 45">
            <a:extLst>
              <a:ext uri="{FF2B5EF4-FFF2-40B4-BE49-F238E27FC236}">
                <a16:creationId xmlns:a16="http://schemas.microsoft.com/office/drawing/2014/main" xmlns="" id="{C201B21E-EB12-B96D-69EE-70699DFFEA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50870" y="3000376"/>
            <a:ext cx="500063" cy="7429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6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7214" name="WordArt 46">
            <a:extLst>
              <a:ext uri="{FF2B5EF4-FFF2-40B4-BE49-F238E27FC236}">
                <a16:creationId xmlns:a16="http://schemas.microsoft.com/office/drawing/2014/main" xmlns="" id="{A34DF706-F5A4-2449-4281-95625CA52A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43726" y="2981326"/>
            <a:ext cx="500063" cy="7429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6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7215" name="WordArt 47">
            <a:extLst>
              <a:ext uri="{FF2B5EF4-FFF2-40B4-BE49-F238E27FC236}">
                <a16:creationId xmlns:a16="http://schemas.microsoft.com/office/drawing/2014/main" xmlns="" id="{B020687D-0AB9-6514-FEAF-FF7EB5A1E7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50870" y="3000376"/>
            <a:ext cx="500063" cy="7429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6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7216" name="WordArt 48">
            <a:extLst>
              <a:ext uri="{FF2B5EF4-FFF2-40B4-BE49-F238E27FC236}">
                <a16:creationId xmlns:a16="http://schemas.microsoft.com/office/drawing/2014/main" xmlns="" id="{514F0180-415D-62DD-A58C-3ADB125034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03244" y="2971800"/>
            <a:ext cx="535782" cy="742950"/>
          </a:xfrm>
          <a:prstGeom prst="rect">
            <a:avLst/>
          </a:prstGeom>
        </p:spPr>
        <p:txBody>
          <a:bodyPr wrap="none" lIns="51206" tIns="25603" rIns="51206" bIns="256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206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21" name="Group 49">
            <a:extLst>
              <a:ext uri="{FF2B5EF4-FFF2-40B4-BE49-F238E27FC236}">
                <a16:creationId xmlns:a16="http://schemas.microsoft.com/office/drawing/2014/main" xmlns="" id="{177656D9-2B4C-060D-87F6-0EADB2AA5FE1}"/>
              </a:ext>
            </a:extLst>
          </p:cNvPr>
          <p:cNvGrpSpPr>
            <a:grpSpLocks/>
          </p:cNvGrpSpPr>
          <p:nvPr/>
        </p:nvGrpSpPr>
        <p:grpSpPr bwMode="auto">
          <a:xfrm>
            <a:off x="7340204" y="1039813"/>
            <a:ext cx="1314450" cy="1752600"/>
            <a:chOff x="4320" y="2928"/>
            <a:chExt cx="1104" cy="1104"/>
          </a:xfrm>
        </p:grpSpPr>
        <p:sp>
          <p:nvSpPr>
            <p:cNvPr id="44079" name="AutoShape 50">
              <a:extLst>
                <a:ext uri="{FF2B5EF4-FFF2-40B4-BE49-F238E27FC236}">
                  <a16:creationId xmlns:a16="http://schemas.microsoft.com/office/drawing/2014/main" xmlns="" id="{E6D01F72-6346-3330-BC42-E53C4BB61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512060"/>
              <a:endParaRPr lang="vi-VN" altLang="en-US" sz="5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4080" name="WordArt 51">
              <a:extLst>
                <a:ext uri="{FF2B5EF4-FFF2-40B4-BE49-F238E27FC236}">
                  <a16:creationId xmlns:a16="http://schemas.microsoft.com/office/drawing/2014/main" xmlns="" id="{25D633EC-4C63-FBD5-8F06-22645CD7E66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512060"/>
              <a:r>
                <a:rPr lang="en-US" sz="3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1341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  <p:bldP spid="7195" grpId="0" animBg="1"/>
      <p:bldP spid="719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366</Words>
  <Application>Microsoft Office PowerPoint</Application>
  <PresentationFormat>On-screen Show (4:3)</PresentationFormat>
  <Paragraphs>95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2026-01-08T08:16:49Z</dcterms:created>
  <dcterms:modified xsi:type="dcterms:W3CDTF">2026-01-08T08:22:05Z</dcterms:modified>
</cp:coreProperties>
</file>