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02" r:id="rId4"/>
    <p:sldMasterId id="2147483717" r:id="rId5"/>
    <p:sldMasterId id="2147483732" r:id="rId6"/>
    <p:sldMasterId id="2147483747" r:id="rId7"/>
    <p:sldMasterId id="2147483762" r:id="rId8"/>
    <p:sldMasterId id="2147483777" r:id="rId9"/>
    <p:sldMasterId id="2147483792" r:id="rId10"/>
    <p:sldMasterId id="2147483807" r:id="rId11"/>
    <p:sldMasterId id="2147483822" r:id="rId12"/>
  </p:sldMasterIdLst>
  <p:notesMasterIdLst>
    <p:notesMasterId r:id="rId25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955A1-AB36-4179-BA8C-5F55D9C95812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10B94-9037-4EBB-A3D0-47723AB72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3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2846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do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hậu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nghiêm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</a:rPr>
              <a:pPr algn="r">
                <a:defRPr/>
              </a:pPr>
              <a:t>12</a:t>
            </a:fld>
            <a:endParaRPr lang="en-US" altLang="zh-CN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3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615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09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350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0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695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0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562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25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439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85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550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22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3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494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479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947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555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219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9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709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9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64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5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70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18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3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90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663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96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31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02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207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35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180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494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49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399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321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782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5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83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778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346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4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8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6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009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63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547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242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115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539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106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525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40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751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499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22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291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773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635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775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00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266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08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564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5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408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88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274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208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9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65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39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4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2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28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00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7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8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9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1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6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72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1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81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41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70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40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91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82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74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7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4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1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3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7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4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59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11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88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29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70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3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6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05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62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2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6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8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03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58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16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5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09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20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36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684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78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9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2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195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6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77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77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6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54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37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39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63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293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34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28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4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38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473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6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307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696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66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87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74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81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39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41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4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1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761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611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2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4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51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0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7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5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6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6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2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5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4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2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6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3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685956"/>
            <a:ext cx="8763000" cy="3739471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900" dirty="0">
                <a:solidFill>
                  <a:srgbClr val="EC4901"/>
                </a:solidFill>
                <a:latin typeface="iCiel Cadena"/>
                <a:ea typeface="iCiel Cadena"/>
                <a:cs typeface="iCiel Cadena"/>
                <a:sym typeface="iCiel Cadena"/>
              </a:rPr>
              <a:t>Bài </a:t>
            </a:r>
            <a:r>
              <a:rPr lang="en-US" sz="4900" dirty="0" smtClean="0">
                <a:solidFill>
                  <a:srgbClr val="EC4901"/>
                </a:solidFill>
                <a:latin typeface="iCiel Cadena"/>
                <a:ea typeface="iCiel Cadena"/>
                <a:cs typeface="iCiel Cadena"/>
                <a:sym typeface="iCiel Cadena"/>
              </a:rPr>
              <a:t>2: </a:t>
            </a:r>
            <a:r>
              <a:rPr lang="en-US" sz="40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Phòng 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itchFamily="18" charset="0"/>
              </a:rPr>
              <a:t>tránh hỏa hoạn khi ở nhà (tiết 1)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5273" y="4791125"/>
            <a:ext cx="1607344" cy="2143125"/>
          </a:xfrm>
        </p:spPr>
      </p:pic>
      <p:sp>
        <p:nvSpPr>
          <p:cNvPr id="4" name="Rectangle 3"/>
          <p:cNvSpPr/>
          <p:nvPr/>
        </p:nvSpPr>
        <p:spPr>
          <a:xfrm>
            <a:off x="1257300" y="304850"/>
            <a:ext cx="6515100" cy="9925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6448701" y="4285898"/>
            <a:ext cx="266449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21" y="1957438"/>
            <a:ext cx="23669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270421" y="892201"/>
            <a:ext cx="1384697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15" y="4624846"/>
            <a:ext cx="1627344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25" y="2027238"/>
            <a:ext cx="147042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51" y="4744674"/>
            <a:ext cx="2569180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1752005" y="1488802"/>
            <a:ext cx="40005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4514850" y="4148138"/>
            <a:ext cx="1143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2466393" y="3399796"/>
            <a:ext cx="909095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885587" y="3640168"/>
            <a:ext cx="1384697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863477" y="2758537"/>
            <a:ext cx="1384697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561937" y="1106082"/>
            <a:ext cx="1773478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6343675" y="1690831"/>
            <a:ext cx="204443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712643" y="3634126"/>
            <a:ext cx="138469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60" y="1102272"/>
            <a:ext cx="2738929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61" y="3615713"/>
            <a:ext cx="2032326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286000" y="4303701"/>
            <a:ext cx="3429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2769" y="0"/>
            <a:ext cx="890016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305" t="30889" r="27778" b="22223"/>
          <a:stretch/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939022" y="1356350"/>
            <a:ext cx="6915150" cy="24391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478852-67FB-407A-BB6A-81A43D1509AC}"/>
              </a:ext>
            </a:extLst>
          </p:cNvPr>
          <p:cNvSpPr txBox="1"/>
          <p:nvPr/>
        </p:nvSpPr>
        <p:spPr>
          <a:xfrm>
            <a:off x="1730782" y="1914241"/>
            <a:ext cx="5331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Nêu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những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nguyên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nhân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cháy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nhà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FF8FB5-8FCE-4443-822E-6482FED51B72}"/>
              </a:ext>
            </a:extLst>
          </p:cNvPr>
          <p:cNvSpPr txBox="1"/>
          <p:nvPr/>
        </p:nvSpPr>
        <p:spPr>
          <a:xfrm>
            <a:off x="-585676" y="249585"/>
            <a:ext cx="533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5B9BD5">
                    <a:lumMod val="60000"/>
                    <a:lumOff val="40000"/>
                  </a:srgbClr>
                </a:solidFill>
              </a:rPr>
              <a:t>THẢO LUẬN NHÓM ĐÔI</a:t>
            </a:r>
          </a:p>
        </p:txBody>
      </p:sp>
      <p:pic>
        <p:nvPicPr>
          <p:cNvPr id="8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xmlns="" id="{F308FBD5-F096-44C4-8992-20FE1F6E95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2381" y="4951829"/>
            <a:ext cx="2541621" cy="1906172"/>
          </a:xfrm>
        </p:spPr>
      </p:pic>
    </p:spTree>
    <p:extLst>
      <p:ext uri="{BB962C8B-B14F-4D97-AF65-F5344CB8AC3E}">
        <p14:creationId xmlns:p14="http://schemas.microsoft.com/office/powerpoint/2010/main" val="23534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763" y="3"/>
            <a:ext cx="9744075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183535" y="1769192"/>
            <a:ext cx="6535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0636" y="2696166"/>
            <a:ext cx="714375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đun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nấu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0637" y="3413274"/>
            <a:ext cx="715803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2267" y="4082997"/>
            <a:ext cx="716640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36FD95-5F11-4805-8910-A0B3C1EDEB7E}"/>
              </a:ext>
            </a:extLst>
          </p:cNvPr>
          <p:cNvSpPr/>
          <p:nvPr/>
        </p:nvSpPr>
        <p:spPr>
          <a:xfrm>
            <a:off x="1400638" y="4722607"/>
            <a:ext cx="716640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20612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85865" y="2286000"/>
            <a:ext cx="677227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210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622926"/>
            <a:ext cx="9340179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5206" y="-1088462"/>
            <a:ext cx="7636475" cy="966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58" y="4275587"/>
            <a:ext cx="1853904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1948007" y="2705426"/>
            <a:ext cx="5686865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C6F494-CCDB-4E0D-A43E-0C557646A4F2}"/>
              </a:ext>
            </a:extLst>
          </p:cNvPr>
          <p:cNvSpPr/>
          <p:nvPr/>
        </p:nvSpPr>
        <p:spPr>
          <a:xfrm>
            <a:off x="1828735" y="928180"/>
            <a:ext cx="7526870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BC6F494-CCDB-4E0D-A43E-0C557646A4F2}"/>
              </a:ext>
            </a:extLst>
          </p:cNvPr>
          <p:cNvSpPr/>
          <p:nvPr/>
        </p:nvSpPr>
        <p:spPr>
          <a:xfrm>
            <a:off x="1758317" y="1703161"/>
            <a:ext cx="7839225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342900" y="912812"/>
            <a:ext cx="508635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6480" y="2055813"/>
            <a:ext cx="3243263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71706" y="1124804"/>
            <a:ext cx="3507581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79229" y="820004"/>
            <a:ext cx="1293019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lang="en-US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622926"/>
            <a:ext cx="9340179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" y="-704057"/>
            <a:ext cx="869952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337" y="4438650"/>
            <a:ext cx="260706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1939681" y="1361079"/>
            <a:ext cx="5579330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0372" y="5441922"/>
            <a:ext cx="562427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5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342902" y="1123950"/>
            <a:ext cx="5114925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7827" y="2055813"/>
            <a:ext cx="334327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9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622926"/>
            <a:ext cx="9340179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" y="-704057"/>
            <a:ext cx="869952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337" y="4438650"/>
            <a:ext cx="260706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66472" y="5103674"/>
            <a:ext cx="5936652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2338330" y="1429492"/>
            <a:ext cx="5246784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7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225028" y="-927701"/>
            <a:ext cx="9539605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69" y="1204686"/>
            <a:ext cx="1721812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830" y="85"/>
            <a:ext cx="62817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20004"/>
              </p:ext>
            </p:extLst>
          </p:nvPr>
        </p:nvGraphicFramePr>
        <p:xfrm>
          <a:off x="39647" y="76927"/>
          <a:ext cx="7637421" cy="678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74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31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85865" y="2286000"/>
            <a:ext cx="677227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NGUYÊN NHÂN KHÁC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2306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416</Words>
  <Application>Microsoft Office PowerPoint</Application>
  <PresentationFormat>On-screen Show (4:3)</PresentationFormat>
  <Paragraphs>45</Paragraphs>
  <Slides>12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11_Office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14_Office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2026-01-08T08:23:32Z</dcterms:created>
  <dcterms:modified xsi:type="dcterms:W3CDTF">2026-01-08T08:30:22Z</dcterms:modified>
</cp:coreProperties>
</file>