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23" r:id="rId2"/>
    <p:sldMasterId id="2147483744" r:id="rId3"/>
  </p:sldMasterIdLst>
  <p:notesMasterIdLst>
    <p:notesMasterId r:id="rId8"/>
  </p:notesMasterIdLst>
  <p:sldIdLst>
    <p:sldId id="2648" r:id="rId4"/>
    <p:sldId id="290" r:id="rId5"/>
    <p:sldId id="2636" r:id="rId6"/>
    <p:sldId id="29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2C00E-89B4-4669-87E8-FBDBFE6F31E2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0A3B1F-4895-46AF-A1DE-D0C6B88A55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3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2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090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76CC0A-D042-4CA8-05D4-5E03E181D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DB5B727-A22B-970F-A1D6-D40D5067F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A25371-A9C2-A7DE-2687-147B3BBA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208308-7D9D-031C-1A8A-9383D417D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B630DE2-0A07-3110-1A58-A3461A23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652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AA321-CA42-D0F6-49AF-031EC990E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BCEB2CB-1454-EABF-52DC-A08700C63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027D1C-AC8D-48DB-6416-0C9314CC8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A6F8FB-0F8D-A45B-350E-D5175219D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42B8F3-FDFF-715B-DE35-D4E7B3299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0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69FC2F3-8E0D-A8C1-4F07-0071006A2C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7AB4A65-083F-AEA9-74A7-E771AD37BB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03DD509-880D-F855-8BB7-CC3589F513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82B0FDD-20BF-8716-00AF-22D7AFC9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8A0961-B02A-1C67-8CC3-8721FE440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2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=""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=""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=""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165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=""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994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=""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964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=""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555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=""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=""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107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=""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8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=""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613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9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EE417E-C5D8-7E72-689B-0C0A7F7EA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F4F91E4-41E1-3932-9D70-972C2B45B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849AB3-D212-681C-9140-9C25662E09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F67D49-1885-3D08-65FC-6EBC84CC6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1E0DC4-5828-80C4-C00D-164BE0DB4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6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7">
            <a:extLst>
              <a:ext uri="{FF2B5EF4-FFF2-40B4-BE49-F238E27FC236}">
                <a16:creationId xmlns="" xmlns:a16="http://schemas.microsoft.com/office/drawing/2014/main" id="{469D8460-D3E8-6283-D2D2-70B480D3476D}"/>
              </a:ext>
            </a:extLst>
          </p:cNvPr>
          <p:cNvSpPr/>
          <p:nvPr userDrawn="1"/>
        </p:nvSpPr>
        <p:spPr>
          <a:xfrm>
            <a:off x="267970" y="370114"/>
            <a:ext cx="11656060" cy="61177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思源黑体 CN Bold" panose="020B08000000000000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626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06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981EC2-83EE-ACB0-7A34-69A59EC82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E0CEAE0-087D-327E-B53B-794A3ED67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4D6D42-C6E7-D286-8F59-CC96E370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7ECD8D8-803B-8823-67EA-08128D522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7E0F5E-7AF6-B90D-5D77-6D56A0139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DF5287-7419-F68B-CC98-555F92AE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4A3547E-BCBE-EA35-6B72-43C8766DE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28B10DB-6A69-694C-9D89-12AD082ED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5C96C6-DEF3-50B3-00D5-799F802229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C172166-3FDF-5642-D619-F9A2669E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4EFDA1B-8F05-2B3D-AC3E-8B00269B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0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FAEA5F-F3F4-F4AD-9B8E-CB056B35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1F067FC-A37D-EA8F-B55A-9590F28BC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640D17-7DA2-C273-75EA-1747E6E52B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7E457EF-7B25-55AB-073E-8C620B805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973CFD9-E3F3-63EA-5428-00494CD309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6931060-B49D-4470-089C-B045C66E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AEBDC0-D2A9-4263-C08E-F35A46DF8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A8BF3A2-A77F-198A-A326-2242D0DF0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1FAE84-DC6B-2265-134A-AF4DF22B6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F984D31-64F5-C98C-0B5B-A74760AD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DEF64E0-F2D1-B0F4-1B6A-8ED56959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BC09B9-D718-DE5D-28EE-B4D29C105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1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863E371-F27A-EBA3-4C8C-01AD998CC5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373A8F-7F14-27DD-D06F-D819844C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43D0B75B-6B55-A85F-C39C-E12F60105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0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C4572B-BD41-B68F-13C9-492F732F3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52E59FF-D5A6-5107-8B69-A6A45F496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0519D4-CF36-CCA4-9827-3B00F23C1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422E79-2ACE-26B4-00FC-172868F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155F1F9-10AF-060B-92DB-5FF69E1C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38FA855-AFE0-8034-696A-05FE37A5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6E0EC2-85A4-CD79-94A8-201B3DED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1571886-3C9A-D577-BF2A-1D0DF90827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FA988E9-ABAF-E4B9-C8C3-1C421CCBD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F19F188-744E-E946-147A-2DF078E0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E3DAD39-69E1-462F-B1A8-B7D4EEA61CED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E94A8C-1155-AA17-504B-BA0681D5F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A242148-9A93-F7D1-ADA4-898DACEE3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7F0B1C9-4E6C-4A77-810F-752C6C96D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5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1.xml"/><Relationship Id="rId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5.png"/><Relationship Id="rId5" Type="http://schemas.openxmlformats.org/officeDocument/2006/relationships/theme" Target="../theme/theme3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BD963535-A7B7-C2A9-CACC-BDDA14171D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01" y="0"/>
            <a:ext cx="1663622" cy="16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2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=""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="" xmlns:a16="http://schemas.microsoft.com/office/drawing/2014/main" id="{8E0F13D4-7B01-F09E-248C-1D3203C4977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7401" y="0"/>
            <a:ext cx="1663622" cy="166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0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40E139C-347E-29B1-4EDA-B5DC7D9A2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="" xmlns:a16="http://schemas.microsoft.com/office/drawing/2014/main" id="{FD3F8F40-D85C-9E8D-D359-25CE7D4AE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238031A9-5DC4-4B21-FF4B-E587514C94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F2AE85F-5516-A6F0-B7AB-FEEB09F45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DBAAAE08-4371-9598-D19C-7FEBC407D6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A70A40D3-2275-7EF8-27F5-898A0D21DF51}"/>
              </a:ext>
            </a:extLst>
          </p:cNvPr>
          <p:cNvSpPr txBox="1"/>
          <p:nvPr userDrawn="1"/>
        </p:nvSpPr>
        <p:spPr>
          <a:xfrm>
            <a:off x="2960915" y="8562658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2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27986A6D-B5FC-1E64-FB24-95F174DEEEE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0" y="-177800"/>
            <a:ext cx="1658442" cy="1701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F07CA4F-455A-4007-9E8D-48C36CD01AA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478" y="8204200"/>
            <a:ext cx="1658442" cy="17018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="" xmlns:a16="http://schemas.microsoft.com/office/drawing/2014/main" id="{AF30FB50-91FA-762B-0F7D-4C6618AD5061}"/>
              </a:ext>
            </a:extLst>
          </p:cNvPr>
          <p:cNvSpPr txBox="1">
            <a:spLocks/>
          </p:cNvSpPr>
          <p:nvPr userDrawn="1"/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8BD707-D9CF-40AE-B4C6-C98DA3205C09}" type="datetimeFigureOut">
              <a:rPr lang="en-US" sz="800" smtClean="0"/>
              <a:pPr/>
              <a:t>1/9/2026</a:t>
            </a:fld>
            <a:endParaRPr lang="en-US" sz="800"/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6779EF88-5A4E-F3A1-DD24-B72B8A5E1B7C}"/>
              </a:ext>
            </a:extLst>
          </p:cNvPr>
          <p:cNvSpPr txBox="1">
            <a:spLocks/>
          </p:cNvSpPr>
          <p:nvPr userDrawn="1"/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z="800" smtClean="0"/>
              <a:pPr/>
              <a:t>‹#›</a:t>
            </a:fld>
            <a:endParaRPr lang="en-US" sz="800"/>
          </a:p>
        </p:txBody>
      </p:sp>
      <p:pic>
        <p:nvPicPr>
          <p:cNvPr id="14" name="Picture 6">
            <a:extLst>
              <a:ext uri="{FF2B5EF4-FFF2-40B4-BE49-F238E27FC236}">
                <a16:creationId xmlns="" xmlns:a16="http://schemas.microsoft.com/office/drawing/2014/main" id="{6B679689-E84A-4D74-3BDB-5D03615838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-14364868"/>
            <a:ext cx="1706580" cy="1808962"/>
          </a:xfrm>
          <a:prstGeom prst="rect">
            <a:avLst/>
          </a:prstGeom>
        </p:spPr>
      </p:pic>
      <p:pic>
        <p:nvPicPr>
          <p:cNvPr id="15" name="Picture 6">
            <a:extLst>
              <a:ext uri="{FF2B5EF4-FFF2-40B4-BE49-F238E27FC236}">
                <a16:creationId xmlns="" xmlns:a16="http://schemas.microsoft.com/office/drawing/2014/main" id="{5537CBDC-D9A1-A5AA-8018-55B40C9B6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-14364868"/>
            <a:ext cx="1706580" cy="1808962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62156E1E-38E0-56BF-9858-2BA899632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258828" y="25487732"/>
            <a:ext cx="1706580" cy="1808962"/>
          </a:xfrm>
          <a:prstGeom prst="rect">
            <a:avLst/>
          </a:prstGeom>
        </p:spPr>
      </p:pic>
      <p:pic>
        <p:nvPicPr>
          <p:cNvPr id="17" name="Picture 6">
            <a:extLst>
              <a:ext uri="{FF2B5EF4-FFF2-40B4-BE49-F238E27FC236}">
                <a16:creationId xmlns="" xmlns:a16="http://schemas.microsoft.com/office/drawing/2014/main" id="{693450C3-6A30-4ED6-8065-F1F877DE38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56181172" y="25487732"/>
            <a:ext cx="1706580" cy="1808962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="" xmlns:a16="http://schemas.microsoft.com/office/drawing/2014/main" id="{8309E839-9203-A91D-A90D-C4DCA185C4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-6211468"/>
            <a:ext cx="1706580" cy="1808962"/>
          </a:xfrm>
          <a:prstGeom prst="rect">
            <a:avLst/>
          </a:prstGeom>
        </p:spPr>
      </p:pic>
      <p:pic>
        <p:nvPicPr>
          <p:cNvPr id="19" name="Picture 6">
            <a:extLst>
              <a:ext uri="{FF2B5EF4-FFF2-40B4-BE49-F238E27FC236}">
                <a16:creationId xmlns="" xmlns:a16="http://schemas.microsoft.com/office/drawing/2014/main" id="{A4AD8B06-B474-9787-4735-EECDED73CB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-5306987"/>
            <a:ext cx="1706580" cy="180896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="" xmlns:a16="http://schemas.microsoft.com/office/drawing/2014/main" id="{340D76FC-C149-1FB8-2AE3-5F9D2F40E1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3219228" y="19163132"/>
            <a:ext cx="1706580" cy="1808962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="" xmlns:a16="http://schemas.microsoft.com/office/drawing/2014/main" id="{1E88E3A6-A242-ACDC-0245-5D2CA946A0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43531972" y="20067614"/>
            <a:ext cx="1706580" cy="1808962"/>
          </a:xfrm>
          <a:prstGeom prst="rect">
            <a:avLst/>
          </a:prstGeom>
        </p:spPr>
      </p:pic>
      <p:pic>
        <p:nvPicPr>
          <p:cNvPr id="22" name="Hình ảnh 31">
            <a:extLst>
              <a:ext uri="{FF2B5EF4-FFF2-40B4-BE49-F238E27FC236}">
                <a16:creationId xmlns="" xmlns:a16="http://schemas.microsoft.com/office/drawing/2014/main" id="{46EB9812-4DD2-BC99-42D2-DADD900AC02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1857326" y="-90820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26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4" Type="http://schemas.openxmlformats.org/officeDocument/2006/relationships/image" Target="../media/image21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png"/><Relationship Id="rId11" Type="http://schemas.microsoft.com/office/2007/relationships/hdphoto" Target="../media/hdphoto1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8" y="10458"/>
            <a:ext cx="12298016" cy="695618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2347683" y="1056713"/>
            <a:ext cx="81077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Tiểu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Đa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SVN-Genica Pro" panose="00000900000000000000" pitchFamily="50" charset="0"/>
                <a:cs typeface="Times New Roman" panose="02020603050405020304" pitchFamily="18" charset="0"/>
              </a:rPr>
              <a:t>Phúc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SVN-Genica Pro" panose="00000900000000000000" pitchFamily="50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873308" y="1504196"/>
            <a:ext cx="1192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119129" y="4701878"/>
            <a:ext cx="8107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viên</a:t>
            </a:r>
            <a:r>
              <a:rPr lang="en-US" sz="3200" b="1" i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Nguyễn Hồng Nhung </a:t>
            </a:r>
          </a:p>
        </p:txBody>
      </p:sp>
      <p:sp>
        <p:nvSpPr>
          <p:cNvPr id="10" name="Title 1"/>
          <p:cNvSpPr txBox="1"/>
          <p:nvPr/>
        </p:nvSpPr>
        <p:spPr>
          <a:xfrm>
            <a:off x="1315361" y="1354263"/>
            <a:ext cx="10308590" cy="28371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thầy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cô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và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em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học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sinh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 </a:t>
            </a:r>
            <a:r>
              <a:rPr lang="en-US" altLang="vi-VN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vi-VN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Tiếng</a:t>
            </a:r>
            <a:r>
              <a:rPr lang="en-US" altLang="vi-VN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Việt – </a:t>
            </a:r>
            <a:r>
              <a:rPr lang="en-US" altLang="vi-VN" sz="4600" b="1" dirty="0" err="1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Lớp</a:t>
            </a:r>
            <a:r>
              <a:rPr lang="en-US" altLang="vi-VN" sz="4600" b="1" dirty="0">
                <a:solidFill>
                  <a:srgbClr val="FF0000"/>
                </a:solidFill>
                <a:latin typeface="Lobster" panose="00000500000000000000" pitchFamily="2" charset="0"/>
                <a:cs typeface="Times New Roman" panose="02020603050405020304" pitchFamily="18" charset="0"/>
                <a:sym typeface="+mn-ea"/>
              </a:rPr>
              <a:t> 3A2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8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FFC000"/>
            </a:gs>
            <a:gs pos="7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64912"/>
            <a:ext cx="12192000" cy="6578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385713" y="254212"/>
            <a:ext cx="1063853" cy="13553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C0744A93-2626-B9AB-EB35-19E7D9FD179F}"/>
              </a:ext>
            </a:extLst>
          </p:cNvPr>
          <p:cNvSpPr/>
          <p:nvPr/>
        </p:nvSpPr>
        <p:spPr>
          <a:xfrm>
            <a:off x="527096" y="1300480"/>
            <a:ext cx="1497045" cy="133874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="" xmlns:a16="http://schemas.microsoft.com/office/drawing/2014/main" id="{79ECE37C-17E9-1F38-B626-7293EFDAA7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3" y="1352435"/>
            <a:ext cx="1338745" cy="1338745"/>
          </a:xfrm>
          <a:prstGeom prst="rect">
            <a:avLst/>
          </a:prstGeom>
        </p:spPr>
      </p:pic>
      <p:sp>
        <p:nvSpPr>
          <p:cNvPr id="34" name="Double Wave 33">
            <a:extLst>
              <a:ext uri="{FF2B5EF4-FFF2-40B4-BE49-F238E27FC236}">
                <a16:creationId xmlns="" xmlns:a16="http://schemas.microsoft.com/office/drawing/2014/main" id="{09F44D2E-0B7D-CB26-C311-45355B53C415}"/>
              </a:ext>
            </a:extLst>
          </p:cNvPr>
          <p:cNvSpPr/>
          <p:nvPr/>
        </p:nvSpPr>
        <p:spPr>
          <a:xfrm>
            <a:off x="-789480" y="2495662"/>
            <a:ext cx="14146251" cy="3446225"/>
          </a:xfrm>
          <a:prstGeom prst="doubleWave">
            <a:avLst/>
          </a:prstGeom>
          <a:noFill/>
          <a:ln w="38100">
            <a:noFill/>
          </a:ln>
          <a:effectLst>
            <a:outerShdw blurRad="190500" dist="1397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0" b="1" i="0" u="none" strike="noStrike" kern="1200" cap="none" spc="30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#9Slide07 IcielHoneyCream" pitchFamily="2" charset="0"/>
              <a:ea typeface="微软雅黑"/>
              <a:cs typeface="+mn-cs"/>
            </a:endParaRPr>
          </a:p>
        </p:txBody>
      </p:sp>
      <p:pic>
        <p:nvPicPr>
          <p:cNvPr id="39" name="图片 4" descr="卡通人物&#10;&#10;低可信度描述已自动生成">
            <a:extLst>
              <a:ext uri="{FF2B5EF4-FFF2-40B4-BE49-F238E27FC236}">
                <a16:creationId xmlns="" xmlns:a16="http://schemas.microsoft.com/office/drawing/2014/main" id="{71088B27-879E-4D5D-CDA1-70B6E4C40F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71086" y="-410993"/>
            <a:ext cx="10935794" cy="6176794"/>
          </a:xfrm>
          <a:prstGeom prst="rect">
            <a:avLst/>
          </a:prstGeom>
        </p:spPr>
      </p:pic>
      <p:pic>
        <p:nvPicPr>
          <p:cNvPr id="44" name="图片 2">
            <a:extLst>
              <a:ext uri="{FF2B5EF4-FFF2-40B4-BE49-F238E27FC236}">
                <a16:creationId xmlns="" xmlns:a16="http://schemas.microsoft.com/office/drawing/2014/main" id="{D35D736E-DAAE-F06B-DABA-23465895E9B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2" t="32558" r="6847" b="27752"/>
          <a:stretch/>
        </p:blipFill>
        <p:spPr>
          <a:xfrm>
            <a:off x="3364322" y="4250734"/>
            <a:ext cx="4661559" cy="2681706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="" xmlns:a16="http://schemas.microsoft.com/office/drawing/2014/main" id="{C486894E-659D-59E6-400E-FF9CE1514F8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r="16928"/>
          <a:stretch/>
        </p:blipFill>
        <p:spPr>
          <a:xfrm flipH="1">
            <a:off x="9378765" y="3048000"/>
            <a:ext cx="2987398" cy="3935143"/>
          </a:xfrm>
          <a:prstGeom prst="ellipse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983A36A-CD6A-AC2B-92E6-B93D0C9816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54440" y="524186"/>
            <a:ext cx="4883319" cy="16033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5027F5F3-A45A-0167-6C83-4015547FAC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88960" y="1796680"/>
            <a:ext cx="8431499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7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=""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6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312734" y="404630"/>
            <a:ext cx="3480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sách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409569" y="975649"/>
            <a:ext cx="1097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lang="vi-VN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 Ǉċ có ǟất ηΗϛu sáε.  Bà κì δŪg có ηững giá sáε đầy ắp ηư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3CC9E4A-7B1A-4FED-87E6-698BBE9D6CAE}"/>
              </a:ext>
            </a:extLst>
          </p:cNvPr>
          <p:cNvSpPr txBox="1"/>
          <p:nvPr/>
        </p:nvSpPr>
        <p:spPr>
          <a:xfrm>
            <a:off x="-161931" y="1518574"/>
            <a:ext cx="1221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>
              <a:spcAft>
                <a:spcPts val="500"/>
              </a:spcAft>
            </a:pP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ηưng bà có cả jŎ δo sáε ǇrΪg Ǉrí ηớ.  Tċ ǟất κíε ωϙ ηà Ūg bà.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2400" b="1" dirty="0" err="1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ất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F225A79-81E2-48B1-8DD5-F6E4CBED39CF}"/>
              </a:ext>
            </a:extLst>
          </p:cNvPr>
          <p:cNvSpPr txBox="1"/>
          <p:nvPr/>
        </p:nvSpPr>
        <p:spPr>
          <a:xfrm>
            <a:off x="-171456" y="2051974"/>
            <a:ext cx="1221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>
              <a:spcAft>
                <a:spcPts val="500"/>
              </a:spcAft>
            </a:pP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ωϙ η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 Ūg bà.  Ban wgày, Ǉċ jải j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đǌ sá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vi-VN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vƞ Ūg.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BuĔ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ǇĒ, </a:t>
            </a:r>
            <a:r>
              <a:rPr lang="en-US" sz="2400" b="1" dirty="0" err="1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Ǉċ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ǧ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ΰ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w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Ή; δ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3E0ABBB-8242-4273-BDA0-EA95AC32DB06}"/>
              </a:ext>
            </a:extLst>
          </p:cNvPr>
          <p:cNvSpPr txBox="1"/>
          <p:nvPr/>
        </p:nvSpPr>
        <p:spPr>
          <a:xfrm>
            <a:off x="-190506" y="2594899"/>
            <a:ext cx="1221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>
              <a:spcAft>
                <a:spcPts val="500"/>
              </a:spcAft>
            </a:pPr>
            <a:r>
              <a:rPr lang="en-US" sz="2400" b="1" dirty="0" err="1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en-US" sz="2400" b="1" dirty="0" err="1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Kho </a:t>
            </a:r>
            <a:r>
              <a:rPr lang="en-US" sz="2400" b="1" dirty="0" err="1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 </a:t>
            </a:r>
            <a:r>
              <a:rPr lang="en-US" sz="2400" b="1" dirty="0" err="1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wào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en-US" sz="2400" b="1" dirty="0" err="1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ật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</a:t>
            </a:r>
            <a:r>
              <a:rPr lang="el-GR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en-US" sz="2400" b="1" dirty="0" err="1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İu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851F27F8-BB7D-4E30-8D16-8F9F77478CCF}"/>
              </a:ext>
            </a:extLst>
          </p:cNvPr>
          <p:cNvSpPr txBox="1"/>
          <p:nvPr/>
        </p:nvSpPr>
        <p:spPr>
          <a:xfrm>
            <a:off x="9591675" y="3118774"/>
            <a:ext cx="2335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>
              <a:spcAft>
                <a:spcPts val="500"/>
              </a:spcAft>
            </a:pP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Hoàng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400" b="1" dirty="0">
                <a:solidFill>
                  <a:prstClr val="white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4000">
              <a:srgbClr val="FFC000"/>
            </a:gs>
            <a:gs pos="7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97167"/>
            <a:ext cx="12192000" cy="65786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385713" y="254212"/>
            <a:ext cx="1063853" cy="13553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C0744A93-2626-B9AB-EB35-19E7D9FD179F}"/>
              </a:ext>
            </a:extLst>
          </p:cNvPr>
          <p:cNvSpPr/>
          <p:nvPr/>
        </p:nvSpPr>
        <p:spPr>
          <a:xfrm>
            <a:off x="527096" y="1300480"/>
            <a:ext cx="1497045" cy="133874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5" name="Picture 4" descr="A green and white logo&#10;&#10;Description automatically generated">
            <a:extLst>
              <a:ext uri="{FF2B5EF4-FFF2-40B4-BE49-F238E27FC236}">
                <a16:creationId xmlns="" xmlns:a16="http://schemas.microsoft.com/office/drawing/2014/main" id="{79ECE37C-17E9-1F38-B626-7293EFDAA7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43" y="1352435"/>
            <a:ext cx="1338745" cy="1338745"/>
          </a:xfrm>
          <a:prstGeom prst="rect">
            <a:avLst/>
          </a:prstGeom>
        </p:spPr>
      </p:pic>
      <p:sp>
        <p:nvSpPr>
          <p:cNvPr id="34" name="Double Wave 33">
            <a:extLst>
              <a:ext uri="{FF2B5EF4-FFF2-40B4-BE49-F238E27FC236}">
                <a16:creationId xmlns="" xmlns:a16="http://schemas.microsoft.com/office/drawing/2014/main" id="{09F44D2E-0B7D-CB26-C311-45355B53C415}"/>
              </a:ext>
            </a:extLst>
          </p:cNvPr>
          <p:cNvSpPr/>
          <p:nvPr/>
        </p:nvSpPr>
        <p:spPr>
          <a:xfrm>
            <a:off x="-789480" y="2495662"/>
            <a:ext cx="14146251" cy="3446225"/>
          </a:xfrm>
          <a:prstGeom prst="doubleWave">
            <a:avLst/>
          </a:prstGeom>
          <a:noFill/>
          <a:ln w="38100">
            <a:noFill/>
          </a:ln>
          <a:effectLst>
            <a:outerShdw blurRad="190500" dist="139700" dir="5400000" algn="t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0" b="1" i="0" u="none" strike="noStrike" kern="1200" cap="none" spc="300" normalizeH="0" baseline="0" noProof="0" dirty="0">
              <a:ln>
                <a:noFill/>
              </a:ln>
              <a:solidFill>
                <a:srgbClr val="0064D2">
                  <a:lumMod val="50000"/>
                </a:srgbClr>
              </a:solidFill>
              <a:effectLst/>
              <a:uLnTx/>
              <a:uFillTx/>
              <a:latin typeface="#9Slide07 IcielHoneyCream" pitchFamily="2" charset="0"/>
              <a:ea typeface="微软雅黑"/>
              <a:cs typeface="+mn-cs"/>
            </a:endParaRPr>
          </a:p>
        </p:txBody>
      </p:sp>
      <p:pic>
        <p:nvPicPr>
          <p:cNvPr id="39" name="图片 4" descr="卡通人物&#10;&#10;低可信度描述已自动生成">
            <a:extLst>
              <a:ext uri="{FF2B5EF4-FFF2-40B4-BE49-F238E27FC236}">
                <a16:creationId xmlns="" xmlns:a16="http://schemas.microsoft.com/office/drawing/2014/main" id="{71088B27-879E-4D5D-CDA1-70B6E4C40FA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7" r="13212"/>
          <a:stretch/>
        </p:blipFill>
        <p:spPr>
          <a:xfrm>
            <a:off x="1771086" y="-410993"/>
            <a:ext cx="10935794" cy="61767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B04935C-1E70-1165-00C8-DA5347C6BA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5584" y="297167"/>
            <a:ext cx="8248603" cy="4328535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="" xmlns:a16="http://schemas.microsoft.com/office/drawing/2014/main" id="{C462DE37-3961-A5DE-30E3-02CBE49C5A9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" r="16928"/>
          <a:stretch/>
        </p:blipFill>
        <p:spPr>
          <a:xfrm>
            <a:off x="602210" y="2187053"/>
            <a:ext cx="3545990" cy="4670947"/>
          </a:xfrm>
          <a:prstGeom prst="ellipse">
            <a:avLst/>
          </a:prstGeom>
        </p:spPr>
      </p:pic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BD05E129-5A18-2B7E-B42B-84F46B79CF3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12" t="32558" r="6847" b="27752"/>
          <a:stretch/>
        </p:blipFill>
        <p:spPr>
          <a:xfrm flipH="1">
            <a:off x="8285211" y="4623966"/>
            <a:ext cx="4011085" cy="236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1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131</Words>
  <Application>Microsoft Office PowerPoint</Application>
  <PresentationFormat>Widescreen</PresentationFormat>
  <Paragraphs>13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22" baseType="lpstr">
      <vt:lpstr>微软雅黑</vt:lpstr>
      <vt:lpstr>#9Slide07 IcielHoneyCream</vt:lpstr>
      <vt:lpstr>Arial</vt:lpstr>
      <vt:lpstr>Arial-Rounded</vt:lpstr>
      <vt:lpstr>Calibri</vt:lpstr>
      <vt:lpstr>Calibri Light</vt:lpstr>
      <vt:lpstr>HP001 4 hàng</vt:lpstr>
      <vt:lpstr>HP001 5 hàng</vt:lpstr>
      <vt:lpstr>Lobster</vt:lpstr>
      <vt:lpstr>SVN-Genica Pro</vt:lpstr>
      <vt:lpstr>SVN-Newton</vt:lpstr>
      <vt:lpstr>Times New Roman</vt:lpstr>
      <vt:lpstr>字魂70号-灵悦黑体</vt:lpstr>
      <vt:lpstr>思源黑体 CN Bold</vt:lpstr>
      <vt:lpstr>等线</vt:lpstr>
      <vt:lpstr>1_Office Theme</vt:lpstr>
      <vt:lpstr>千图网海量PPT模板www.58pic.com​​</vt:lpstr>
      <vt:lpstr>包图主题2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User</cp:lastModifiedBy>
  <cp:revision>69</cp:revision>
  <dcterms:created xsi:type="dcterms:W3CDTF">2022-09-16T23:48:56Z</dcterms:created>
  <dcterms:modified xsi:type="dcterms:W3CDTF">2026-01-09T09:35:37Z</dcterms:modified>
</cp:coreProperties>
</file>