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10"/>
  </p:notesMasterIdLst>
  <p:sldIdLst>
    <p:sldId id="602" r:id="rId3"/>
    <p:sldId id="262" r:id="rId4"/>
    <p:sldId id="256" r:id="rId5"/>
    <p:sldId id="592" r:id="rId6"/>
    <p:sldId id="599" r:id="rId7"/>
    <p:sldId id="283" r:id="rId8"/>
    <p:sldId id="28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xmlns="" id="{CD9D2FFC-3EF5-C751-84DE-75F724409EC8}"/>
              </a:ext>
            </a:extLst>
          </p:cNvPr>
          <p:cNvPicPr>
            <a:picLocks noChangeAspect="1"/>
          </p:cNvPicPr>
          <p:nvPr userDrawn="1"/>
        </p:nvPicPr>
        <p:blipFill>
          <a:blip r:embed="rId15"/>
          <a:stretch>
            <a:fillRect/>
          </a:stretch>
        </p:blipFill>
        <p:spPr>
          <a:xfrm>
            <a:off x="0" y="12041"/>
            <a:ext cx="12192000" cy="6833918"/>
          </a:xfrm>
          <a:prstGeom prst="rect">
            <a:avLst/>
          </a:prstGeom>
        </p:spPr>
      </p:pic>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312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830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1065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8456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pic>
        <p:nvPicPr>
          <p:cNvPr id="2" name="Picture 1">
            <a:extLst>
              <a:ext uri="{FF2B5EF4-FFF2-40B4-BE49-F238E27FC236}">
                <a16:creationId xmlns:a16="http://schemas.microsoft.com/office/drawing/2014/main" xmlns="" id="{E2713C54-EFC1-F9A8-D25B-B5D6AEBE285B}"/>
              </a:ext>
            </a:extLst>
          </p:cNvPr>
          <p:cNvPicPr>
            <a:picLocks noChangeAspect="1"/>
          </p:cNvPicPr>
          <p:nvPr userDrawn="1"/>
        </p:nvPicPr>
        <p:blipFill>
          <a:blip r:embed="rId16"/>
          <a:stretch>
            <a:fillRect/>
          </a:stretch>
        </p:blipFill>
        <p:spPr>
          <a:xfrm>
            <a:off x="0" y="12041"/>
            <a:ext cx="12192000" cy="6833918"/>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482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836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3767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238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520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6997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2468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9.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B6A2D10-7CD5-CA0C-7C80-6DF0B8ECC7C7}"/>
              </a:ext>
            </a:extLst>
          </p:cNvPr>
          <p:cNvPicPr>
            <a:picLocks noChangeAspect="1"/>
          </p:cNvPicPr>
          <p:nvPr userDrawn="1"/>
        </p:nvPicPr>
        <p:blipFill>
          <a:blip r:embed="rId4"/>
          <a:stretch>
            <a:fillRect/>
          </a:stretch>
        </p:blipFill>
        <p:spPr>
          <a:xfrm>
            <a:off x="0" y="12041"/>
            <a:ext cx="12192000" cy="6833918"/>
          </a:xfrm>
          <a:prstGeom prst="rect">
            <a:avLst/>
          </a:prstGeom>
        </p:spPr>
      </p:pic>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xmlns="" id="{6F9B9B1E-2B68-74DD-EE75-1CE879460F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3393" y="196710"/>
            <a:ext cx="1603186" cy="1603186"/>
          </a:xfrm>
          <a:prstGeom prst="rect">
            <a:avLst/>
          </a:prstGeom>
        </p:spPr>
      </p:pic>
    </p:spTree>
    <p:extLst>
      <p:ext uri="{BB962C8B-B14F-4D97-AF65-F5344CB8AC3E}">
        <p14:creationId xmlns:p14="http://schemas.microsoft.com/office/powerpoint/2010/main" val="38892027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41290394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390989" y="0"/>
            <a:ext cx="3849444" cy="6362718"/>
          </a:xfrm>
          <a:custGeom>
            <a:avLst/>
            <a:gdLst/>
            <a:ahLst/>
            <a:cxnLst/>
            <a:rect l="l" t="t" r="r" b="b"/>
            <a:pathLst>
              <a:path w="5774166" h="9544077">
                <a:moveTo>
                  <a:pt x="0" y="0"/>
                </a:moveTo>
                <a:lnTo>
                  <a:pt x="5774166" y="0"/>
                </a:lnTo>
                <a:lnTo>
                  <a:pt x="5774166" y="9544077"/>
                </a:lnTo>
                <a:lnTo>
                  <a:pt x="0" y="954407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1184337" y="2466930"/>
            <a:ext cx="3725853" cy="4516186"/>
          </a:xfrm>
          <a:custGeom>
            <a:avLst/>
            <a:gdLst/>
            <a:ahLst/>
            <a:cxnLst/>
            <a:rect l="l" t="t" r="r" b="b"/>
            <a:pathLst>
              <a:path w="5588780" h="6774279">
                <a:moveTo>
                  <a:pt x="5588780" y="0"/>
                </a:moveTo>
                <a:lnTo>
                  <a:pt x="0" y="0"/>
                </a:lnTo>
                <a:lnTo>
                  <a:pt x="0" y="6774278"/>
                </a:lnTo>
                <a:lnTo>
                  <a:pt x="5588780" y="6774278"/>
                </a:lnTo>
                <a:lnTo>
                  <a:pt x="558878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3818651" y="1813509"/>
            <a:ext cx="944052" cy="974090"/>
          </a:xfrm>
          <a:custGeom>
            <a:avLst/>
            <a:gdLst/>
            <a:ahLst/>
            <a:cxnLst/>
            <a:rect l="l" t="t" r="r" b="b"/>
            <a:pathLst>
              <a:path w="1416078" h="1461135">
                <a:moveTo>
                  <a:pt x="0" y="0"/>
                </a:moveTo>
                <a:lnTo>
                  <a:pt x="1416078" y="0"/>
                </a:lnTo>
                <a:lnTo>
                  <a:pt x="1416078" y="1461135"/>
                </a:lnTo>
                <a:lnTo>
                  <a:pt x="0" y="146113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590314" y="685800"/>
            <a:ext cx="1035995" cy="810667"/>
          </a:xfrm>
          <a:custGeom>
            <a:avLst/>
            <a:gdLst/>
            <a:ahLst/>
            <a:cxnLst/>
            <a:rect l="l" t="t" r="r" b="b"/>
            <a:pathLst>
              <a:path w="1553993" h="1216000">
                <a:moveTo>
                  <a:pt x="0" y="0"/>
                </a:moveTo>
                <a:lnTo>
                  <a:pt x="1553993" y="0"/>
                </a:lnTo>
                <a:lnTo>
                  <a:pt x="1553993" y="1216000"/>
                </a:lnTo>
                <a:lnTo>
                  <a:pt x="0" y="12160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29" name="Picture 28"/>
          <p:cNvPicPr>
            <a:picLocks noChangeAspect="1"/>
          </p:cNvPicPr>
          <p:nvPr/>
        </p:nvPicPr>
        <p:blipFill>
          <a:blip r:embed="rId7"/>
          <a:stretch>
            <a:fillRect/>
          </a:stretch>
        </p:blipFill>
        <p:spPr>
          <a:xfrm>
            <a:off x="4559589" y="245139"/>
            <a:ext cx="7632411" cy="5403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8550" y="974327"/>
            <a:ext cx="3163583" cy="5229062"/>
          </a:xfrm>
          <a:custGeom>
            <a:avLst/>
            <a:gdLst/>
            <a:ahLst/>
            <a:cxnLst/>
            <a:rect l="l" t="t" r="r" b="b"/>
            <a:pathLst>
              <a:path w="4745374" h="7843593">
                <a:moveTo>
                  <a:pt x="0" y="0"/>
                </a:moveTo>
                <a:lnTo>
                  <a:pt x="4745374" y="0"/>
                </a:lnTo>
                <a:lnTo>
                  <a:pt x="4745374" y="7843592"/>
                </a:lnTo>
                <a:lnTo>
                  <a:pt x="0" y="784359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3"/>
            <a:stretch>
              <a:fillRect b="-17600"/>
            </a:stretch>
          </a:blipFill>
        </p:spPr>
        <p:txBody>
          <a:bodyPr/>
          <a:lstStyle/>
          <a:p>
            <a:pPr defTabSz="609630"/>
            <a:endParaRPr lang="en-US" sz="1200">
              <a:solidFill>
                <a:prstClr val="black"/>
              </a:solidFill>
              <a:latin typeface="Calibri"/>
            </a:endParaRPr>
          </a:p>
        </p:txBody>
      </p:sp>
      <p:sp>
        <p:nvSpPr>
          <p:cNvPr id="5" name="Freeform 5"/>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574342" y="3379121"/>
            <a:ext cx="3379573" cy="3058514"/>
          </a:xfrm>
          <a:custGeom>
            <a:avLst/>
            <a:gdLst/>
            <a:ahLst/>
            <a:cxnLst/>
            <a:rect l="l" t="t" r="r" b="b"/>
            <a:pathLst>
              <a:path w="5069360" h="4587771">
                <a:moveTo>
                  <a:pt x="0" y="0"/>
                </a:moveTo>
                <a:lnTo>
                  <a:pt x="5069360" y="0"/>
                </a:lnTo>
                <a:lnTo>
                  <a:pt x="5069360" y="4587771"/>
                </a:lnTo>
                <a:lnTo>
                  <a:pt x="0" y="45877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7769125" y="1253317"/>
            <a:ext cx="1494617" cy="1350759"/>
          </a:xfrm>
          <a:custGeom>
            <a:avLst/>
            <a:gdLst/>
            <a:ahLst/>
            <a:cxnLst/>
            <a:rect l="l" t="t" r="r" b="b"/>
            <a:pathLst>
              <a:path w="2241925" h="2026139">
                <a:moveTo>
                  <a:pt x="2241924" y="0"/>
                </a:moveTo>
                <a:lnTo>
                  <a:pt x="0" y="0"/>
                </a:lnTo>
                <a:lnTo>
                  <a:pt x="0" y="2026139"/>
                </a:lnTo>
                <a:lnTo>
                  <a:pt x="2241924" y="2026139"/>
                </a:lnTo>
                <a:lnTo>
                  <a:pt x="224192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1139" y="4292600"/>
            <a:ext cx="1339333" cy="2084554"/>
          </a:xfrm>
          <a:custGeom>
            <a:avLst/>
            <a:gdLst/>
            <a:ahLst/>
            <a:cxnLst/>
            <a:rect l="l" t="t" r="r" b="b"/>
            <a:pathLst>
              <a:path w="2240819" h="3556855">
                <a:moveTo>
                  <a:pt x="0" y="0"/>
                </a:moveTo>
                <a:lnTo>
                  <a:pt x="2240818" y="0"/>
                </a:lnTo>
                <a:lnTo>
                  <a:pt x="2240818" y="3556855"/>
                </a:lnTo>
                <a:lnTo>
                  <a:pt x="0" y="355685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82665" y="858272"/>
            <a:ext cx="2060859" cy="2024794"/>
          </a:xfrm>
          <a:custGeom>
            <a:avLst/>
            <a:gdLst/>
            <a:ahLst/>
            <a:cxnLst/>
            <a:rect l="l" t="t" r="r" b="b"/>
            <a:pathLst>
              <a:path w="3091288" h="3037191">
                <a:moveTo>
                  <a:pt x="0" y="0"/>
                </a:moveTo>
                <a:lnTo>
                  <a:pt x="3091288" y="0"/>
                </a:lnTo>
                <a:lnTo>
                  <a:pt x="3091288" y="3037191"/>
                </a:lnTo>
                <a:lnTo>
                  <a:pt x="0" y="3037191"/>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57994" y="-461544"/>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22" name="TextBox 22"/>
          <p:cNvSpPr txBox="1"/>
          <p:nvPr/>
        </p:nvSpPr>
        <p:spPr>
          <a:xfrm>
            <a:off x="7315740" y="2223486"/>
            <a:ext cx="2547087" cy="1547668"/>
          </a:xfrm>
          <a:prstGeom prst="rect">
            <a:avLst/>
          </a:prstGeom>
        </p:spPr>
        <p:txBody>
          <a:bodyPr wrap="square" lIns="0" tIns="0" rIns="0" bIns="0" rtlCol="0" anchor="t">
            <a:spAutoFit/>
          </a:bodyPr>
          <a:lstStyle/>
          <a:p>
            <a:pPr defTabSz="609630">
              <a:lnSpc>
                <a:spcPts val="13686"/>
              </a:lnSpc>
              <a:spcBef>
                <a:spcPct val="0"/>
              </a:spcBef>
            </a:pPr>
            <a:endParaRPr lang="en-US" sz="11067" dirty="0">
              <a:solidFill>
                <a:srgbClr val="EFC09D"/>
              </a:solidFill>
              <a:latin typeface="SVN-Cookies" panose="02040603050506020204" pitchFamily="18" charset="0"/>
              <a:ea typeface="Bernoru"/>
              <a:cs typeface="Bernoru"/>
              <a:sym typeface="Bernoru"/>
            </a:endParaRPr>
          </a:p>
        </p:txBody>
      </p:sp>
      <p:pic>
        <p:nvPicPr>
          <p:cNvPr id="11" name="Picture 10">
            <a:extLst>
              <a:ext uri="{FF2B5EF4-FFF2-40B4-BE49-F238E27FC236}">
                <a16:creationId xmlns:a16="http://schemas.microsoft.com/office/drawing/2014/main" xmlns="" id="{98D8C261-8505-7C10-99C6-82641FE0CBEC}"/>
              </a:ext>
            </a:extLst>
          </p:cNvPr>
          <p:cNvPicPr>
            <a:picLocks noChangeAspect="1"/>
          </p:cNvPicPr>
          <p:nvPr/>
        </p:nvPicPr>
        <p:blipFill>
          <a:blip r:embed="rId10"/>
          <a:stretch>
            <a:fillRect/>
          </a:stretch>
        </p:blipFill>
        <p:spPr>
          <a:xfrm>
            <a:off x="2738234" y="680570"/>
            <a:ext cx="4993057" cy="1286367"/>
          </a:xfrm>
          <a:prstGeom prst="rect">
            <a:avLst/>
          </a:prstGeom>
        </p:spPr>
      </p:pic>
      <p:pic>
        <p:nvPicPr>
          <p:cNvPr id="15" name="Picture 14">
            <a:extLst>
              <a:ext uri="{FF2B5EF4-FFF2-40B4-BE49-F238E27FC236}">
                <a16:creationId xmlns:a16="http://schemas.microsoft.com/office/drawing/2014/main" xmlns="" id="{0D143B84-B486-863F-96D4-F4FE2D8829D9}"/>
              </a:ext>
            </a:extLst>
          </p:cNvPr>
          <p:cNvPicPr>
            <a:picLocks noChangeAspect="1"/>
          </p:cNvPicPr>
          <p:nvPr/>
        </p:nvPicPr>
        <p:blipFill>
          <a:blip r:embed="rId11"/>
          <a:stretch>
            <a:fillRect/>
          </a:stretch>
        </p:blipFill>
        <p:spPr>
          <a:xfrm>
            <a:off x="1206776" y="2297406"/>
            <a:ext cx="6992718"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nodePh="1">
                                  <p:stCondLst>
                                    <p:cond delay="0"/>
                                  </p:stCondLst>
                                  <p:endCondLst>
                                    <p:cond evt="begin" delay="0">
                                      <p:tn val="41"/>
                                    </p:cond>
                                  </p:end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6E6893F6-E3BB-429E-A950-528A76B4DA32}"/>
              </a:ext>
            </a:extLst>
          </p:cNvPr>
          <p:cNvPicPr>
            <a:picLocks noChangeAspect="1"/>
          </p:cNvPicPr>
          <p:nvPr/>
        </p:nvPicPr>
        <p:blipFill>
          <a:blip r:embed="rId4"/>
          <a:stretch>
            <a:fillRect/>
          </a:stretch>
        </p:blipFill>
        <p:spPr>
          <a:xfrm>
            <a:off x="2509284" y="1425338"/>
            <a:ext cx="6594089" cy="4592688"/>
          </a:xfrm>
          <a:prstGeom prst="rect">
            <a:avLst/>
          </a:prstGeom>
        </p:spPr>
      </p:pic>
      <p:grpSp>
        <p:nvGrpSpPr>
          <p:cNvPr id="2" name="Group 1">
            <a:extLst>
              <a:ext uri="{FF2B5EF4-FFF2-40B4-BE49-F238E27FC236}">
                <a16:creationId xmlns:a16="http://schemas.microsoft.com/office/drawing/2014/main" xmlns="" id="{4CC5027B-736B-D822-A4A0-2C209FF2B328}"/>
              </a:ext>
            </a:extLst>
          </p:cNvPr>
          <p:cNvGrpSpPr/>
          <p:nvPr/>
        </p:nvGrpSpPr>
        <p:grpSpPr>
          <a:xfrm>
            <a:off x="1019119" y="91507"/>
            <a:ext cx="9719766" cy="1036203"/>
            <a:chOff x="5806757" y="3388429"/>
            <a:chExt cx="4501057" cy="2379544"/>
          </a:xfrm>
        </p:grpSpPr>
        <p:sp>
          <p:nvSpPr>
            <p:cNvPr id="3" name="Rounded Rectangle 2">
              <a:extLst>
                <a:ext uri="{FF2B5EF4-FFF2-40B4-BE49-F238E27FC236}">
                  <a16:creationId xmlns:a16="http://schemas.microsoft.com/office/drawing/2014/main" xmlns="" id="{DAB404E4-E674-3254-E20B-FB61A999DC35}"/>
                </a:ext>
              </a:extLst>
            </p:cNvPr>
            <p:cNvSpPr/>
            <p:nvPr/>
          </p:nvSpPr>
          <p:spPr>
            <a:xfrm>
              <a:off x="5806757" y="3398042"/>
              <a:ext cx="4501057" cy="236993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 name="Rectangle 3">
              <a:extLst>
                <a:ext uri="{FF2B5EF4-FFF2-40B4-BE49-F238E27FC236}">
                  <a16:creationId xmlns:a16="http://schemas.microsoft.com/office/drawing/2014/main" xmlns="" id="{34EC5781-BDAA-85FC-1145-34E0658864FD}"/>
                </a:ext>
              </a:extLst>
            </p:cNvPr>
            <p:cNvSpPr/>
            <p:nvPr/>
          </p:nvSpPr>
          <p:spPr>
            <a:xfrm>
              <a:off x="6102926" y="3388429"/>
              <a:ext cx="3820096" cy="2069871"/>
            </a:xfrm>
            <a:prstGeom prst="rect">
              <a:avLst/>
            </a:prstGeom>
          </p:spPr>
          <p:txBody>
            <a:bodyPr wrap="square">
              <a:spAutoFit/>
            </a:bodyPr>
            <a:lstStyle/>
            <a:p>
              <a:pPr lvl="0" algn="ctr" defTabSz="457200">
                <a:defRPr/>
              </a:pPr>
              <a:r>
                <a:rPr lang="en-US" altLang="zh-CN" sz="3200" b="1" dirty="0">
                  <a:solidFill>
                    <a:srgbClr val="002060"/>
                  </a:solidFill>
                  <a:latin typeface="Cambria" panose="02040503050406030204" pitchFamily="18" charset="0"/>
                  <a:ea typeface="Cambria" panose="02040503050406030204" pitchFamily="18" charset="0"/>
                </a:rPr>
                <a:t>1. Q</a:t>
              </a:r>
              <a:r>
                <a:rPr lang="vi-VN" altLang="zh-CN" sz="3200" b="1" dirty="0">
                  <a:solidFill>
                    <a:srgbClr val="002060"/>
                  </a:solidFill>
                  <a:latin typeface="Cambria" panose="02040503050406030204" pitchFamily="18" charset="0"/>
                  <a:ea typeface="Cambria" panose="02040503050406030204" pitchFamily="18" charset="0"/>
                </a:rPr>
                <a:t>uan sát các bức tranh, nêu hoạt động từng người trong tranh.</a:t>
              </a:r>
              <a:endParaRPr lang="zh-CN" altLang="en-US" sz="3200" b="1" dirty="0">
                <a:solidFill>
                  <a:srgbClr val="002060"/>
                </a:solidFill>
                <a:latin typeface="Cambria" panose="02040503050406030204" pitchFamily="18" charset="0"/>
                <a:ea typeface="微软雅黑" panose="020B0503020204020204" pitchFamily="34" charset="-122"/>
              </a:endParaRPr>
            </a:p>
          </p:txBody>
        </p:sp>
      </p:grpSp>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161551" y="370693"/>
            <a:ext cx="5671650" cy="4887107"/>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sp>
        <p:nvSpPr>
          <p:cNvPr id="12" name="Freeform 1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342144" y="635000"/>
            <a:ext cx="4594860" cy="5486400"/>
          </a:xfrm>
          <a:custGeom>
            <a:avLst/>
            <a:gdLst/>
            <a:ahLst/>
            <a:cxnLst/>
            <a:rect l="l" t="t" r="r" b="b"/>
            <a:pathLst>
              <a:path w="6892290" h="8229600">
                <a:moveTo>
                  <a:pt x="0" y="0"/>
                </a:moveTo>
                <a:lnTo>
                  <a:pt x="6892290" y="0"/>
                </a:lnTo>
                <a:lnTo>
                  <a:pt x="6892290"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2" name="Group 31"/>
          <p:cNvGrpSpPr/>
          <p:nvPr/>
        </p:nvGrpSpPr>
        <p:grpSpPr>
          <a:xfrm>
            <a:off x="4957922" y="1572681"/>
            <a:ext cx="6227183" cy="2768781"/>
            <a:chOff x="7752789" y="3017589"/>
            <a:chExt cx="8507475" cy="4259511"/>
          </a:xfrm>
        </p:grpSpPr>
        <p:grpSp>
          <p:nvGrpSpPr>
            <p:cNvPr id="26" name="Group 25"/>
            <p:cNvGrpSpPr/>
            <p:nvPr/>
          </p:nvGrpSpPr>
          <p:grpSpPr>
            <a:xfrm>
              <a:off x="7752789" y="3017589"/>
              <a:ext cx="8507475" cy="4259511"/>
              <a:chOff x="7742326" y="1047997"/>
              <a:chExt cx="8507475" cy="6840944"/>
            </a:xfrm>
          </p:grpSpPr>
          <p:sp>
            <p:nvSpPr>
              <p:cNvPr id="24" name="Freeform 3"/>
              <p:cNvSpPr/>
              <p:nvPr/>
            </p:nvSpPr>
            <p:spPr>
              <a:xfrm>
                <a:off x="7742326" y="1047997"/>
                <a:ext cx="8507475" cy="6840944"/>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pPr defTabSz="609630"/>
                <a:endParaRPr lang="en-US" sz="1200">
                  <a:solidFill>
                    <a:prstClr val="black"/>
                  </a:solidFill>
                  <a:latin typeface="Calibri"/>
                </a:endParaRPr>
              </a:p>
            </p:txBody>
          </p:sp>
          <p:sp>
            <p:nvSpPr>
              <p:cNvPr id="25" name="Freeform 3"/>
              <p:cNvSpPr/>
              <p:nvPr/>
            </p:nvSpPr>
            <p:spPr>
              <a:xfrm>
                <a:off x="7894727" y="1200397"/>
                <a:ext cx="8183474" cy="6533903"/>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chemeClr val="bg1"/>
              </a:solidFill>
            </p:spPr>
            <p:txBody>
              <a:bodyPr/>
              <a:lstStyle/>
              <a:p>
                <a:pPr defTabSz="609630"/>
                <a:endParaRPr lang="en-US" sz="1200">
                  <a:solidFill>
                    <a:prstClr val="black"/>
                  </a:solidFill>
                  <a:latin typeface="Calibri"/>
                </a:endParaRPr>
              </a:p>
            </p:txBody>
          </p:sp>
        </p:grpSp>
        <p:sp>
          <p:nvSpPr>
            <p:cNvPr id="31" name="Rectangle 30"/>
            <p:cNvSpPr/>
            <p:nvPr/>
          </p:nvSpPr>
          <p:spPr>
            <a:xfrm>
              <a:off x="8674854" y="3416253"/>
              <a:ext cx="6779399" cy="3267050"/>
            </a:xfrm>
            <a:prstGeom prst="rect">
              <a:avLst/>
            </a:prstGeom>
          </p:spPr>
          <p:txBody>
            <a:bodyPr wrap="square">
              <a:spAutoFit/>
            </a:bodyPr>
            <a:lstStyle/>
            <a:p>
              <a:pPr algn="ctr" defTabSz="609630"/>
              <a:r>
                <a:rPr lang="vi-VN" sz="6600" dirty="0">
                  <a:solidFill>
                    <a:prstClr val="black"/>
                  </a:solidFill>
                  <a:latin typeface="Cambria" panose="02040503050406030204" pitchFamily="18" charset="0"/>
                  <a:ea typeface="Cambria" panose="02040503050406030204" pitchFamily="18" charset="0"/>
                </a:rPr>
                <a:t>Kể lại</a:t>
              </a:r>
            </a:p>
            <a:p>
              <a:pPr algn="ctr" defTabSz="609630"/>
              <a:r>
                <a:rPr lang="vi-VN" sz="6600" dirty="0">
                  <a:solidFill>
                    <a:prstClr val="black"/>
                  </a:solidFill>
                  <a:latin typeface="Cambria" panose="02040503050406030204" pitchFamily="18" charset="0"/>
                  <a:ea typeface="Cambria" panose="02040503050406030204" pitchFamily="18" charset="0"/>
                </a:rPr>
                <a:t>câu chuyện</a:t>
              </a:r>
            </a:p>
          </p:txBody>
        </p:sp>
      </p:grpSp>
    </p:spTree>
    <p:extLst>
      <p:ext uri="{BB962C8B-B14F-4D97-AF65-F5344CB8AC3E}">
        <p14:creationId xmlns:p14="http://schemas.microsoft.com/office/powerpoint/2010/main" val="42906994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161551" y="370693"/>
            <a:ext cx="5671650" cy="4887107"/>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sp>
        <p:nvSpPr>
          <p:cNvPr id="12" name="Freeform 1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342144" y="635000"/>
            <a:ext cx="4594860" cy="5486400"/>
          </a:xfrm>
          <a:custGeom>
            <a:avLst/>
            <a:gdLst/>
            <a:ahLst/>
            <a:cxnLst/>
            <a:rect l="l" t="t" r="r" b="b"/>
            <a:pathLst>
              <a:path w="6892290" h="8229600">
                <a:moveTo>
                  <a:pt x="0" y="0"/>
                </a:moveTo>
                <a:lnTo>
                  <a:pt x="6892290" y="0"/>
                </a:lnTo>
                <a:lnTo>
                  <a:pt x="6892290"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2" name="Group 31"/>
          <p:cNvGrpSpPr/>
          <p:nvPr/>
        </p:nvGrpSpPr>
        <p:grpSpPr>
          <a:xfrm>
            <a:off x="4930625" y="563527"/>
            <a:ext cx="6935310" cy="3777936"/>
            <a:chOff x="7719172" y="3017589"/>
            <a:chExt cx="8541092" cy="4259511"/>
          </a:xfrm>
        </p:grpSpPr>
        <p:grpSp>
          <p:nvGrpSpPr>
            <p:cNvPr id="26" name="Group 25"/>
            <p:cNvGrpSpPr/>
            <p:nvPr/>
          </p:nvGrpSpPr>
          <p:grpSpPr>
            <a:xfrm>
              <a:off x="7752789" y="3017589"/>
              <a:ext cx="8507475" cy="4259511"/>
              <a:chOff x="7742326" y="1047997"/>
              <a:chExt cx="8507475" cy="6840944"/>
            </a:xfrm>
          </p:grpSpPr>
          <p:sp>
            <p:nvSpPr>
              <p:cNvPr id="24" name="Freeform 3"/>
              <p:cNvSpPr/>
              <p:nvPr/>
            </p:nvSpPr>
            <p:spPr>
              <a:xfrm>
                <a:off x="7742326" y="1047997"/>
                <a:ext cx="8507475" cy="6840944"/>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pPr defTabSz="609630"/>
                <a:endParaRPr lang="en-US" sz="1200">
                  <a:solidFill>
                    <a:prstClr val="black"/>
                  </a:solidFill>
                  <a:latin typeface="Calibri"/>
                </a:endParaRPr>
              </a:p>
            </p:txBody>
          </p:sp>
          <p:sp>
            <p:nvSpPr>
              <p:cNvPr id="25" name="Freeform 3"/>
              <p:cNvSpPr/>
              <p:nvPr/>
            </p:nvSpPr>
            <p:spPr>
              <a:xfrm>
                <a:off x="7894727" y="1200397"/>
                <a:ext cx="8183474" cy="6533903"/>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chemeClr val="bg1"/>
              </a:solidFill>
            </p:spPr>
            <p:txBody>
              <a:bodyPr/>
              <a:lstStyle/>
              <a:p>
                <a:pPr defTabSz="609630"/>
                <a:endParaRPr lang="en-US" sz="1200">
                  <a:solidFill>
                    <a:prstClr val="black"/>
                  </a:solidFill>
                  <a:latin typeface="Calibri"/>
                </a:endParaRPr>
              </a:p>
            </p:txBody>
          </p:sp>
        </p:grpSp>
        <p:sp>
          <p:nvSpPr>
            <p:cNvPr id="31" name="Rectangle 30"/>
            <p:cNvSpPr/>
            <p:nvPr/>
          </p:nvSpPr>
          <p:spPr>
            <a:xfrm>
              <a:off x="7719172" y="3229259"/>
              <a:ext cx="8462526" cy="3851799"/>
            </a:xfrm>
            <a:prstGeom prst="rect">
              <a:avLst/>
            </a:prstGeom>
          </p:spPr>
          <p:txBody>
            <a:bodyPr wrap="square">
              <a:spAutoFit/>
            </a:bodyPr>
            <a:lstStyle/>
            <a:p>
              <a:pPr algn="ctr" defTabSz="609630"/>
              <a:r>
                <a:rPr lang="vi-VN" sz="3600" dirty="0">
                  <a:solidFill>
                    <a:prstClr val="black"/>
                  </a:solidFill>
                  <a:latin typeface="Cambria" panose="02040503050406030204" pitchFamily="18" charset="0"/>
                  <a:ea typeface="Cambria" panose="02040503050406030204" pitchFamily="18" charset="0"/>
                </a:rPr>
                <a:t> Em thấy Na là một cháu bé gái yêu bà thương bà. Dù chưa hiểu được nhiều việc có trong đời sống nhưng Na sống rất tình cảm, có lòng. Na sẵn sàng nghĩ ra cách để giúp cho bà của mình được vui.</a:t>
              </a:r>
              <a:endParaRPr lang="en-GB" sz="36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570420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390989" y="0"/>
            <a:ext cx="3849444" cy="6362718"/>
          </a:xfrm>
          <a:custGeom>
            <a:avLst/>
            <a:gdLst/>
            <a:ahLst/>
            <a:cxnLst/>
            <a:rect l="l" t="t" r="r" b="b"/>
            <a:pathLst>
              <a:path w="5774166" h="9544077">
                <a:moveTo>
                  <a:pt x="0" y="0"/>
                </a:moveTo>
                <a:lnTo>
                  <a:pt x="5774166" y="0"/>
                </a:lnTo>
                <a:lnTo>
                  <a:pt x="5774166" y="9544077"/>
                </a:lnTo>
                <a:lnTo>
                  <a:pt x="0" y="954407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1184337" y="2466930"/>
            <a:ext cx="3725853" cy="4516186"/>
          </a:xfrm>
          <a:custGeom>
            <a:avLst/>
            <a:gdLst/>
            <a:ahLst/>
            <a:cxnLst/>
            <a:rect l="l" t="t" r="r" b="b"/>
            <a:pathLst>
              <a:path w="5588780" h="6774279">
                <a:moveTo>
                  <a:pt x="5588780" y="0"/>
                </a:moveTo>
                <a:lnTo>
                  <a:pt x="0" y="0"/>
                </a:lnTo>
                <a:lnTo>
                  <a:pt x="0" y="6774278"/>
                </a:lnTo>
                <a:lnTo>
                  <a:pt x="5588780" y="6774278"/>
                </a:lnTo>
                <a:lnTo>
                  <a:pt x="558878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3818651" y="1813509"/>
            <a:ext cx="944052" cy="974090"/>
          </a:xfrm>
          <a:custGeom>
            <a:avLst/>
            <a:gdLst/>
            <a:ahLst/>
            <a:cxnLst/>
            <a:rect l="l" t="t" r="r" b="b"/>
            <a:pathLst>
              <a:path w="1416078" h="1461135">
                <a:moveTo>
                  <a:pt x="0" y="0"/>
                </a:moveTo>
                <a:lnTo>
                  <a:pt x="1416078" y="0"/>
                </a:lnTo>
                <a:lnTo>
                  <a:pt x="1416078" y="1461135"/>
                </a:lnTo>
                <a:lnTo>
                  <a:pt x="0" y="146113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590314" y="685800"/>
            <a:ext cx="1035995" cy="810667"/>
          </a:xfrm>
          <a:custGeom>
            <a:avLst/>
            <a:gdLst/>
            <a:ahLst/>
            <a:cxnLst/>
            <a:rect l="l" t="t" r="r" b="b"/>
            <a:pathLst>
              <a:path w="1553993" h="1216000">
                <a:moveTo>
                  <a:pt x="0" y="0"/>
                </a:moveTo>
                <a:lnTo>
                  <a:pt x="1553993" y="0"/>
                </a:lnTo>
                <a:lnTo>
                  <a:pt x="1553993" y="1216000"/>
                </a:lnTo>
                <a:lnTo>
                  <a:pt x="0" y="12160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4" name="Picture 3" descr="A blue and orange text&#10;&#10;AI-generated content may be incorrect.">
            <a:extLst>
              <a:ext uri="{FF2B5EF4-FFF2-40B4-BE49-F238E27FC236}">
                <a16:creationId xmlns:a16="http://schemas.microsoft.com/office/drawing/2014/main" xmlns="" id="{739323B5-F62A-5B56-BBE3-C5F7ADA25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166" y="1417621"/>
            <a:ext cx="8254699" cy="2853175"/>
          </a:xfrm>
          <a:prstGeom prst="rect">
            <a:avLst/>
          </a:prstGeom>
        </p:spPr>
      </p:pic>
    </p:spTree>
    <p:extLst>
      <p:ext uri="{BB962C8B-B14F-4D97-AF65-F5344CB8AC3E}">
        <p14:creationId xmlns:p14="http://schemas.microsoft.com/office/powerpoint/2010/main" val="18897620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99</Words>
  <Application>Microsoft Office PowerPoint</Application>
  <PresentationFormat>Widescreen</PresentationFormat>
  <Paragraphs>10</Paragraphs>
  <Slides>7</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vt:i4>
      </vt:variant>
    </vt:vector>
  </HeadingPairs>
  <TitlesOfParts>
    <vt:vector size="21" baseType="lpstr">
      <vt:lpstr>微软雅黑</vt:lpstr>
      <vt:lpstr>宋体</vt:lpstr>
      <vt:lpstr>Arial</vt:lpstr>
      <vt:lpstr>Bernoru</vt:lpstr>
      <vt:lpstr>Calibri</vt:lpstr>
      <vt:lpstr>Cambria</vt:lpstr>
      <vt:lpstr>HP001 4 hàng</vt:lpstr>
      <vt:lpstr>Lobster</vt:lpstr>
      <vt:lpstr>SVN-Cookies</vt:lpstr>
      <vt:lpstr>SVN-Genica Pro</vt:lpstr>
      <vt:lpstr>Times New Roman</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23</cp:revision>
  <dcterms:created xsi:type="dcterms:W3CDTF">2022-09-17T06:45:05Z</dcterms:created>
  <dcterms:modified xsi:type="dcterms:W3CDTF">2026-01-09T09:39:39Z</dcterms:modified>
</cp:coreProperties>
</file>