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4" r:id="rId2"/>
  </p:sldMasterIdLst>
  <p:notesMasterIdLst>
    <p:notesMasterId r:id="rId22"/>
  </p:notesMasterIdLst>
  <p:sldIdLst>
    <p:sldId id="436" r:id="rId3"/>
    <p:sldId id="258" r:id="rId4"/>
    <p:sldId id="433" r:id="rId5"/>
    <p:sldId id="431" r:id="rId6"/>
    <p:sldId id="425" r:id="rId7"/>
    <p:sldId id="259" r:id="rId8"/>
    <p:sldId id="260" r:id="rId9"/>
    <p:sldId id="276" r:id="rId10"/>
    <p:sldId id="261" r:id="rId11"/>
    <p:sldId id="427" r:id="rId12"/>
    <p:sldId id="428" r:id="rId13"/>
    <p:sldId id="414" r:id="rId14"/>
    <p:sldId id="432" r:id="rId15"/>
    <p:sldId id="280" r:id="rId16"/>
    <p:sldId id="298" r:id="rId17"/>
    <p:sldId id="281" r:id="rId18"/>
    <p:sldId id="294" r:id="rId19"/>
    <p:sldId id="295" r:id="rId20"/>
    <p:sldId id="4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98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E890A-5DD0-44B4-99E7-FBDDDD1CEE2B}"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36144-8413-4350-8C63-FD3B7C21E77F}" type="slidenum">
              <a:rPr lang="en-US" smtClean="0"/>
              <a:t>‹#›</a:t>
            </a:fld>
            <a:endParaRPr lang="en-US"/>
          </a:p>
        </p:txBody>
      </p:sp>
    </p:spTree>
    <p:extLst>
      <p:ext uri="{BB962C8B-B14F-4D97-AF65-F5344CB8AC3E}">
        <p14:creationId xmlns:p14="http://schemas.microsoft.com/office/powerpoint/2010/main" val="324780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click vào các quả trứng =&gt; xuất hiện câu hỏi.</a:t>
            </a:r>
          </a:p>
          <a:p>
            <a:r>
              <a:rPr lang="en-US" baseline="0" dirty="0"/>
              <a:t>GV click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a:sym typeface="Wingdings" panose="05000000000000000000" pitchFamily="2" charset="2"/>
              </a:rPr>
              <a:t> slide </a:t>
            </a:r>
            <a:r>
              <a:rPr lang="en-US" baseline="0" dirty="0" err="1">
                <a:sym typeface="Wingdings" panose="05000000000000000000" pitchFamily="2" charset="2"/>
              </a:rPr>
              <a:t>đáp</a:t>
            </a:r>
            <a:r>
              <a:rPr lang="en-US" baseline="0" dirty="0">
                <a:sym typeface="Wingdings" panose="05000000000000000000" pitchFamily="2" charset="2"/>
              </a:rPr>
              <a:t> </a:t>
            </a:r>
            <a:r>
              <a:rPr lang="en-US" baseline="0" dirty="0" err="1">
                <a:sym typeface="Wingdings" panose="05000000000000000000" pitchFamily="2" charset="2"/>
              </a:rPr>
              <a:t>án</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281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155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997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78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89"/>
        <p:cNvGrpSpPr/>
        <p:nvPr/>
      </p:nvGrpSpPr>
      <p:grpSpPr>
        <a:xfrm>
          <a:off x="0" y="0"/>
          <a:ext cx="0" cy="0"/>
          <a:chOff x="0" y="0"/>
          <a:chExt cx="0" cy="0"/>
        </a:xfrm>
      </p:grpSpPr>
      <p:grpSp>
        <p:nvGrpSpPr>
          <p:cNvPr id="1590" name="Google Shape;1590;p20"/>
          <p:cNvGrpSpPr/>
          <p:nvPr/>
        </p:nvGrpSpPr>
        <p:grpSpPr>
          <a:xfrm>
            <a:off x="4069489" y="-3808298"/>
            <a:ext cx="273619" cy="4984091"/>
            <a:chOff x="806403" y="1477939"/>
            <a:chExt cx="61436" cy="1119048"/>
          </a:xfrm>
        </p:grpSpPr>
        <p:sp>
          <p:nvSpPr>
            <p:cNvPr id="1591" name="Google Shape;1591;p20"/>
            <p:cNvSpPr/>
            <p:nvPr/>
          </p:nvSpPr>
          <p:spPr>
            <a:xfrm>
              <a:off x="836134" y="1477939"/>
              <a:ext cx="1975" cy="1084071"/>
            </a:xfrm>
            <a:custGeom>
              <a:avLst/>
              <a:gdLst/>
              <a:ahLst/>
              <a:cxnLst/>
              <a:rect l="l" t="t" r="r" b="b"/>
              <a:pathLst>
                <a:path w="70" h="38432" extrusionOk="0">
                  <a:moveTo>
                    <a:pt x="1" y="0"/>
                  </a:moveTo>
                  <a:lnTo>
                    <a:pt x="1" y="38431"/>
                  </a:lnTo>
                  <a:lnTo>
                    <a:pt x="69" y="38431"/>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0"/>
            <p:cNvSpPr/>
            <p:nvPr/>
          </p:nvSpPr>
          <p:spPr>
            <a:xfrm>
              <a:off x="806403" y="2539979"/>
              <a:ext cx="61436" cy="57007"/>
            </a:xfrm>
            <a:custGeom>
              <a:avLst/>
              <a:gdLst/>
              <a:ahLst/>
              <a:cxnLst/>
              <a:rect l="l" t="t" r="r" b="b"/>
              <a:pathLst>
                <a:path w="2178" h="2021" extrusionOk="0">
                  <a:moveTo>
                    <a:pt x="1089" y="0"/>
                  </a:moveTo>
                  <a:cubicBezTo>
                    <a:pt x="1050" y="0"/>
                    <a:pt x="1012" y="22"/>
                    <a:pt x="992" y="64"/>
                  </a:cubicBezTo>
                  <a:lnTo>
                    <a:pt x="751" y="551"/>
                  </a:lnTo>
                  <a:cubicBezTo>
                    <a:pt x="735" y="585"/>
                    <a:pt x="706" y="608"/>
                    <a:pt x="666" y="614"/>
                  </a:cubicBezTo>
                  <a:lnTo>
                    <a:pt x="127" y="688"/>
                  </a:lnTo>
                  <a:cubicBezTo>
                    <a:pt x="42" y="701"/>
                    <a:pt x="1" y="815"/>
                    <a:pt x="70" y="878"/>
                  </a:cubicBezTo>
                  <a:lnTo>
                    <a:pt x="460" y="1256"/>
                  </a:lnTo>
                  <a:cubicBezTo>
                    <a:pt x="482" y="1284"/>
                    <a:pt x="494" y="1319"/>
                    <a:pt x="489" y="1353"/>
                  </a:cubicBezTo>
                  <a:lnTo>
                    <a:pt x="397" y="1890"/>
                  </a:lnTo>
                  <a:cubicBezTo>
                    <a:pt x="383" y="1962"/>
                    <a:pt x="439" y="2020"/>
                    <a:pt x="503" y="2020"/>
                  </a:cubicBezTo>
                  <a:cubicBezTo>
                    <a:pt x="521" y="2020"/>
                    <a:pt x="540" y="2016"/>
                    <a:pt x="557" y="2006"/>
                  </a:cubicBezTo>
                  <a:lnTo>
                    <a:pt x="1038" y="1753"/>
                  </a:lnTo>
                  <a:cubicBezTo>
                    <a:pt x="1055" y="1745"/>
                    <a:pt x="1073" y="1741"/>
                    <a:pt x="1090" y="1741"/>
                  </a:cubicBezTo>
                  <a:cubicBezTo>
                    <a:pt x="1107" y="1741"/>
                    <a:pt x="1124" y="1745"/>
                    <a:pt x="1141" y="1753"/>
                  </a:cubicBezTo>
                  <a:lnTo>
                    <a:pt x="1622" y="2006"/>
                  </a:lnTo>
                  <a:cubicBezTo>
                    <a:pt x="1640" y="2016"/>
                    <a:pt x="1658" y="2020"/>
                    <a:pt x="1675" y="2020"/>
                  </a:cubicBezTo>
                  <a:cubicBezTo>
                    <a:pt x="1739" y="2020"/>
                    <a:pt x="1796" y="1962"/>
                    <a:pt x="1782" y="1890"/>
                  </a:cubicBezTo>
                  <a:lnTo>
                    <a:pt x="1691" y="1353"/>
                  </a:lnTo>
                  <a:cubicBezTo>
                    <a:pt x="1684" y="1319"/>
                    <a:pt x="1696" y="1284"/>
                    <a:pt x="1725" y="1256"/>
                  </a:cubicBezTo>
                  <a:lnTo>
                    <a:pt x="2114" y="878"/>
                  </a:lnTo>
                  <a:cubicBezTo>
                    <a:pt x="2177" y="815"/>
                    <a:pt x="2143" y="701"/>
                    <a:pt x="2051" y="688"/>
                  </a:cubicBezTo>
                  <a:lnTo>
                    <a:pt x="1512" y="614"/>
                  </a:lnTo>
                  <a:cubicBezTo>
                    <a:pt x="1478" y="608"/>
                    <a:pt x="1444" y="585"/>
                    <a:pt x="1427" y="551"/>
                  </a:cubicBezTo>
                  <a:lnTo>
                    <a:pt x="1187" y="64"/>
                  </a:lnTo>
                  <a:cubicBezTo>
                    <a:pt x="1167" y="22"/>
                    <a:pt x="1128" y="0"/>
                    <a:pt x="1089" y="0"/>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3" name="Google Shape;1593;p20"/>
          <p:cNvGrpSpPr/>
          <p:nvPr/>
        </p:nvGrpSpPr>
        <p:grpSpPr>
          <a:xfrm>
            <a:off x="2332801" y="-4070599"/>
            <a:ext cx="885867" cy="5626949"/>
            <a:chOff x="1674094" y="1477939"/>
            <a:chExt cx="183151" cy="1163362"/>
          </a:xfrm>
        </p:grpSpPr>
        <p:sp>
          <p:nvSpPr>
            <p:cNvPr id="1594" name="Google Shape;1594;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0"/>
          <p:cNvGrpSpPr/>
          <p:nvPr/>
        </p:nvGrpSpPr>
        <p:grpSpPr>
          <a:xfrm>
            <a:off x="7439368" y="-4129732"/>
            <a:ext cx="885867" cy="5626949"/>
            <a:chOff x="1674094" y="1477939"/>
            <a:chExt cx="183151" cy="1163362"/>
          </a:xfrm>
        </p:grpSpPr>
        <p:sp>
          <p:nvSpPr>
            <p:cNvPr id="1597" name="Google Shape;1597;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9" name="Google Shape;1599;p20"/>
          <p:cNvGrpSpPr/>
          <p:nvPr/>
        </p:nvGrpSpPr>
        <p:grpSpPr>
          <a:xfrm rot="-3599983" flipH="1">
            <a:off x="10108325" y="-78294"/>
            <a:ext cx="1120009" cy="2421583"/>
            <a:chOff x="4773700" y="4444775"/>
            <a:chExt cx="332100" cy="718100"/>
          </a:xfrm>
        </p:grpSpPr>
        <p:sp>
          <p:nvSpPr>
            <p:cNvPr id="1600" name="Google Shape;1600;p20"/>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0"/>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0"/>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0"/>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0"/>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0"/>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0"/>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0"/>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0"/>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0"/>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0"/>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0"/>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0"/>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3" name="Google Shape;1613;p20"/>
          <p:cNvSpPr/>
          <p:nvPr/>
        </p:nvSpPr>
        <p:spPr>
          <a:xfrm rot="-899765" flipH="1">
            <a:off x="5893077" y="1306855"/>
            <a:ext cx="4475617" cy="3225704"/>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1614" name="Google Shape;1614;p20"/>
          <p:cNvGrpSpPr/>
          <p:nvPr/>
        </p:nvGrpSpPr>
        <p:grpSpPr>
          <a:xfrm>
            <a:off x="-1895766" y="-159299"/>
            <a:ext cx="15984412" cy="7413988"/>
            <a:chOff x="-1421825" y="-119475"/>
            <a:chExt cx="11988309" cy="5560491"/>
          </a:xfrm>
        </p:grpSpPr>
        <p:sp>
          <p:nvSpPr>
            <p:cNvPr id="1615" name="Google Shape;1615;p20"/>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0"/>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0"/>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0"/>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0"/>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0"/>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0"/>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20"/>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0"/>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0"/>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0"/>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0"/>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0"/>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0"/>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0"/>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0"/>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0"/>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0"/>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0"/>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0"/>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0"/>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0"/>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0"/>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0"/>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0"/>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0"/>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0"/>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20"/>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20"/>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20"/>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20"/>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20"/>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0"/>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0"/>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0"/>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0"/>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0"/>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0"/>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0"/>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0"/>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0"/>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0"/>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0"/>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0"/>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0"/>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0"/>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0"/>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0"/>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0"/>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0"/>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0"/>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0"/>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0"/>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0"/>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0"/>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0"/>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0"/>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0"/>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0"/>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0"/>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0"/>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0"/>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0"/>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0"/>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0"/>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0"/>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0"/>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0"/>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0"/>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0"/>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0"/>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0"/>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0"/>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0"/>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0"/>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0"/>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1" name="Google Shape;1691;p20"/>
          <p:cNvSpPr txBox="1">
            <a:spLocks noGrp="1"/>
          </p:cNvSpPr>
          <p:nvPr>
            <p:ph type="title" hasCustomPrompt="1"/>
          </p:nvPr>
        </p:nvSpPr>
        <p:spPr>
          <a:xfrm>
            <a:off x="1431200" y="2076103"/>
            <a:ext cx="56336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2" name="Google Shape;1692;p20"/>
          <p:cNvSpPr txBox="1">
            <a:spLocks noGrp="1"/>
          </p:cNvSpPr>
          <p:nvPr>
            <p:ph type="subTitle" idx="1"/>
          </p:nvPr>
        </p:nvSpPr>
        <p:spPr>
          <a:xfrm>
            <a:off x="1431200" y="2869964"/>
            <a:ext cx="56336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3" name="Google Shape;1693;p20"/>
          <p:cNvSpPr txBox="1">
            <a:spLocks noGrp="1"/>
          </p:cNvSpPr>
          <p:nvPr>
            <p:ph type="title" idx="2" hasCustomPrompt="1"/>
          </p:nvPr>
        </p:nvSpPr>
        <p:spPr>
          <a:xfrm>
            <a:off x="5127200" y="3634436"/>
            <a:ext cx="56336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solidFill>
                  <a:schemeClr val="accent6"/>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4" name="Google Shape;1694;p20"/>
          <p:cNvSpPr txBox="1">
            <a:spLocks noGrp="1"/>
          </p:cNvSpPr>
          <p:nvPr>
            <p:ph type="subTitle" idx="3"/>
          </p:nvPr>
        </p:nvSpPr>
        <p:spPr>
          <a:xfrm>
            <a:off x="5127200" y="4428297"/>
            <a:ext cx="56336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10383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68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5829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45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42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523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46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87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716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190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709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1473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1pPr>
            <a:lvl2pPr lvl="1"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2pPr>
            <a:lvl3pPr lvl="2"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3pPr>
            <a:lvl4pPr lvl="3"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4pPr>
            <a:lvl5pPr lvl="4"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5pPr>
            <a:lvl6pPr lvl="5"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6pPr>
            <a:lvl7pPr lvl="6"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7pPr>
            <a:lvl8pPr lvl="7"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8pPr>
            <a:lvl9pPr lvl="8"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Quicksand"/>
              <a:buChar char="●"/>
              <a:defRPr>
                <a:solidFill>
                  <a:schemeClr val="lt1"/>
                </a:solidFill>
                <a:latin typeface="Quicksand"/>
                <a:ea typeface="Quicksand"/>
                <a:cs typeface="Quicksand"/>
                <a:sym typeface="Quicksand"/>
              </a:defRPr>
            </a:lvl1pPr>
            <a:lvl2pPr marL="914400" lvl="1"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2pPr>
            <a:lvl3pPr marL="1371600" lvl="2"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3pPr>
            <a:lvl4pPr marL="1828800" lvl="3"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4pPr>
            <a:lvl5pPr marL="2286000" lvl="4"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5pPr>
            <a:lvl6pPr marL="2743200" lvl="5"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6pPr>
            <a:lvl7pPr marL="3200400" lvl="6"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7pPr>
            <a:lvl8pPr marL="3657600" lvl="7"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8pPr>
            <a:lvl9pPr marL="4114800" lvl="8" indent="-317500">
              <a:lnSpc>
                <a:spcPct val="115000"/>
              </a:lnSpc>
              <a:spcBef>
                <a:spcPts val="1600"/>
              </a:spcBef>
              <a:spcAft>
                <a:spcPts val="1600"/>
              </a:spcAft>
              <a:buClr>
                <a:schemeClr val="lt1"/>
              </a:buClr>
              <a:buSzPts val="1400"/>
              <a:buFont typeface="Quicksand"/>
              <a:buChar char="■"/>
              <a:defRPr>
                <a:solidFill>
                  <a:schemeClr val="lt1"/>
                </a:solidFill>
                <a:latin typeface="Quicksand"/>
                <a:ea typeface="Quicksand"/>
                <a:cs typeface="Quicksand"/>
                <a:sym typeface="Quicksand"/>
              </a:defRPr>
            </a:lvl9pPr>
          </a:lstStyle>
          <a:p>
            <a:endParaRPr/>
          </a:p>
        </p:txBody>
      </p:sp>
      <p:pic>
        <p:nvPicPr>
          <p:cNvPr id="2" name="Picture 1" descr="A round pink circle with white text and a black background&#10;&#10;AI-generated content may be incorrect.">
            <a:extLst>
              <a:ext uri="{FF2B5EF4-FFF2-40B4-BE49-F238E27FC236}">
                <a16:creationId xmlns:a16="http://schemas.microsoft.com/office/drawing/2014/main" id="{4F6724FB-56AA-AC25-B986-0710943506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0766" y="102117"/>
            <a:ext cx="1663622" cy="1663622"/>
          </a:xfrm>
          <a:prstGeom prst="rect">
            <a:avLst/>
          </a:prstGeom>
        </p:spPr>
      </p:pic>
    </p:spTree>
    <p:extLst>
      <p:ext uri="{BB962C8B-B14F-4D97-AF65-F5344CB8AC3E}">
        <p14:creationId xmlns:p14="http://schemas.microsoft.com/office/powerpoint/2010/main" val="1620722469"/>
      </p:ext>
    </p:extLst>
  </p:cSld>
  <p:clrMap bg1="lt1" tx1="dk1" bg2="dk2" tx2="lt2" accent1="accent1" accent2="accent2" accent3="accent3" accent4="accent4" accent5="accent5" accent6="accent6" hlink="hlink" folHlink="folHlink"/>
  <p:sldLayoutIdLst>
    <p:sldLayoutId id="214748368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3/12/2026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A round pink circle with white text and a black background&#10;&#10;AI-generated content may be incorrect.">
            <a:extLst>
              <a:ext uri="{FF2B5EF4-FFF2-40B4-BE49-F238E27FC236}">
                <a16:creationId xmlns:a16="http://schemas.microsoft.com/office/drawing/2014/main" id="{6F2BB66F-395C-514B-C9C3-444FA97BDA1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20766" y="102117"/>
            <a:ext cx="1663622" cy="1663622"/>
          </a:xfrm>
          <a:prstGeom prst="rect">
            <a:avLst/>
          </a:prstGeom>
        </p:spPr>
      </p:pic>
    </p:spTree>
    <p:extLst>
      <p:ext uri="{BB962C8B-B14F-4D97-AF65-F5344CB8AC3E}">
        <p14:creationId xmlns:p14="http://schemas.microsoft.com/office/powerpoint/2010/main" val="39752205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7"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1.jpe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3.jpe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e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sv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slide" Target="slide9.xml"/><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slide" Target="slide10.xml"/><Relationship Id="rId5" Type="http://schemas.openxmlformats.org/officeDocument/2006/relationships/image" Target="../media/image10.sv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slide" Target="slide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slide" Target="slide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A5E4776C-CEF0-9B0A-611A-9A00847C2A65}"/>
              </a:ext>
            </a:extLst>
          </p:cNvPr>
          <p:cNvSpPr txBox="1"/>
          <p:nvPr/>
        </p:nvSpPr>
        <p:spPr>
          <a:xfrm>
            <a:off x="13251" y="859160"/>
            <a:ext cx="1219199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dirty="0">
                <a:latin typeface="Times New Roman" panose="02020603050405020304" pitchFamily="18" charset="0"/>
                <a:cs typeface="Times New Roman" panose="02020603050405020304" pitchFamily="18" charset="0"/>
              </a:rPr>
              <a:t>UBND PHƯỜNG HƯNG ĐẠO</a:t>
            </a:r>
          </a:p>
          <a:p>
            <a:pPr algn="ctr"/>
            <a:r>
              <a:rPr lang="en-US" sz="2200" b="1" dirty="0">
                <a:latin typeface="Times New Roman" panose="02020603050405020304" pitchFamily="18" charset="0"/>
                <a:cs typeface="Times New Roman" panose="02020603050405020304" pitchFamily="18" charset="0"/>
              </a:rPr>
              <a:t>TRƯỜNG TIỂU HỌC ĐA PHÚC</a:t>
            </a:r>
          </a:p>
        </p:txBody>
      </p:sp>
      <p:sp>
        <p:nvSpPr>
          <p:cNvPr id="5" name="TextBox 2">
            <a:extLst>
              <a:ext uri="{FF2B5EF4-FFF2-40B4-BE49-F238E27FC236}">
                <a16:creationId xmlns:a16="http://schemas.microsoft.com/office/drawing/2014/main" id="{C585CF07-6864-BB5E-C8A9-354B74238E27}"/>
              </a:ext>
            </a:extLst>
          </p:cNvPr>
          <p:cNvSpPr txBox="1"/>
          <p:nvPr/>
        </p:nvSpPr>
        <p:spPr>
          <a:xfrm>
            <a:off x="-13251" y="2562064"/>
            <a:ext cx="1219199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accent2">
                    <a:lumMod val="50000"/>
                  </a:schemeClr>
                </a:solidFill>
                <a:latin typeface="Times New Roman" panose="02020603050405020304" pitchFamily="18" charset="0"/>
                <a:cs typeface="Times New Roman" panose="02020603050405020304" pitchFamily="18" charset="0"/>
              </a:rPr>
              <a:t>MÔN: ĐẠO ĐỨC </a:t>
            </a:r>
          </a:p>
          <a:p>
            <a:pPr algn="ctr"/>
            <a:endParaRPr lang="en-US" sz="2400" dirty="0">
              <a:latin typeface="Times New Roman" panose="02020603050405020304" pitchFamily="18" charset="0"/>
              <a:cs typeface="Times New Roman" panose="02020603050405020304" pitchFamily="18" charset="0"/>
            </a:endParaRPr>
          </a:p>
          <a:p>
            <a:pPr algn="ctr"/>
            <a:r>
              <a:rPr lang="en-US" sz="4000" b="1" dirty="0">
                <a:solidFill>
                  <a:srgbClr val="00B0F0"/>
                </a:solidFill>
                <a:latin typeface="Times New Roman" panose="02020603050405020304" pitchFamily="18" charset="0"/>
                <a:cs typeface="Times New Roman" panose="02020603050405020304" pitchFamily="18" charset="0"/>
              </a:rPr>
              <a:t>BÀI 7: KHÁM PHÁ BẢN THÂN (</a:t>
            </a:r>
            <a:r>
              <a:rPr lang="en-US" sz="4000" b="1" dirty="0" err="1">
                <a:solidFill>
                  <a:srgbClr val="00B0F0"/>
                </a:solidFill>
                <a:latin typeface="Times New Roman" panose="02020603050405020304" pitchFamily="18" charset="0"/>
                <a:cs typeface="Times New Roman" panose="02020603050405020304" pitchFamily="18" charset="0"/>
              </a:rPr>
              <a:t>Tiết</a:t>
            </a:r>
            <a:r>
              <a:rPr lang="en-US" sz="4000" b="1">
                <a:solidFill>
                  <a:srgbClr val="00B0F0"/>
                </a:solidFill>
                <a:latin typeface="Times New Roman" panose="02020603050405020304" pitchFamily="18" charset="0"/>
                <a:cs typeface="Times New Roman" panose="02020603050405020304" pitchFamily="18" charset="0"/>
              </a:rPr>
              <a:t> 5)</a:t>
            </a:r>
            <a:endParaRPr lang="en-US" sz="4000" b="1" dirty="0">
              <a:solidFill>
                <a:srgbClr val="00B0F0"/>
              </a:solidFill>
              <a:latin typeface="Times New Roman" panose="02020603050405020304" pitchFamily="18" charset="0"/>
              <a:cs typeface="Times New Roman" panose="02020603050405020304" pitchFamily="18" charset="0"/>
            </a:endParaRPr>
          </a:p>
        </p:txBody>
      </p:sp>
      <p:sp>
        <p:nvSpPr>
          <p:cNvPr id="6" name="TextBox 3">
            <a:extLst>
              <a:ext uri="{FF2B5EF4-FFF2-40B4-BE49-F238E27FC236}">
                <a16:creationId xmlns:a16="http://schemas.microsoft.com/office/drawing/2014/main" id="{D3C5C4A3-F596-4D79-5D9D-DC08F92676B3}"/>
              </a:ext>
            </a:extLst>
          </p:cNvPr>
          <p:cNvSpPr txBox="1"/>
          <p:nvPr/>
        </p:nvSpPr>
        <p:spPr>
          <a:xfrm>
            <a:off x="-13251" y="5537175"/>
            <a:ext cx="1219199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7030A0"/>
                </a:solidFill>
                <a:latin typeface="Times New Roman" panose="02020603050405020304" pitchFamily="18" charset="0"/>
                <a:cs typeface="Times New Roman" panose="02020603050405020304" pitchFamily="18" charset="0"/>
              </a:rPr>
              <a:t>Giáo </a:t>
            </a:r>
            <a:r>
              <a:rPr lang="en-US" sz="2400" dirty="0" err="1">
                <a:solidFill>
                  <a:srgbClr val="7030A0"/>
                </a:solidFill>
                <a:latin typeface="Times New Roman" panose="02020603050405020304" pitchFamily="18" charset="0"/>
                <a:cs typeface="Times New Roman" panose="02020603050405020304" pitchFamily="18" charset="0"/>
              </a:rPr>
              <a:t>viên</a:t>
            </a:r>
            <a:r>
              <a:rPr lang="en-US" sz="2400" dirty="0">
                <a:solidFill>
                  <a:srgbClr val="7030A0"/>
                </a:solidFill>
                <a:latin typeface="Times New Roman" panose="02020603050405020304" pitchFamily="18" charset="0"/>
                <a:cs typeface="Times New Roman" panose="02020603050405020304" pitchFamily="18" charset="0"/>
              </a:rPr>
              <a:t>: Bùi Nguyệt Minh</a:t>
            </a:r>
          </a:p>
        </p:txBody>
      </p:sp>
      <p:cxnSp>
        <p:nvCxnSpPr>
          <p:cNvPr id="7" name="Straight Connector 6">
            <a:extLst>
              <a:ext uri="{FF2B5EF4-FFF2-40B4-BE49-F238E27FC236}">
                <a16:creationId xmlns:a16="http://schemas.microsoft.com/office/drawing/2014/main" id="{144E0BE1-B843-A3AC-5DCA-6B2133DEBB24}"/>
              </a:ext>
            </a:extLst>
          </p:cNvPr>
          <p:cNvCxnSpPr/>
          <p:nvPr/>
        </p:nvCxnSpPr>
        <p:spPr>
          <a:xfrm>
            <a:off x="5181599" y="1554901"/>
            <a:ext cx="198782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728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2625117"/>
            <a:ext cx="8081983" cy="3338022"/>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Minh suy nghĩ chưa đúng, Nếu là bạn Minh em sẽ khuyên Minh cố gắng chăm chỉ học tập, có thể hỏi bạn, cô giáo người thân để hiểu bài và ôn luyện làm bài tập nhiều hơn, sẽ tiếp thu kiến thức tốt hơn.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63741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Tình huống 1: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Minh luôn cho rằng để học giỏi cần có năng khiếu nên mình có cố gắng đến mấy cũng không thể học giỏi được.</a:t>
            </a:r>
          </a:p>
        </p:txBody>
      </p:sp>
    </p:spTree>
    <p:extLst>
      <p:ext uri="{BB962C8B-B14F-4D97-AF65-F5344CB8AC3E}">
        <p14:creationId xmlns:p14="http://schemas.microsoft.com/office/powerpoint/2010/main" val="1497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2625117"/>
            <a:ext cx="8081983" cy="3338022"/>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b="1" dirty="0" err="1">
                <a:solidFill>
                  <a:srgbClr val="002060"/>
                </a:solidFill>
                <a:latin typeface="Calibri" panose="020F0502020204030204" pitchFamily="34" charset="0"/>
                <a:cs typeface="Calibri" panose="020F0502020204030204" pitchFamily="34" charset="0"/>
              </a:rPr>
              <a:t>Không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đồng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tình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với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Ngọc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Ngọc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nên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giải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nói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thể</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hiện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rõ</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năng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khiếu</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mình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với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bố</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mẹ</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để</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bố</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mẹ</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biết</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tôn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trọng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năng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khiếu</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a:solidFill>
                  <a:srgbClr val="002060"/>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63741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Tình huống 2: Ngọc thích vẽ và vẽ rất đẹp. Bạn tự thấy</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mình không có năng khiếu âm nhạc nhưng vì bố mẹ thích nên Ngọc vẫn cố gắng học đàn. </a:t>
            </a:r>
          </a:p>
        </p:txBody>
      </p:sp>
    </p:spTree>
    <p:extLst>
      <p:ext uri="{BB962C8B-B14F-4D97-AF65-F5344CB8AC3E}">
        <p14:creationId xmlns:p14="http://schemas.microsoft.com/office/powerpoint/2010/main" val="32761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FE2F463-EB49-8668-FAB9-66B8CB6219F8}"/>
              </a:ext>
            </a:extLst>
          </p:cNvPr>
          <p:cNvSpPr txBox="1"/>
          <p:nvPr/>
        </p:nvSpPr>
        <p:spPr>
          <a:xfrm>
            <a:off x="2118099" y="1522055"/>
            <a:ext cx="8139080" cy="1077218"/>
          </a:xfrm>
          <a:prstGeom prst="rect">
            <a:avLst/>
          </a:prstGeom>
          <a:noFill/>
          <a:effectLst>
            <a:glow rad="228600">
              <a:schemeClr val="bg1">
                <a:alpha val="40000"/>
              </a:schemeClr>
            </a:glow>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dirty="0" err="1">
                <a:ln>
                  <a:noFill/>
                </a:ln>
                <a:solidFill>
                  <a:srgbClr val="FFFFFF"/>
                </a:solidFill>
                <a:effectLst/>
                <a:uLnTx/>
                <a:uFillTx/>
                <a:ea typeface="+mn-ea"/>
                <a:cs typeface="Arial"/>
                <a:sym typeface="Arial"/>
              </a:rPr>
              <a:t>Bình</a:t>
            </a:r>
            <a:r>
              <a:rPr kumimoji="0" lang="en-US" sz="6400" b="1" i="0" u="none" strike="noStrike" kern="0" cap="none" spc="0" normalizeH="0" baseline="0" noProof="0" dirty="0">
                <a:ln>
                  <a:noFill/>
                </a:ln>
                <a:solidFill>
                  <a:srgbClr val="FFFFFF"/>
                </a:solidFill>
                <a:effectLst/>
                <a:uLnTx/>
                <a:uFillTx/>
                <a:ea typeface="+mn-ea"/>
                <a:cs typeface="Arial"/>
                <a:sym typeface="Arial"/>
              </a:rPr>
              <a:t> </a:t>
            </a:r>
            <a:r>
              <a:rPr kumimoji="0" lang="en-US" sz="6400" b="1" i="0" u="none" strike="noStrike" kern="0" cap="none" spc="0" normalizeH="0" baseline="0" noProof="0" dirty="0" err="1">
                <a:ln>
                  <a:noFill/>
                </a:ln>
                <a:solidFill>
                  <a:srgbClr val="FFFFFF"/>
                </a:solidFill>
                <a:effectLst/>
                <a:uLnTx/>
                <a:uFillTx/>
                <a:ea typeface="+mn-ea"/>
                <a:cs typeface="Arial"/>
                <a:sym typeface="Arial"/>
              </a:rPr>
              <a:t>Chọn</a:t>
            </a:r>
            <a:r>
              <a:rPr kumimoji="0" lang="en-US" sz="6400" b="1" i="0" u="none" strike="noStrike" kern="0" cap="none" spc="0" normalizeH="0" baseline="0" noProof="0" dirty="0">
                <a:ln>
                  <a:noFill/>
                </a:ln>
                <a:solidFill>
                  <a:srgbClr val="FFFFFF"/>
                </a:solidFill>
                <a:effectLst/>
                <a:uLnTx/>
                <a:uFillTx/>
                <a:ea typeface="+mn-ea"/>
                <a:cs typeface="Arial"/>
                <a:sym typeface="Arial"/>
              </a:rPr>
              <a:t> </a:t>
            </a:r>
            <a:r>
              <a:rPr kumimoji="0" lang="en-US" sz="6400" b="1" i="0" u="none" strike="noStrike" kern="0" cap="none" spc="0" normalizeH="0" baseline="0" noProof="0" dirty="0" err="1">
                <a:ln>
                  <a:noFill/>
                </a:ln>
                <a:solidFill>
                  <a:srgbClr val="FFFFFF"/>
                </a:solidFill>
                <a:effectLst/>
                <a:uLnTx/>
                <a:uFillTx/>
                <a:ea typeface="+mn-ea"/>
                <a:cs typeface="Arial"/>
                <a:sym typeface="Arial"/>
              </a:rPr>
              <a:t>Giải</a:t>
            </a:r>
            <a:r>
              <a:rPr kumimoji="0" lang="en-US" sz="6400" b="1" i="0" u="none" strike="noStrike" kern="0" cap="none" spc="0" normalizeH="0" baseline="0" noProof="0" dirty="0">
                <a:ln>
                  <a:noFill/>
                </a:ln>
                <a:solidFill>
                  <a:srgbClr val="FFFFFF"/>
                </a:solidFill>
                <a:effectLst/>
                <a:uLnTx/>
                <a:uFillTx/>
                <a:ea typeface="+mn-ea"/>
                <a:cs typeface="Arial"/>
                <a:sym typeface="Arial"/>
              </a:rPr>
              <a:t> </a:t>
            </a:r>
            <a:r>
              <a:rPr kumimoji="0" lang="en-US" sz="6400" b="1" i="0" u="none" strike="noStrike" kern="0" cap="none" spc="0" normalizeH="0" baseline="0" noProof="0" dirty="0" err="1">
                <a:ln>
                  <a:noFill/>
                </a:ln>
                <a:solidFill>
                  <a:srgbClr val="FFFFFF"/>
                </a:solidFill>
                <a:effectLst/>
                <a:uLnTx/>
                <a:uFillTx/>
                <a:ea typeface="+mn-ea"/>
                <a:cs typeface="Arial"/>
                <a:sym typeface="Arial"/>
              </a:rPr>
              <a:t>Thưởng</a:t>
            </a:r>
            <a:endParaRPr kumimoji="0" lang="en-US" sz="6400" b="1" i="0" u="none" strike="noStrike" kern="0" cap="none" spc="0" normalizeH="0" baseline="0" noProof="0" dirty="0">
              <a:ln>
                <a:noFill/>
              </a:ln>
              <a:solidFill>
                <a:srgbClr val="FFFFFF"/>
              </a:solidFill>
              <a:effectLst/>
              <a:uLnTx/>
              <a:uFillTx/>
              <a:ea typeface="+mn-ea"/>
              <a:cs typeface="Arial"/>
              <a:sym typeface="Arial"/>
            </a:endParaRPr>
          </a:p>
        </p:txBody>
      </p:sp>
      <p:grpSp>
        <p:nvGrpSpPr>
          <p:cNvPr id="7" name="Nhóm 6">
            <a:extLst>
              <a:ext uri="{FF2B5EF4-FFF2-40B4-BE49-F238E27FC236}">
                <a16:creationId xmlns:a16="http://schemas.microsoft.com/office/drawing/2014/main" id="{EC9F3F46-0B83-5F5C-C310-547A768B191C}"/>
              </a:ext>
            </a:extLst>
          </p:cNvPr>
          <p:cNvGrpSpPr/>
          <p:nvPr/>
        </p:nvGrpSpPr>
        <p:grpSpPr>
          <a:xfrm>
            <a:off x="1870721" y="3056797"/>
            <a:ext cx="5756726" cy="1049684"/>
            <a:chOff x="549893" y="2088191"/>
            <a:chExt cx="3707608" cy="787263"/>
          </a:xfrm>
        </p:grpSpPr>
        <p:pic>
          <p:nvPicPr>
            <p:cNvPr id="8" name="Picture 9">
              <a:extLst>
                <a:ext uri="{FF2B5EF4-FFF2-40B4-BE49-F238E27FC236}">
                  <a16:creationId xmlns:a16="http://schemas.microsoft.com/office/drawing/2014/main" id="{32D3F7A8-9F7E-832A-4A43-C0236E445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9893" y="2088191"/>
              <a:ext cx="3707608" cy="787263"/>
            </a:xfrm>
            <a:prstGeom prst="rect">
              <a:avLst/>
            </a:prstGeom>
          </p:spPr>
        </p:pic>
        <p:sp>
          <p:nvSpPr>
            <p:cNvPr id="9" name="Hộp Văn bản 8">
              <a:extLst>
                <a:ext uri="{FF2B5EF4-FFF2-40B4-BE49-F238E27FC236}">
                  <a16:creationId xmlns:a16="http://schemas.microsoft.com/office/drawing/2014/main" id="{9C048FE8-4BDC-17E0-6D1B-B79CCB10DA11}"/>
                </a:ext>
              </a:extLst>
            </p:cNvPr>
            <p:cNvSpPr txBox="1"/>
            <p:nvPr/>
          </p:nvSpPr>
          <p:spPr>
            <a:xfrm>
              <a:off x="736987" y="2103780"/>
              <a:ext cx="3352374" cy="523220"/>
            </a:xfrm>
            <a:prstGeom prst="rect">
              <a:avLst/>
            </a:prstGeom>
            <a:noFill/>
          </p:spPr>
          <p:txBody>
            <a:bodyPr wrap="square" rtlCol="0">
              <a:prstTxWarp prst="textChevron">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FFC000"/>
                  </a:solidFill>
                  <a:effectLst/>
                  <a:uLnTx/>
                  <a:uFillTx/>
                  <a:ea typeface="+mn-ea"/>
                  <a:cs typeface="Arial"/>
                  <a:sym typeface="Arial"/>
                </a:rPr>
                <a:t>Diễn</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viên</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xuất</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sắc</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nhất</a:t>
              </a:r>
              <a:endParaRPr kumimoji="0" lang="en-US" sz="3733" b="1" i="0" u="none" strike="noStrike" kern="0" cap="none" spc="0" normalizeH="0" baseline="0" noProof="0" dirty="0">
                <a:ln>
                  <a:noFill/>
                </a:ln>
                <a:solidFill>
                  <a:srgbClr val="FFC000"/>
                </a:solidFill>
                <a:effectLst/>
                <a:uLnTx/>
                <a:uFillTx/>
                <a:ea typeface="+mn-ea"/>
                <a:cs typeface="Arial"/>
                <a:sym typeface="Arial"/>
              </a:endParaRPr>
            </a:p>
          </p:txBody>
        </p:sp>
      </p:grpSp>
      <p:grpSp>
        <p:nvGrpSpPr>
          <p:cNvPr id="10" name="Nhóm 9">
            <a:extLst>
              <a:ext uri="{FF2B5EF4-FFF2-40B4-BE49-F238E27FC236}">
                <a16:creationId xmlns:a16="http://schemas.microsoft.com/office/drawing/2014/main" id="{6B1542E9-291E-6094-1E3D-3181F0E4F0DD}"/>
              </a:ext>
            </a:extLst>
          </p:cNvPr>
          <p:cNvGrpSpPr/>
          <p:nvPr/>
        </p:nvGrpSpPr>
        <p:grpSpPr>
          <a:xfrm>
            <a:off x="667656" y="4335841"/>
            <a:ext cx="8640923" cy="1049684"/>
            <a:chOff x="-514976" y="2088191"/>
            <a:chExt cx="5612130" cy="787263"/>
          </a:xfrm>
        </p:grpSpPr>
        <p:pic>
          <p:nvPicPr>
            <p:cNvPr id="11" name="Picture 9">
              <a:extLst>
                <a:ext uri="{FF2B5EF4-FFF2-40B4-BE49-F238E27FC236}">
                  <a16:creationId xmlns:a16="http://schemas.microsoft.com/office/drawing/2014/main" id="{BBB57ADE-C960-9EE0-6E6F-2B7A365E6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4976" y="2088191"/>
              <a:ext cx="5612130" cy="787263"/>
            </a:xfrm>
            <a:prstGeom prst="rect">
              <a:avLst/>
            </a:prstGeom>
          </p:spPr>
        </p:pic>
        <p:sp>
          <p:nvSpPr>
            <p:cNvPr id="12" name="Hộp Văn bản 11">
              <a:extLst>
                <a:ext uri="{FF2B5EF4-FFF2-40B4-BE49-F238E27FC236}">
                  <a16:creationId xmlns:a16="http://schemas.microsoft.com/office/drawing/2014/main" id="{8659944A-1F2B-7ABB-C400-6AC59686F842}"/>
                </a:ext>
              </a:extLst>
            </p:cNvPr>
            <p:cNvSpPr txBox="1"/>
            <p:nvPr/>
          </p:nvSpPr>
          <p:spPr>
            <a:xfrm>
              <a:off x="-95374" y="2163370"/>
              <a:ext cx="4912006" cy="523220"/>
            </a:xfrm>
            <a:prstGeom prst="rect">
              <a:avLst/>
            </a:prstGeom>
            <a:noFill/>
          </p:spPr>
          <p:txBody>
            <a:bodyPr wrap="square" rtlCol="0">
              <a:prstTxWarp prst="textPlain">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FFC000"/>
                  </a:solidFill>
                  <a:effectLst/>
                  <a:uLnTx/>
                  <a:uFillTx/>
                  <a:ea typeface="+mn-ea"/>
                  <a:cs typeface="Arial"/>
                  <a:sym typeface="Arial"/>
                </a:rPr>
                <a:t>Nhóm</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giải</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quyết</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tình</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huống</a:t>
              </a:r>
              <a:r>
                <a:rPr kumimoji="0" lang="en-US" sz="3733" b="1" i="0" u="none" strike="noStrike" kern="0" cap="none" spc="0" normalizeH="0" baseline="0" noProof="0" dirty="0">
                  <a:ln>
                    <a:noFill/>
                  </a:ln>
                  <a:solidFill>
                    <a:srgbClr val="FFC000"/>
                  </a:solidFill>
                  <a:effectLst/>
                  <a:uLnTx/>
                  <a:uFillTx/>
                  <a:ea typeface="+mn-ea"/>
                  <a:cs typeface="Arial"/>
                  <a:sym typeface="Arial"/>
                </a:rPr>
                <a:t> hay </a:t>
              </a:r>
              <a:r>
                <a:rPr kumimoji="0" lang="en-US" sz="3733" b="1" i="0" u="none" strike="noStrike" kern="0" cap="none" spc="0" normalizeH="0" baseline="0" noProof="0" dirty="0" err="1">
                  <a:ln>
                    <a:noFill/>
                  </a:ln>
                  <a:solidFill>
                    <a:srgbClr val="FFC000"/>
                  </a:solidFill>
                  <a:effectLst/>
                  <a:uLnTx/>
                  <a:uFillTx/>
                  <a:ea typeface="+mn-ea"/>
                  <a:cs typeface="Arial"/>
                  <a:sym typeface="Arial"/>
                </a:rPr>
                <a:t>nhất</a:t>
              </a:r>
              <a:endParaRPr kumimoji="0" lang="en-US" sz="3733" b="1" i="0" u="none" strike="noStrike" kern="0" cap="none" spc="0" normalizeH="0" baseline="0" noProof="0" dirty="0">
                <a:ln>
                  <a:noFill/>
                </a:ln>
                <a:solidFill>
                  <a:srgbClr val="FFC000"/>
                </a:solidFill>
                <a:effectLst/>
                <a:uLnTx/>
                <a:uFillTx/>
                <a:ea typeface="+mn-ea"/>
                <a:cs typeface="Arial"/>
                <a:sym typeface="Arial"/>
              </a:endParaRPr>
            </a:p>
          </p:txBody>
        </p:sp>
      </p:grpSp>
      <p:pic>
        <p:nvPicPr>
          <p:cNvPr id="13" name="Picture 18">
            <a:extLst>
              <a:ext uri="{FF2B5EF4-FFF2-40B4-BE49-F238E27FC236}">
                <a16:creationId xmlns:a16="http://schemas.microsoft.com/office/drawing/2014/main" id="{E2B192E1-053C-C104-D266-C612E98BE9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7263323" y="2715369"/>
            <a:ext cx="348563" cy="327015"/>
          </a:xfrm>
          <a:prstGeom prst="rect">
            <a:avLst/>
          </a:prstGeom>
        </p:spPr>
      </p:pic>
      <p:pic>
        <p:nvPicPr>
          <p:cNvPr id="14" name="Picture 18">
            <a:extLst>
              <a:ext uri="{FF2B5EF4-FFF2-40B4-BE49-F238E27FC236}">
                <a16:creationId xmlns:a16="http://schemas.microsoft.com/office/drawing/2014/main" id="{6E7E8163-894C-C6AC-92F6-5F464001FA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9144194" y="1080451"/>
            <a:ext cx="456113" cy="427917"/>
          </a:xfrm>
          <a:prstGeom prst="rect">
            <a:avLst/>
          </a:prstGeom>
        </p:spPr>
      </p:pic>
      <p:pic>
        <p:nvPicPr>
          <p:cNvPr id="15" name="Picture 18">
            <a:extLst>
              <a:ext uri="{FF2B5EF4-FFF2-40B4-BE49-F238E27FC236}">
                <a16:creationId xmlns:a16="http://schemas.microsoft.com/office/drawing/2014/main" id="{A7503FF2-D851-4163-21C2-08E49D43EF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847013" y="4222120"/>
            <a:ext cx="456113" cy="427917"/>
          </a:xfrm>
          <a:prstGeom prst="rect">
            <a:avLst/>
          </a:prstGeom>
        </p:spPr>
      </p:pic>
      <p:pic>
        <p:nvPicPr>
          <p:cNvPr id="16" name="Picture 18">
            <a:extLst>
              <a:ext uri="{FF2B5EF4-FFF2-40B4-BE49-F238E27FC236}">
                <a16:creationId xmlns:a16="http://schemas.microsoft.com/office/drawing/2014/main" id="{A9888551-5426-0040-4CAC-B78D396602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8072911" y="2484323"/>
            <a:ext cx="360952" cy="338639"/>
          </a:xfrm>
          <a:prstGeom prst="rect">
            <a:avLst/>
          </a:prstGeom>
        </p:spPr>
      </p:pic>
      <p:pic>
        <p:nvPicPr>
          <p:cNvPr id="17" name="Picture 18">
            <a:extLst>
              <a:ext uri="{FF2B5EF4-FFF2-40B4-BE49-F238E27FC236}">
                <a16:creationId xmlns:a16="http://schemas.microsoft.com/office/drawing/2014/main" id="{416B7FAC-6CCC-475A-418C-58FD0DB8D6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1891082" y="2801556"/>
            <a:ext cx="456113" cy="427917"/>
          </a:xfrm>
          <a:prstGeom prst="rect">
            <a:avLst/>
          </a:prstGeom>
        </p:spPr>
      </p:pic>
      <p:grpSp>
        <p:nvGrpSpPr>
          <p:cNvPr id="23" name="Nhóm 22">
            <a:extLst>
              <a:ext uri="{FF2B5EF4-FFF2-40B4-BE49-F238E27FC236}">
                <a16:creationId xmlns:a16="http://schemas.microsoft.com/office/drawing/2014/main" id="{BAE0CC85-7091-BCCC-D49E-C4A894B7012F}"/>
              </a:ext>
            </a:extLst>
          </p:cNvPr>
          <p:cNvGrpSpPr/>
          <p:nvPr/>
        </p:nvGrpSpPr>
        <p:grpSpPr>
          <a:xfrm>
            <a:off x="7813632" y="2438677"/>
            <a:ext cx="3970995" cy="4101859"/>
            <a:chOff x="5860224" y="1829008"/>
            <a:chExt cx="2978246" cy="3076394"/>
          </a:xfrm>
        </p:grpSpPr>
        <p:grpSp>
          <p:nvGrpSpPr>
            <p:cNvPr id="21" name="Nhóm 20">
              <a:extLst>
                <a:ext uri="{FF2B5EF4-FFF2-40B4-BE49-F238E27FC236}">
                  <a16:creationId xmlns:a16="http://schemas.microsoft.com/office/drawing/2014/main" id="{53CC7099-BFD9-7F2A-F5C0-333F76A3F4D1}"/>
                </a:ext>
              </a:extLst>
            </p:cNvPr>
            <p:cNvGrpSpPr/>
            <p:nvPr/>
          </p:nvGrpSpPr>
          <p:grpSpPr>
            <a:xfrm>
              <a:off x="5860224" y="1829008"/>
              <a:ext cx="2978246" cy="3076394"/>
              <a:chOff x="5860224" y="1852391"/>
              <a:chExt cx="2978246" cy="3076394"/>
            </a:xfrm>
          </p:grpSpPr>
          <p:pic>
            <p:nvPicPr>
              <p:cNvPr id="18" name="Hình ảnh 17">
                <a:extLst>
                  <a:ext uri="{FF2B5EF4-FFF2-40B4-BE49-F238E27FC236}">
                    <a16:creationId xmlns:a16="http://schemas.microsoft.com/office/drawing/2014/main" id="{8AF5AC5C-A6F6-8F18-8F1C-A2A4F9C3D5B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5942" y1="17093" x2="36422" y2="19649"/>
                          </a14:backgroundRemoval>
                        </a14:imgEffect>
                      </a14:imgLayer>
                    </a14:imgProps>
                  </a:ext>
                </a:extLst>
              </a:blip>
              <a:stretch>
                <a:fillRect/>
              </a:stretch>
            </p:blipFill>
            <p:spPr>
              <a:xfrm>
                <a:off x="5860224" y="1852391"/>
                <a:ext cx="2978246" cy="3076394"/>
              </a:xfrm>
              <a:prstGeom prst="rect">
                <a:avLst/>
              </a:prstGeom>
            </p:spPr>
          </p:pic>
          <p:sp>
            <p:nvSpPr>
              <p:cNvPr id="20" name="Hình chữ nhật 19">
                <a:extLst>
                  <a:ext uri="{FF2B5EF4-FFF2-40B4-BE49-F238E27FC236}">
                    <a16:creationId xmlns:a16="http://schemas.microsoft.com/office/drawing/2014/main" id="{3A4305B2-BD18-B070-22A8-250F931EF28B}"/>
                  </a:ext>
                </a:extLst>
              </p:cNvPr>
              <p:cNvSpPr/>
              <p:nvPr/>
            </p:nvSpPr>
            <p:spPr>
              <a:xfrm>
                <a:off x="6981435" y="4122420"/>
                <a:ext cx="735824" cy="214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ea typeface="+mn-ea"/>
                  <a:cs typeface="+mn-cs"/>
                  <a:sym typeface="Arial"/>
                </a:endParaRPr>
              </a:p>
            </p:txBody>
          </p:sp>
        </p:grpSp>
        <p:sp>
          <p:nvSpPr>
            <p:cNvPr id="22" name="Hộp Văn bản 21">
              <a:extLst>
                <a:ext uri="{FF2B5EF4-FFF2-40B4-BE49-F238E27FC236}">
                  <a16:creationId xmlns:a16="http://schemas.microsoft.com/office/drawing/2014/main" id="{4911525B-7440-AD05-0A98-0F3BA3BBD667}"/>
                </a:ext>
              </a:extLst>
            </p:cNvPr>
            <p:cNvSpPr txBox="1"/>
            <p:nvPr/>
          </p:nvSpPr>
          <p:spPr>
            <a:xfrm>
              <a:off x="7124227" y="3984593"/>
              <a:ext cx="374018" cy="34624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FFFFFF"/>
                  </a:solidFill>
                  <a:effectLst/>
                  <a:uLnTx/>
                  <a:uFillTx/>
                  <a:ea typeface="+mn-ea"/>
                  <a:cs typeface="Arial"/>
                  <a:sym typeface="Arial"/>
                </a:rPr>
                <a:t>…</a:t>
              </a:r>
            </a:p>
          </p:txBody>
        </p:sp>
      </p:grpSp>
    </p:spTree>
    <p:extLst>
      <p:ext uri="{BB962C8B-B14F-4D97-AF65-F5344CB8AC3E}">
        <p14:creationId xmlns:p14="http://schemas.microsoft.com/office/powerpoint/2010/main" val="5338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26" presetClass="emph" presetSubtype="0" fill="hold" nodeType="withEffect">
                                  <p:stCondLst>
                                    <p:cond delay="0"/>
                                  </p:stCondLst>
                                  <p:childTnLst>
                                    <p:animEffect transition="out" filter="fade">
                                      <p:cBhvr>
                                        <p:cTn id="16" dur="1250" tmFilter="0, 0; .2, .5; .8, .5; 1, 0"/>
                                        <p:tgtEl>
                                          <p:spTgt spid="23"/>
                                        </p:tgtEl>
                                      </p:cBhvr>
                                    </p:animEffect>
                                    <p:animScale>
                                      <p:cBhvr>
                                        <p:cTn id="17" dur="625" autoRev="1" fill="hold"/>
                                        <p:tgtEl>
                                          <p:spTgt spid="23"/>
                                        </p:tgtEl>
                                      </p:cBhvr>
                                      <p:by x="105000" y="105000"/>
                                    </p:animScale>
                                  </p:childTnLst>
                                </p:cTn>
                              </p:par>
                              <p:par>
                                <p:cTn id="18" presetID="32" presetClass="emph" presetSubtype="0" fill="hold" nodeType="withEffect">
                                  <p:stCondLst>
                                    <p:cond delay="0"/>
                                  </p:stCondLst>
                                  <p:childTnLst>
                                    <p:animRot by="120000">
                                      <p:cBhvr>
                                        <p:cTn id="19" dur="1" fill="hold">
                                          <p:stCondLst>
                                            <p:cond delay="0"/>
                                          </p:stCondLst>
                                        </p:cTn>
                                        <p:tgtEl>
                                          <p:spTgt spid="23"/>
                                        </p:tgtEl>
                                        <p:attrNameLst>
                                          <p:attrName>r</p:attrName>
                                        </p:attrNameLst>
                                      </p:cBhvr>
                                    </p:animRot>
                                    <p:animRot by="-240000">
                                      <p:cBhvr>
                                        <p:cTn id="20" dur="2" fill="hold">
                                          <p:stCondLst>
                                            <p:cond delay="248"/>
                                          </p:stCondLst>
                                        </p:cTn>
                                        <p:tgtEl>
                                          <p:spTgt spid="23"/>
                                        </p:tgtEl>
                                        <p:attrNameLst>
                                          <p:attrName>r</p:attrName>
                                        </p:attrNameLst>
                                      </p:cBhvr>
                                    </p:animRot>
                                    <p:animRot by="240000">
                                      <p:cBhvr>
                                        <p:cTn id="21" dur="2" fill="hold">
                                          <p:stCondLst>
                                            <p:cond delay="496"/>
                                          </p:stCondLst>
                                        </p:cTn>
                                        <p:tgtEl>
                                          <p:spTgt spid="23"/>
                                        </p:tgtEl>
                                        <p:attrNameLst>
                                          <p:attrName>r</p:attrName>
                                        </p:attrNameLst>
                                      </p:cBhvr>
                                    </p:animRot>
                                    <p:animRot by="-240000">
                                      <p:cBhvr>
                                        <p:cTn id="22" dur="2" fill="hold">
                                          <p:stCondLst>
                                            <p:cond delay="744"/>
                                          </p:stCondLst>
                                        </p:cTn>
                                        <p:tgtEl>
                                          <p:spTgt spid="23"/>
                                        </p:tgtEl>
                                        <p:attrNameLst>
                                          <p:attrName>r</p:attrName>
                                        </p:attrNameLst>
                                      </p:cBhvr>
                                    </p:animRot>
                                    <p:animRot by="120000">
                                      <p:cBhvr>
                                        <p:cTn id="23" dur="2" fill="hold">
                                          <p:stCondLst>
                                            <p:cond delay="1249"/>
                                          </p:stCondLst>
                                        </p:cTn>
                                        <p:tgtEl>
                                          <p:spTgt spid="23"/>
                                        </p:tgtEl>
                                        <p:attrNameLst>
                                          <p:attrName>r</p:attrName>
                                        </p:attrNameLst>
                                      </p:cBhvr>
                                    </p:animRot>
                                  </p:childTnLst>
                                </p:cTn>
                              </p:par>
                              <p:par>
                                <p:cTn id="24" presetID="42" presetClass="entr" presetSubtype="0" fill="hold" nodeType="with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86C9BB18-5DC0-B38A-61D0-6CFB230C6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338" y="3959567"/>
            <a:ext cx="2767013" cy="2957151"/>
          </a:xfrm>
          <a:prstGeom prst="rect">
            <a:avLst/>
          </a:prstGeom>
        </p:spPr>
      </p:pic>
      <p:sp>
        <p:nvSpPr>
          <p:cNvPr id="9" name="Rounded Rectangle 8"/>
          <p:cNvSpPr/>
          <p:nvPr/>
        </p:nvSpPr>
        <p:spPr>
          <a:xfrm>
            <a:off x="523875" y="93459"/>
            <a:ext cx="11372850" cy="1078115"/>
          </a:xfrm>
          <a:prstGeom prst="roundRect">
            <a:avLst/>
          </a:prstGeom>
          <a:solidFill>
            <a:srgbClr val="99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khám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phá</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điểm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điểm</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yếu</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của</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bản</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thân</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theo</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gợi</a:t>
            </a:r>
            <a:r>
              <a:rPr lang="en-US" sz="3600" b="1" dirty="0">
                <a:solidFill>
                  <a:prstClr val="black"/>
                </a:solidFill>
                <a:latin typeface="Calibri" panose="020F0502020204030204"/>
              </a:rPr>
              <a:t> ý </a:t>
            </a:r>
            <a:r>
              <a:rPr lang="en-US" sz="3600" b="1" dirty="0" err="1">
                <a:solidFill>
                  <a:prstClr val="black"/>
                </a:solidFill>
                <a:latin typeface="Calibri" panose="020F0502020204030204"/>
              </a:rPr>
              <a:t>sau</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F35CED5-E69A-47F9-A4D8-BD9C8812FD74}"/>
              </a:ext>
            </a:extLst>
          </p:cNvPr>
          <p:cNvPicPr>
            <a:picLocks noChangeAspect="1"/>
          </p:cNvPicPr>
          <p:nvPr/>
        </p:nvPicPr>
        <p:blipFill>
          <a:blip r:embed="rId5"/>
          <a:stretch>
            <a:fillRect/>
          </a:stretch>
        </p:blipFill>
        <p:spPr>
          <a:xfrm>
            <a:off x="1847849" y="1333499"/>
            <a:ext cx="7896225" cy="1272747"/>
          </a:xfrm>
          <a:prstGeom prst="rect">
            <a:avLst/>
          </a:prstGeom>
          <a:ln>
            <a:noFill/>
          </a:ln>
          <a:effectLst>
            <a:softEdge rad="112500"/>
          </a:effectLst>
        </p:spPr>
      </p:pic>
      <p:pic>
        <p:nvPicPr>
          <p:cNvPr id="10" name="Picture 9">
            <a:extLst>
              <a:ext uri="{FF2B5EF4-FFF2-40B4-BE49-F238E27FC236}">
                <a16:creationId xmlns:a16="http://schemas.microsoft.com/office/drawing/2014/main" id="{011D12F5-0A0F-4848-96FB-131958D55DF8}"/>
              </a:ext>
            </a:extLst>
          </p:cNvPr>
          <p:cNvPicPr>
            <a:picLocks noChangeAspect="1"/>
          </p:cNvPicPr>
          <p:nvPr/>
        </p:nvPicPr>
        <p:blipFill>
          <a:blip r:embed="rId6"/>
          <a:stretch>
            <a:fillRect/>
          </a:stretch>
        </p:blipFill>
        <p:spPr>
          <a:xfrm>
            <a:off x="2105025" y="2543174"/>
            <a:ext cx="7486650" cy="1223309"/>
          </a:xfrm>
          <a:prstGeom prst="rect">
            <a:avLst/>
          </a:prstGeom>
          <a:ln>
            <a:noFill/>
          </a:ln>
          <a:effectLst>
            <a:softEdge rad="112500"/>
          </a:effectLst>
        </p:spPr>
      </p:pic>
      <p:pic>
        <p:nvPicPr>
          <p:cNvPr id="12" name="Picture 11">
            <a:extLst>
              <a:ext uri="{FF2B5EF4-FFF2-40B4-BE49-F238E27FC236}">
                <a16:creationId xmlns:a16="http://schemas.microsoft.com/office/drawing/2014/main" id="{789CE471-A6AA-4D79-B36A-08A8FBDF5373}"/>
              </a:ext>
            </a:extLst>
          </p:cNvPr>
          <p:cNvPicPr>
            <a:picLocks noChangeAspect="1"/>
          </p:cNvPicPr>
          <p:nvPr/>
        </p:nvPicPr>
        <p:blipFill>
          <a:blip r:embed="rId7"/>
          <a:stretch>
            <a:fillRect/>
          </a:stretch>
        </p:blipFill>
        <p:spPr>
          <a:xfrm>
            <a:off x="2257425" y="3929062"/>
            <a:ext cx="7219950" cy="2562225"/>
          </a:xfrm>
          <a:prstGeom prst="rect">
            <a:avLst/>
          </a:prstGeom>
          <a:ln>
            <a:noFill/>
          </a:ln>
          <a:effectLst>
            <a:softEdge rad="112500"/>
          </a:effectLst>
        </p:spPr>
      </p:pic>
    </p:spTree>
    <p:extLst>
      <p:ext uri="{BB962C8B-B14F-4D97-AF65-F5344CB8AC3E}">
        <p14:creationId xmlns:p14="http://schemas.microsoft.com/office/powerpoint/2010/main" val="18983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Rounded Corners 6">
            <a:extLst>
              <a:ext uri="{FF2B5EF4-FFF2-40B4-BE49-F238E27FC236}">
                <a16:creationId xmlns:a16="http://schemas.microsoft.com/office/drawing/2014/main" id="{C4D63267-0065-4DF6-B5B4-D4A3E36F9DF0}"/>
              </a:ext>
            </a:extLst>
          </p:cNvPr>
          <p:cNvSpPr/>
          <p:nvPr/>
        </p:nvSpPr>
        <p:spPr>
          <a:xfrm>
            <a:off x="268826" y="246185"/>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115757" y="3357634"/>
            <a:ext cx="2258865" cy="3339350"/>
          </a:xfrm>
          <a:prstGeom prst="rect">
            <a:avLst/>
          </a:prstGeom>
        </p:spPr>
      </p:pic>
      <p:pic>
        <p:nvPicPr>
          <p:cNvPr id="19" name="Picture 18">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9770343" y="3417244"/>
            <a:ext cx="2537413" cy="3317663"/>
          </a:xfrm>
          <a:prstGeom prst="rect">
            <a:avLst/>
          </a:prstGeom>
        </p:spPr>
      </p:pic>
      <p:pic>
        <p:nvPicPr>
          <p:cNvPr id="3" name="Picture 2">
            <a:extLst>
              <a:ext uri="{FF2B5EF4-FFF2-40B4-BE49-F238E27FC236}">
                <a16:creationId xmlns:a16="http://schemas.microsoft.com/office/drawing/2014/main" id="{96FF0D66-441C-45CA-B754-B65C28E466A4}"/>
              </a:ext>
            </a:extLst>
          </p:cNvPr>
          <p:cNvPicPr>
            <a:picLocks noChangeAspect="1"/>
          </p:cNvPicPr>
          <p:nvPr/>
        </p:nvPicPr>
        <p:blipFill>
          <a:blip r:embed="rId5"/>
          <a:stretch>
            <a:fillRect/>
          </a:stretch>
        </p:blipFill>
        <p:spPr>
          <a:xfrm>
            <a:off x="1414253" y="241514"/>
            <a:ext cx="9230144" cy="926672"/>
          </a:xfrm>
          <a:prstGeom prst="rect">
            <a:avLst/>
          </a:prstGeom>
        </p:spPr>
      </p:pic>
      <p:graphicFrame>
        <p:nvGraphicFramePr>
          <p:cNvPr id="4" name="Table 3">
            <a:extLst>
              <a:ext uri="{FF2B5EF4-FFF2-40B4-BE49-F238E27FC236}">
                <a16:creationId xmlns:a16="http://schemas.microsoft.com/office/drawing/2014/main" id="{18D363D9-EC64-4B0A-99D2-9B58ADB79666}"/>
              </a:ext>
            </a:extLst>
          </p:cNvPr>
          <p:cNvGraphicFramePr>
            <a:graphicFrameLocks noGrp="1"/>
          </p:cNvGraphicFramePr>
          <p:nvPr>
            <p:extLst>
              <p:ext uri="{D42A27DB-BD31-4B8C-83A1-F6EECF244321}">
                <p14:modId xmlns:p14="http://schemas.microsoft.com/office/powerpoint/2010/main" val="304433558"/>
              </p:ext>
            </p:extLst>
          </p:nvPr>
        </p:nvGraphicFramePr>
        <p:xfrm>
          <a:off x="1371600" y="1581150"/>
          <a:ext cx="9582151" cy="1667892"/>
        </p:xfrm>
        <a:graphic>
          <a:graphicData uri="http://schemas.openxmlformats.org/drawingml/2006/table">
            <a:tbl>
              <a:tblPr firstRow="1" firstCol="1" bandRow="1">
                <a:tableStyleId>{5DA37D80-6434-44D0-A028-1B22A696006F}</a:tableStyleId>
              </a:tblPr>
              <a:tblGrid>
                <a:gridCol w="2222062">
                  <a:extLst>
                    <a:ext uri="{9D8B030D-6E8A-4147-A177-3AD203B41FA5}">
                      <a16:colId xmlns:a16="http://schemas.microsoft.com/office/drawing/2014/main" val="2404339798"/>
                    </a:ext>
                  </a:extLst>
                </a:gridCol>
                <a:gridCol w="2186479">
                  <a:extLst>
                    <a:ext uri="{9D8B030D-6E8A-4147-A177-3AD203B41FA5}">
                      <a16:colId xmlns:a16="http://schemas.microsoft.com/office/drawing/2014/main" val="107353146"/>
                    </a:ext>
                  </a:extLst>
                </a:gridCol>
                <a:gridCol w="2222062">
                  <a:extLst>
                    <a:ext uri="{9D8B030D-6E8A-4147-A177-3AD203B41FA5}">
                      <a16:colId xmlns:a16="http://schemas.microsoft.com/office/drawing/2014/main" val="3259506969"/>
                    </a:ext>
                  </a:extLst>
                </a:gridCol>
                <a:gridCol w="2951548">
                  <a:extLst>
                    <a:ext uri="{9D8B030D-6E8A-4147-A177-3AD203B41FA5}">
                      <a16:colId xmlns:a16="http://schemas.microsoft.com/office/drawing/2014/main" val="3097298815"/>
                    </a:ext>
                  </a:extLst>
                </a:gridCol>
              </a:tblGrid>
              <a:tr h="1102438">
                <a:tc>
                  <a:txBody>
                    <a:bodyPr/>
                    <a:lstStyle/>
                    <a:p>
                      <a:pPr marL="0" marR="0" algn="ctr">
                        <a:lnSpc>
                          <a:spcPct val="120000"/>
                        </a:lnSpc>
                        <a:spcBef>
                          <a:spcPts val="0"/>
                        </a:spcBef>
                        <a:spcAft>
                          <a:spcPts val="0"/>
                        </a:spcAft>
                      </a:pPr>
                      <a:r>
                        <a:rPr lang="nl-NL" sz="3200" dirty="0">
                          <a:effectLst/>
                        </a:rPr>
                        <a:t>Điểm mạnh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3200" dirty="0">
                          <a:effectLst/>
                        </a:rPr>
                        <a:t>Cách phát huy</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3200" dirty="0">
                          <a:effectLst/>
                        </a:rPr>
                        <a:t>Điểm yếu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3200" dirty="0">
                          <a:effectLst/>
                        </a:rPr>
                        <a:t>Cách khắc phục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214956247"/>
                  </a:ext>
                </a:extLst>
              </a:tr>
              <a:tr h="530878">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alpha val="20000"/>
                      </a:schemeClr>
                    </a:solidFill>
                  </a:tcPr>
                </a:tc>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alpha val="20000"/>
                      </a:schemeClr>
                    </a:solidFill>
                  </a:tcPr>
                </a:tc>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alpha val="20000"/>
                      </a:schemeClr>
                    </a:solidFill>
                  </a:tcPr>
                </a:tc>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alpha val="20000"/>
                      </a:schemeClr>
                    </a:solidFill>
                  </a:tcPr>
                </a:tc>
                <a:extLst>
                  <a:ext uri="{0D108BD9-81ED-4DB2-BD59-A6C34878D82A}">
                    <a16:rowId xmlns:a16="http://schemas.microsoft.com/office/drawing/2014/main" val="2475675974"/>
                  </a:ext>
                </a:extLst>
              </a:tr>
            </a:tbl>
          </a:graphicData>
        </a:graphic>
      </p:graphicFrame>
    </p:spTree>
    <p:extLst>
      <p:ext uri="{BB962C8B-B14F-4D97-AF65-F5344CB8AC3E}">
        <p14:creationId xmlns:p14="http://schemas.microsoft.com/office/powerpoint/2010/main" val="10932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5" name="Rectangle: Rounded Corners 6">
            <a:extLst>
              <a:ext uri="{FF2B5EF4-FFF2-40B4-BE49-F238E27FC236}">
                <a16:creationId xmlns:a16="http://schemas.microsoft.com/office/drawing/2014/main" id="{C4D63267-0065-4DF6-B5B4-D4A3E36F9DF0}"/>
              </a:ext>
            </a:extLst>
          </p:cNvPr>
          <p:cNvSpPr/>
          <p:nvPr/>
        </p:nvSpPr>
        <p:spPr>
          <a:xfrm>
            <a:off x="279163" y="246185"/>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C24E17CB-244D-4147-9744-31841567E860}"/>
              </a:ext>
            </a:extLst>
          </p:cNvPr>
          <p:cNvGrpSpPr/>
          <p:nvPr/>
        </p:nvGrpSpPr>
        <p:grpSpPr>
          <a:xfrm>
            <a:off x="1594337" y="1602154"/>
            <a:ext cx="9003323" cy="4531946"/>
            <a:chOff x="1594337" y="1602154"/>
            <a:chExt cx="9003323" cy="3477846"/>
          </a:xfrm>
        </p:grpSpPr>
        <p:sp>
          <p:nvSpPr>
            <p:cNvPr id="9" name="Rounded Rectangle 8">
              <a:extLst>
                <a:ext uri="{FF2B5EF4-FFF2-40B4-BE49-F238E27FC236}">
                  <a16:creationId xmlns:a16="http://schemas.microsoft.com/office/drawing/2014/main" id="{B7D51596-0E51-4F06-AE64-F9D752B6D6BE}"/>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a:extLst>
                <a:ext uri="{FF2B5EF4-FFF2-40B4-BE49-F238E27FC236}">
                  <a16:creationId xmlns:a16="http://schemas.microsoft.com/office/drawing/2014/main" id="{6220B4A5-7027-4041-B412-9C8F9A304D02}"/>
                </a:ext>
              </a:extLst>
            </p:cNvPr>
            <p:cNvSpPr/>
            <p:nvPr/>
          </p:nvSpPr>
          <p:spPr>
            <a:xfrm>
              <a:off x="1825851" y="1733931"/>
              <a:ext cx="8423049"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pPr>
              <a:r>
                <a:rPr lang="en-US" sz="3600" dirty="0" err="1">
                  <a:solidFill>
                    <a:schemeClr val="tx1"/>
                  </a:solidFill>
                  <a:latin typeface="Calibri" panose="020F0502020204030204" pitchFamily="34" charset="0"/>
                  <a:cs typeface="Calibri" panose="020F0502020204030204" pitchFamily="34" charset="0"/>
                </a:rPr>
                <a:t>Tự</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suy</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ngẫm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và</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viết</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về</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điểm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mạnh</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điểm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yếu</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của</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mình</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vào</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phiếu</a:t>
              </a:r>
              <a:endParaRPr lang="en-US" sz="3600" dirty="0">
                <a:solidFill>
                  <a:schemeClr val="tx1"/>
                </a:solidFill>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3600" dirty="0" err="1">
                  <a:solidFill>
                    <a:schemeClr val="tx1"/>
                  </a:solidFill>
                  <a:latin typeface="Calibri" panose="020F0502020204030204" pitchFamily="34" charset="0"/>
                  <a:cs typeface="Calibri" panose="020F0502020204030204" pitchFamily="34" charset="0"/>
                </a:rPr>
                <a:t>Nhờ</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các</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bạn</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trong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nhóm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viết</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về</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điểm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mạnh</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điểm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yếu</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của</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mình</a:t>
              </a:r>
              <a:r>
                <a:rPr lang="en-US" sz="3600" dirty="0">
                  <a:solidFill>
                    <a:schemeClr val="tx1"/>
                  </a:solidFill>
                  <a:latin typeface="Calibri" panose="020F0502020204030204" pitchFamily="34" charset="0"/>
                  <a:cs typeface="Calibri" panose="020F0502020204030204" pitchFamily="34" charset="0"/>
                </a:rPr>
                <a:t> </a:t>
              </a:r>
            </a:p>
            <a:p>
              <a:pPr marL="571500" indent="-571500" algn="just">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So </a:t>
              </a:r>
              <a:r>
                <a:rPr lang="en-US" sz="3600" dirty="0" err="1">
                  <a:solidFill>
                    <a:schemeClr val="tx1"/>
                  </a:solidFill>
                  <a:latin typeface="Calibri" panose="020F0502020204030204" pitchFamily="34" charset="0"/>
                  <a:cs typeface="Calibri" panose="020F0502020204030204" pitchFamily="34" charset="0"/>
                </a:rPr>
                <a:t>sánh</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diểm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giống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và</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khác</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nhau</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giữa</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thông</a:t>
              </a:r>
              <a:r>
                <a:rPr lang="en-US" sz="3600" dirty="0">
                  <a:solidFill>
                    <a:schemeClr val="tx1"/>
                  </a:solidFill>
                  <a:latin typeface="Calibri" panose="020F0502020204030204" pitchFamily="34" charset="0"/>
                  <a:cs typeface="Calibri" panose="020F0502020204030204" pitchFamily="34" charset="0"/>
                </a:rPr>
                <a:t> tin </a:t>
              </a:r>
              <a:r>
                <a:rPr lang="en-US" sz="3600" dirty="0" err="1">
                  <a:solidFill>
                    <a:schemeClr val="tx1"/>
                  </a:solidFill>
                  <a:latin typeface="Calibri" panose="020F0502020204030204" pitchFamily="34" charset="0"/>
                  <a:cs typeface="Calibri" panose="020F0502020204030204" pitchFamily="34" charset="0"/>
                </a:rPr>
                <a:t>các</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bạn</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viết</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về</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em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và</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tự</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viết</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mô</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tả</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bản</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thân</a:t>
              </a:r>
              <a:r>
                <a:rPr lang="en-US" sz="3600" dirty="0">
                  <a:solidFill>
                    <a:schemeClr val="tx1"/>
                  </a:solidFill>
                  <a:latin typeface="Calibri" panose="020F0502020204030204" pitchFamily="34" charset="0"/>
                  <a:cs typeface="Calibri" panose="020F0502020204030204" pitchFamily="34" charset="0"/>
                </a:rPr>
                <a:t> </a:t>
              </a:r>
              <a:endParaRPr lang="vi-VN" sz="3600" dirty="0">
                <a:solidFill>
                  <a:schemeClr val="tx1"/>
                </a:solidFill>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D0E50C45-CE0F-4EF0-B6D3-D720A86F1088}"/>
              </a:ext>
            </a:extLst>
          </p:cNvPr>
          <p:cNvPicPr>
            <a:picLocks noChangeAspect="1"/>
          </p:cNvPicPr>
          <p:nvPr/>
        </p:nvPicPr>
        <p:blipFill>
          <a:blip r:embed="rId3"/>
          <a:stretch>
            <a:fillRect/>
          </a:stretch>
        </p:blipFill>
        <p:spPr>
          <a:xfrm>
            <a:off x="-115757" y="3357634"/>
            <a:ext cx="2258865" cy="3339350"/>
          </a:xfrm>
          <a:prstGeom prst="rect">
            <a:avLst/>
          </a:prstGeom>
        </p:spPr>
      </p:pic>
      <p:pic>
        <p:nvPicPr>
          <p:cNvPr id="12" name="Picture 11">
            <a:extLst>
              <a:ext uri="{FF2B5EF4-FFF2-40B4-BE49-F238E27FC236}">
                <a16:creationId xmlns:a16="http://schemas.microsoft.com/office/drawing/2014/main" id="{DEEF1D7D-9AD9-42AC-8E7C-BA48292EF722}"/>
              </a:ext>
            </a:extLst>
          </p:cNvPr>
          <p:cNvPicPr>
            <a:picLocks noChangeAspect="1"/>
          </p:cNvPicPr>
          <p:nvPr/>
        </p:nvPicPr>
        <p:blipFill>
          <a:blip r:embed="rId4"/>
          <a:stretch>
            <a:fillRect/>
          </a:stretch>
        </p:blipFill>
        <p:spPr>
          <a:xfrm>
            <a:off x="9770343" y="3417244"/>
            <a:ext cx="2537413" cy="3317663"/>
          </a:xfrm>
          <a:prstGeom prst="rect">
            <a:avLst/>
          </a:prstGeom>
        </p:spPr>
      </p:pic>
      <p:pic>
        <p:nvPicPr>
          <p:cNvPr id="16" name="Picture 15">
            <a:extLst>
              <a:ext uri="{FF2B5EF4-FFF2-40B4-BE49-F238E27FC236}">
                <a16:creationId xmlns:a16="http://schemas.microsoft.com/office/drawing/2014/main" id="{36599379-BC47-422C-A7C0-E2E2EC9C1523}"/>
              </a:ext>
            </a:extLst>
          </p:cNvPr>
          <p:cNvPicPr>
            <a:picLocks noChangeAspect="1"/>
          </p:cNvPicPr>
          <p:nvPr/>
        </p:nvPicPr>
        <p:blipFill>
          <a:blip r:embed="rId5"/>
          <a:stretch>
            <a:fillRect/>
          </a:stretch>
        </p:blipFill>
        <p:spPr>
          <a:xfrm>
            <a:off x="3007368" y="658713"/>
            <a:ext cx="5681964" cy="835224"/>
          </a:xfrm>
          <a:prstGeom prst="rect">
            <a:avLst/>
          </a:prstGeom>
        </p:spPr>
      </p:pic>
    </p:spTree>
    <p:extLst>
      <p:ext uri="{BB962C8B-B14F-4D97-AF65-F5344CB8AC3E}">
        <p14:creationId xmlns:p14="http://schemas.microsoft.com/office/powerpoint/2010/main" val="364621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9375" b="7499"/>
          <a:stretch/>
        </p:blipFill>
        <p:spPr>
          <a:xfrm>
            <a:off x="0" y="0"/>
            <a:ext cx="12191999" cy="6858000"/>
          </a:xfrm>
          <a:prstGeom prst="rect">
            <a:avLst/>
          </a:prstGeom>
        </p:spPr>
      </p:pic>
      <p:pic>
        <p:nvPicPr>
          <p:cNvPr id="2" name="Picture 1">
            <a:extLst>
              <a:ext uri="{FF2B5EF4-FFF2-40B4-BE49-F238E27FC236}">
                <a16:creationId xmlns:a16="http://schemas.microsoft.com/office/drawing/2014/main" id="{1C2E8954-4D3F-4AB3-AD6F-8A4C9B02C3DA}"/>
              </a:ext>
            </a:extLst>
          </p:cNvPr>
          <p:cNvPicPr>
            <a:picLocks noChangeAspect="1"/>
          </p:cNvPicPr>
          <p:nvPr/>
        </p:nvPicPr>
        <p:blipFill>
          <a:blip r:embed="rId3"/>
          <a:stretch>
            <a:fillRect/>
          </a:stretch>
        </p:blipFill>
        <p:spPr>
          <a:xfrm>
            <a:off x="1172293" y="75767"/>
            <a:ext cx="9809314" cy="1201016"/>
          </a:xfrm>
          <a:prstGeom prst="rect">
            <a:avLst/>
          </a:prstGeom>
        </p:spPr>
      </p:pic>
    </p:spTree>
    <p:extLst>
      <p:ext uri="{BB962C8B-B14F-4D97-AF65-F5344CB8AC3E}">
        <p14:creationId xmlns:p14="http://schemas.microsoft.com/office/powerpoint/2010/main" val="48777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354"/>
          <a:stretch/>
        </p:blipFill>
        <p:spPr>
          <a:xfrm>
            <a:off x="0" y="-38513"/>
            <a:ext cx="12191999" cy="7544213"/>
          </a:xfrm>
          <a:prstGeom prst="rect">
            <a:avLst/>
          </a:prstGeom>
        </p:spPr>
      </p:pic>
      <p:pic>
        <p:nvPicPr>
          <p:cNvPr id="2" name="Picture 1">
            <a:extLst>
              <a:ext uri="{FF2B5EF4-FFF2-40B4-BE49-F238E27FC236}">
                <a16:creationId xmlns:a16="http://schemas.microsoft.com/office/drawing/2014/main" id="{8D292DC5-AD58-4FFF-B694-F7813710A3B0}"/>
              </a:ext>
            </a:extLst>
          </p:cNvPr>
          <p:cNvPicPr>
            <a:picLocks noChangeAspect="1"/>
          </p:cNvPicPr>
          <p:nvPr/>
        </p:nvPicPr>
        <p:blipFill>
          <a:blip r:embed="rId3"/>
          <a:stretch>
            <a:fillRect/>
          </a:stretch>
        </p:blipFill>
        <p:spPr>
          <a:xfrm>
            <a:off x="534058" y="769944"/>
            <a:ext cx="11181033" cy="1298561"/>
          </a:xfrm>
          <a:prstGeom prst="rect">
            <a:avLst/>
          </a:prstGeom>
        </p:spPr>
      </p:pic>
    </p:spTree>
    <p:extLst>
      <p:ext uri="{BB962C8B-B14F-4D97-AF65-F5344CB8AC3E}">
        <p14:creationId xmlns:p14="http://schemas.microsoft.com/office/powerpoint/2010/main" val="195556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5" name="Rectangle: Rounded Corners 6">
            <a:extLst>
              <a:ext uri="{FF2B5EF4-FFF2-40B4-BE49-F238E27FC236}">
                <a16:creationId xmlns:a16="http://schemas.microsoft.com/office/drawing/2014/main" id="{C4D63267-0065-4DF6-B5B4-D4A3E36F9DF0}"/>
              </a:ext>
            </a:extLst>
          </p:cNvPr>
          <p:cNvSpPr/>
          <p:nvPr/>
        </p:nvSpPr>
        <p:spPr>
          <a:xfrm>
            <a:off x="268826" y="246185"/>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10">
            <a:extLst>
              <a:ext uri="{FF2B5EF4-FFF2-40B4-BE49-F238E27FC236}">
                <a16:creationId xmlns:a16="http://schemas.microsoft.com/office/drawing/2014/main" id="{86C9BB18-5DC0-B38A-61D0-6CFB230C6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869680" y="3091252"/>
            <a:ext cx="3915294" cy="3788788"/>
          </a:xfrm>
          <a:prstGeom prst="rect">
            <a:avLst/>
          </a:prstGeom>
        </p:spPr>
      </p:pic>
      <p:sp>
        <p:nvSpPr>
          <p:cNvPr id="2" name="TextBox 1"/>
          <p:cNvSpPr txBox="1"/>
          <p:nvPr/>
        </p:nvSpPr>
        <p:spPr>
          <a:xfrm>
            <a:off x="673331" y="2643447"/>
            <a:ext cx="9027622" cy="1323439"/>
          </a:xfrm>
          <a:prstGeom prst="rect">
            <a:avLst/>
          </a:prstGeom>
          <a:noFill/>
        </p:spPr>
        <p:txBody>
          <a:bodyPr wrap="square" rtlCol="0">
            <a:spAutoFit/>
          </a:bodyPr>
          <a:lstStyle/>
          <a:p>
            <a:pPr marL="285750" lvl="0" indent="-285750" algn="just">
              <a:buFontTx/>
              <a:buChar char="-"/>
            </a:pPr>
            <a:r>
              <a:rPr lang="en-US" sz="4000" b="1" dirty="0" err="1">
                <a:solidFill>
                  <a:prstClr val="black"/>
                </a:solidFill>
              </a:rPr>
              <a:t>Rèn</a:t>
            </a:r>
            <a:r>
              <a:rPr lang="en-US" sz="4000" b="1" dirty="0">
                <a:solidFill>
                  <a:prstClr val="black"/>
                </a:solidFill>
              </a:rPr>
              <a:t> </a:t>
            </a:r>
            <a:r>
              <a:rPr lang="en-US" sz="4000" b="1" dirty="0" err="1">
                <a:solidFill>
                  <a:prstClr val="black"/>
                </a:solidFill>
              </a:rPr>
              <a:t>luyện</a:t>
            </a:r>
            <a:r>
              <a:rPr lang="en-US" sz="4000" b="1" dirty="0">
                <a:solidFill>
                  <a:prstClr val="black"/>
                </a:solidFill>
              </a:rPr>
              <a:t> </a:t>
            </a:r>
            <a:r>
              <a:rPr lang="en-US" sz="4000" b="1" dirty="0" err="1">
                <a:solidFill>
                  <a:prstClr val="black"/>
                </a:solidFill>
              </a:rPr>
              <a:t>để</a:t>
            </a:r>
            <a:r>
              <a:rPr lang="en-US" sz="4000" b="1" dirty="0">
                <a:solidFill>
                  <a:prstClr val="black"/>
                </a:solidFill>
              </a:rPr>
              <a:t> </a:t>
            </a:r>
            <a:r>
              <a:rPr lang="en-US" sz="4000" b="1" dirty="0" err="1">
                <a:solidFill>
                  <a:prstClr val="black"/>
                </a:solidFill>
              </a:rPr>
              <a:t>phát</a:t>
            </a:r>
            <a:r>
              <a:rPr lang="en-US" sz="4000" b="1" dirty="0">
                <a:solidFill>
                  <a:prstClr val="black"/>
                </a:solidFill>
              </a:rPr>
              <a:t> </a:t>
            </a:r>
            <a:r>
              <a:rPr lang="en-US" sz="4000" b="1" dirty="0" err="1">
                <a:solidFill>
                  <a:prstClr val="black"/>
                </a:solidFill>
              </a:rPr>
              <a:t>huy</a:t>
            </a:r>
            <a:r>
              <a:rPr lang="en-US" sz="4000" b="1" dirty="0">
                <a:solidFill>
                  <a:prstClr val="black"/>
                </a:solidFill>
              </a:rPr>
              <a:t> </a:t>
            </a:r>
            <a:r>
              <a:rPr lang="en-US" sz="4000" b="1" dirty="0" err="1">
                <a:solidFill>
                  <a:prstClr val="black"/>
                </a:solidFill>
              </a:rPr>
              <a:t>điểm</a:t>
            </a:r>
            <a:r>
              <a:rPr lang="en-US" sz="4000" b="1" dirty="0">
                <a:solidFill>
                  <a:prstClr val="black"/>
                </a:solidFill>
              </a:rPr>
              <a:t> </a:t>
            </a:r>
            <a:r>
              <a:rPr lang="en-US" sz="4000" b="1" dirty="0" err="1">
                <a:solidFill>
                  <a:prstClr val="black"/>
                </a:solidFill>
              </a:rPr>
              <a:t>mạnh</a:t>
            </a:r>
            <a:r>
              <a:rPr lang="en-US" sz="4000" b="1" dirty="0">
                <a:solidFill>
                  <a:prstClr val="black"/>
                </a:solidFill>
              </a:rPr>
              <a:t>, </a:t>
            </a:r>
            <a:r>
              <a:rPr lang="en-US" sz="4000" b="1" dirty="0" err="1">
                <a:solidFill>
                  <a:prstClr val="black"/>
                </a:solidFill>
              </a:rPr>
              <a:t>khắc</a:t>
            </a:r>
            <a:r>
              <a:rPr lang="en-US" sz="4000" b="1" dirty="0">
                <a:solidFill>
                  <a:prstClr val="black"/>
                </a:solidFill>
              </a:rPr>
              <a:t> </a:t>
            </a:r>
            <a:r>
              <a:rPr lang="en-US" sz="4000" b="1" dirty="0" err="1">
                <a:solidFill>
                  <a:prstClr val="black"/>
                </a:solidFill>
              </a:rPr>
              <a:t>phục</a:t>
            </a:r>
            <a:r>
              <a:rPr lang="en-US" sz="4000" b="1" dirty="0">
                <a:solidFill>
                  <a:prstClr val="black"/>
                </a:solidFill>
              </a:rPr>
              <a:t> </a:t>
            </a:r>
            <a:r>
              <a:rPr lang="en-US" sz="4000" b="1" dirty="0" err="1">
                <a:solidFill>
                  <a:prstClr val="black"/>
                </a:solidFill>
              </a:rPr>
              <a:t>điểm</a:t>
            </a:r>
            <a:r>
              <a:rPr lang="en-US" sz="4000" b="1" dirty="0">
                <a:solidFill>
                  <a:prstClr val="black"/>
                </a:solidFill>
              </a:rPr>
              <a:t> </a:t>
            </a:r>
            <a:r>
              <a:rPr lang="en-US" sz="4000" b="1" dirty="0" err="1">
                <a:solidFill>
                  <a:prstClr val="black"/>
                </a:solidFill>
              </a:rPr>
              <a:t>yếu</a:t>
            </a:r>
            <a:r>
              <a:rPr lang="en-US" sz="4000" b="1" dirty="0">
                <a:solidFill>
                  <a:prstClr val="black"/>
                </a:solidFill>
              </a:rPr>
              <a:t> </a:t>
            </a:r>
            <a:r>
              <a:rPr lang="en-US" sz="4000" b="1" dirty="0" err="1">
                <a:solidFill>
                  <a:prstClr val="black"/>
                </a:solidFill>
              </a:rPr>
              <a:t>của</a:t>
            </a:r>
            <a:r>
              <a:rPr lang="en-US" sz="4000" b="1" dirty="0">
                <a:solidFill>
                  <a:prstClr val="black"/>
                </a:solidFill>
              </a:rPr>
              <a:t> </a:t>
            </a:r>
            <a:r>
              <a:rPr lang="en-US" sz="4000" b="1" dirty="0" err="1">
                <a:solidFill>
                  <a:prstClr val="black"/>
                </a:solidFill>
              </a:rPr>
              <a:t>bản</a:t>
            </a:r>
            <a:r>
              <a:rPr lang="en-US" sz="4000" b="1" dirty="0">
                <a:solidFill>
                  <a:prstClr val="black"/>
                </a:solidFill>
              </a:rPr>
              <a:t> </a:t>
            </a:r>
            <a:r>
              <a:rPr lang="en-US" sz="4000" b="1" dirty="0" err="1">
                <a:solidFill>
                  <a:prstClr val="black"/>
                </a:solidFill>
              </a:rPr>
              <a:t>thân</a:t>
            </a:r>
            <a:r>
              <a:rPr lang="en-US" sz="4000" b="1" dirty="0">
                <a:solidFill>
                  <a:prstClr val="black"/>
                </a:solidFill>
              </a:rPr>
              <a:t>.</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F993D9B6-CD9F-40F6-A98B-F476DB0F0A03}"/>
              </a:ext>
            </a:extLst>
          </p:cNvPr>
          <p:cNvPicPr>
            <a:picLocks noChangeAspect="1"/>
          </p:cNvPicPr>
          <p:nvPr/>
        </p:nvPicPr>
        <p:blipFill>
          <a:blip r:embed="rId5"/>
          <a:stretch>
            <a:fillRect/>
          </a:stretch>
        </p:blipFill>
        <p:spPr>
          <a:xfrm>
            <a:off x="3782747" y="738701"/>
            <a:ext cx="4645555" cy="1322947"/>
          </a:xfrm>
          <a:prstGeom prst="rect">
            <a:avLst/>
          </a:prstGeom>
        </p:spPr>
      </p:pic>
    </p:spTree>
    <p:extLst>
      <p:ext uri="{BB962C8B-B14F-4D97-AF65-F5344CB8AC3E}">
        <p14:creationId xmlns:p14="http://schemas.microsoft.com/office/powerpoint/2010/main" val="166435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6DFEC1-F05C-4EC8-9902-15A11D51D0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291"/>
          <a:stretch/>
        </p:blipFill>
        <p:spPr>
          <a:xfrm flipV="1">
            <a:off x="-1" y="4171948"/>
            <a:ext cx="12203217" cy="1323438"/>
          </a:xfrm>
          <a:prstGeom prst="rect">
            <a:avLst/>
          </a:prstGeom>
        </p:spPr>
      </p:pic>
      <p:pic>
        <p:nvPicPr>
          <p:cNvPr id="5" name="Picture 4">
            <a:extLst>
              <a:ext uri="{FF2B5EF4-FFF2-40B4-BE49-F238E27FC236}">
                <a16:creationId xmlns:a16="http://schemas.microsoft.com/office/drawing/2014/main" id="{9054E7D4-611D-4516-8B0E-502019F8E4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291"/>
          <a:stretch/>
        </p:blipFill>
        <p:spPr>
          <a:xfrm>
            <a:off x="-11217" y="5495386"/>
            <a:ext cx="12203217" cy="1362614"/>
          </a:xfrm>
          <a:prstGeom prst="rect">
            <a:avLst/>
          </a:prstGeom>
        </p:spPr>
      </p:pic>
      <p:pic>
        <p:nvPicPr>
          <p:cNvPr id="9" name="Picture 8">
            <a:extLst>
              <a:ext uri="{FF2B5EF4-FFF2-40B4-BE49-F238E27FC236}">
                <a16:creationId xmlns:a16="http://schemas.microsoft.com/office/drawing/2014/main" id="{958042E7-7005-46D9-8C17-E6F412E8C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4815"/>
            <a:ext cx="12203217" cy="4246765"/>
          </a:xfrm>
          <a:prstGeom prst="rect">
            <a:avLst/>
          </a:prstGeom>
        </p:spPr>
      </p:pic>
      <p:pic>
        <p:nvPicPr>
          <p:cNvPr id="6" name="Picture 5" descr="A blue and orange text&#10;&#10;AI-generated content may be incorrect.">
            <a:extLst>
              <a:ext uri="{FF2B5EF4-FFF2-40B4-BE49-F238E27FC236}">
                <a16:creationId xmlns:a16="http://schemas.microsoft.com/office/drawing/2014/main" id="{9879C64D-59F9-1D71-C44D-A5E0ABFFA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078" y="3735518"/>
            <a:ext cx="8254699" cy="2853175"/>
          </a:xfrm>
          <a:prstGeom prst="rect">
            <a:avLst/>
          </a:prstGeom>
        </p:spPr>
      </p:pic>
    </p:spTree>
    <p:extLst>
      <p:ext uri="{BB962C8B-B14F-4D97-AF65-F5344CB8AC3E}">
        <p14:creationId xmlns:p14="http://schemas.microsoft.com/office/powerpoint/2010/main" val="4742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695" b="11719"/>
          <a:stretch/>
        </p:blipFill>
        <p:spPr>
          <a:xfrm>
            <a:off x="0" y="0"/>
            <a:ext cx="12192000" cy="6858000"/>
          </a:xfrm>
          <a:prstGeom prst="rect">
            <a:avLst/>
          </a:prstGeom>
        </p:spPr>
      </p:pic>
      <p:sp>
        <p:nvSpPr>
          <p:cNvPr id="3" name="TextBox 2">
            <a:extLst>
              <a:ext uri="{FF2B5EF4-FFF2-40B4-BE49-F238E27FC236}">
                <a16:creationId xmlns:a16="http://schemas.microsoft.com/office/drawing/2014/main" id="{61D883EE-8502-E977-5F7E-1756F6321401}"/>
              </a:ext>
            </a:extLst>
          </p:cNvPr>
          <p:cNvSpPr txBox="1"/>
          <p:nvPr/>
        </p:nvSpPr>
        <p:spPr>
          <a:xfrm>
            <a:off x="5500746" y="525327"/>
            <a:ext cx="4977192"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ln w="6600">
                  <a:solidFill>
                    <a:srgbClr val="002060"/>
                  </a:solidFill>
                  <a:prstDash val="solid"/>
                </a:ln>
                <a:solidFill>
                  <a:srgbClr val="00B0F0"/>
                </a:solidFill>
                <a:effectLst>
                  <a:outerShdw dist="38100" dir="2700000" algn="tl" rotWithShape="0">
                    <a:srgbClr val="002060"/>
                  </a:outerShdw>
                </a:effectLst>
              </a:rPr>
              <a:t>KHỞI ĐỘNG</a:t>
            </a:r>
            <a:endParaRPr kumimoji="0" lang="en-US" sz="8000" b="1" i="0" u="none" strike="noStrike" kern="1200" cap="none" spc="0" normalizeH="0" baseline="0" noProof="0" dirty="0">
              <a:ln w="6600">
                <a:solidFill>
                  <a:srgbClr val="002060"/>
                </a:solidFill>
                <a:prstDash val="solid"/>
              </a:ln>
              <a:solidFill>
                <a:srgbClr val="00B0F0"/>
              </a:solidFill>
              <a:effectLst>
                <a:outerShdw dist="38100" dir="2700000" algn="tl" rotWithShape="0">
                  <a:srgbClr val="002060"/>
                </a:outerShdw>
              </a:effectLst>
              <a:uLnTx/>
              <a:uFillTx/>
            </a:endParaRPr>
          </a:p>
        </p:txBody>
      </p:sp>
    </p:spTree>
    <p:extLst>
      <p:ext uri="{BB962C8B-B14F-4D97-AF65-F5344CB8AC3E}">
        <p14:creationId xmlns:p14="http://schemas.microsoft.com/office/powerpoint/2010/main" val="200412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1.66667E-6 -1.48148E-6 L 1.66667E-6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BC2C9-36D8-F147-4C01-9F99F68A599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1558A60-300D-AC8A-3BF6-872911BDFC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291"/>
          <a:stretch/>
        </p:blipFill>
        <p:spPr>
          <a:xfrm flipV="1">
            <a:off x="-1" y="4171948"/>
            <a:ext cx="12203217" cy="1323438"/>
          </a:xfrm>
          <a:prstGeom prst="rect">
            <a:avLst/>
          </a:prstGeom>
        </p:spPr>
      </p:pic>
      <p:pic>
        <p:nvPicPr>
          <p:cNvPr id="5" name="Picture 4">
            <a:extLst>
              <a:ext uri="{FF2B5EF4-FFF2-40B4-BE49-F238E27FC236}">
                <a16:creationId xmlns:a16="http://schemas.microsoft.com/office/drawing/2014/main" id="{087B57EA-3FB8-0538-012A-1F74AEFF95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291"/>
          <a:stretch/>
        </p:blipFill>
        <p:spPr>
          <a:xfrm>
            <a:off x="-11217" y="5495386"/>
            <a:ext cx="12203217" cy="1362614"/>
          </a:xfrm>
          <a:prstGeom prst="rect">
            <a:avLst/>
          </a:prstGeom>
        </p:spPr>
      </p:pic>
      <p:pic>
        <p:nvPicPr>
          <p:cNvPr id="9" name="Picture 8">
            <a:extLst>
              <a:ext uri="{FF2B5EF4-FFF2-40B4-BE49-F238E27FC236}">
                <a16:creationId xmlns:a16="http://schemas.microsoft.com/office/drawing/2014/main" id="{52AE0978-B999-080A-FA3F-9633D0379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4815"/>
            <a:ext cx="12203217" cy="4246765"/>
          </a:xfrm>
          <a:prstGeom prst="rect">
            <a:avLst/>
          </a:prstGeom>
        </p:spPr>
      </p:pic>
      <p:sp>
        <p:nvSpPr>
          <p:cNvPr id="2" name="Hình chữ nhật: Góc Tròn 1">
            <a:extLst>
              <a:ext uri="{FF2B5EF4-FFF2-40B4-BE49-F238E27FC236}">
                <a16:creationId xmlns:a16="http://schemas.microsoft.com/office/drawing/2014/main" id="{97592E31-CA19-ECA3-095D-60366B2FA252}"/>
              </a:ext>
            </a:extLst>
          </p:cNvPr>
          <p:cNvSpPr/>
          <p:nvPr/>
        </p:nvSpPr>
        <p:spPr>
          <a:xfrm>
            <a:off x="457200" y="3593804"/>
            <a:ext cx="11164186" cy="3089856"/>
          </a:xfrm>
          <a:custGeom>
            <a:avLst/>
            <a:gdLst>
              <a:gd name="csX0" fmla="*/ 0 w 11164186"/>
              <a:gd name="csY0" fmla="*/ 514985 h 3089856"/>
              <a:gd name="csX1" fmla="*/ 991304 w 11164186"/>
              <a:gd name="csY1" fmla="*/ 0 h 3089856"/>
              <a:gd name="csX2" fmla="*/ 10172880 w 11164186"/>
              <a:gd name="csY2" fmla="*/ 0 h 3089856"/>
              <a:gd name="csX3" fmla="*/ 11164186 w 11164186"/>
              <a:gd name="csY3" fmla="*/ 514985 h 3089856"/>
              <a:gd name="csX4" fmla="*/ 11164186 w 11164186"/>
              <a:gd name="csY4" fmla="*/ 2574869 h 3089856"/>
              <a:gd name="csX5" fmla="*/ 10172880 w 11164186"/>
              <a:gd name="csY5" fmla="*/ 3089856 h 3089856"/>
              <a:gd name="csX6" fmla="*/ 991304 w 11164186"/>
              <a:gd name="csY6" fmla="*/ 3089856 h 3089856"/>
              <a:gd name="csX7" fmla="*/ 0 w 11164186"/>
              <a:gd name="csY7" fmla="*/ 2574869 h 3089856"/>
              <a:gd name="csX8" fmla="*/ 0 w 11164186"/>
              <a:gd name="csY8" fmla="*/ 514985 h 3089856"/>
              <a:gd name="csX0" fmla="*/ 0 w 11164186"/>
              <a:gd name="csY0" fmla="*/ 514985 h 3089856"/>
              <a:gd name="csX1" fmla="*/ 991304 w 11164186"/>
              <a:gd name="csY1" fmla="*/ 0 h 3089856"/>
              <a:gd name="csX2" fmla="*/ 10172880 w 11164186"/>
              <a:gd name="csY2" fmla="*/ 0 h 3089856"/>
              <a:gd name="csX3" fmla="*/ 11164186 w 11164186"/>
              <a:gd name="csY3" fmla="*/ 514985 h 3089856"/>
              <a:gd name="csX4" fmla="*/ 11164186 w 11164186"/>
              <a:gd name="csY4" fmla="*/ 2574869 h 3089856"/>
              <a:gd name="csX5" fmla="*/ 10172880 w 11164186"/>
              <a:gd name="csY5" fmla="*/ 3089856 h 3089856"/>
              <a:gd name="csX6" fmla="*/ 991304 w 11164186"/>
              <a:gd name="csY6" fmla="*/ 3089856 h 3089856"/>
              <a:gd name="csX7" fmla="*/ 0 w 11164186"/>
              <a:gd name="csY7" fmla="*/ 2574869 h 3089856"/>
              <a:gd name="csX8" fmla="*/ 0 w 11164186"/>
              <a:gd name="csY8" fmla="*/ 514985 h 3089856"/>
              <a:gd name="csX0" fmla="*/ 0 w 11164186"/>
              <a:gd name="csY0" fmla="*/ 514985 h 3089856"/>
              <a:gd name="csX1" fmla="*/ 991304 w 11164186"/>
              <a:gd name="csY1" fmla="*/ 0 h 3089856"/>
              <a:gd name="csX2" fmla="*/ 10172880 w 11164186"/>
              <a:gd name="csY2" fmla="*/ 0 h 3089856"/>
              <a:gd name="csX3" fmla="*/ 11164186 w 11164186"/>
              <a:gd name="csY3" fmla="*/ 514985 h 3089856"/>
              <a:gd name="csX4" fmla="*/ 11164186 w 11164186"/>
              <a:gd name="csY4" fmla="*/ 2574869 h 3089856"/>
              <a:gd name="csX5" fmla="*/ 10172880 w 11164186"/>
              <a:gd name="csY5" fmla="*/ 3089856 h 3089856"/>
              <a:gd name="csX6" fmla="*/ 991304 w 11164186"/>
              <a:gd name="csY6" fmla="*/ 3089856 h 3089856"/>
              <a:gd name="csX7" fmla="*/ 0 w 11164186"/>
              <a:gd name="csY7" fmla="*/ 2574869 h 3089856"/>
              <a:gd name="csX8" fmla="*/ 0 w 11164186"/>
              <a:gd name="csY8" fmla="*/ 514985 h 3089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164186" h="3089856" fill="none" extrusionOk="0">
                <a:moveTo>
                  <a:pt x="0" y="514985"/>
                </a:moveTo>
                <a:cubicBezTo>
                  <a:pt x="4157" y="320065"/>
                  <a:pt x="558124" y="133783"/>
                  <a:pt x="991304" y="0"/>
                </a:cubicBezTo>
                <a:cubicBezTo>
                  <a:pt x="2135686" y="99454"/>
                  <a:pt x="5949242" y="483666"/>
                  <a:pt x="10172880" y="0"/>
                </a:cubicBezTo>
                <a:cubicBezTo>
                  <a:pt x="10685752" y="-153457"/>
                  <a:pt x="10977678" y="193408"/>
                  <a:pt x="11164186" y="514985"/>
                </a:cubicBezTo>
                <a:cubicBezTo>
                  <a:pt x="11457074" y="939185"/>
                  <a:pt x="10924593" y="1991719"/>
                  <a:pt x="11164186" y="2574869"/>
                </a:cubicBezTo>
                <a:cubicBezTo>
                  <a:pt x="11204701" y="2732461"/>
                  <a:pt x="10678953" y="3048966"/>
                  <a:pt x="10172880" y="3089856"/>
                </a:cubicBezTo>
                <a:cubicBezTo>
                  <a:pt x="6647452" y="3169763"/>
                  <a:pt x="2025032" y="3307758"/>
                  <a:pt x="991304" y="3089856"/>
                </a:cubicBezTo>
                <a:cubicBezTo>
                  <a:pt x="542066" y="3083644"/>
                  <a:pt x="-142722" y="2878736"/>
                  <a:pt x="0" y="2574869"/>
                </a:cubicBezTo>
                <a:cubicBezTo>
                  <a:pt x="159569" y="1522201"/>
                  <a:pt x="-53534" y="911336"/>
                  <a:pt x="0" y="514985"/>
                </a:cubicBezTo>
                <a:close/>
              </a:path>
              <a:path w="11164186" h="3089856" stroke="0" extrusionOk="0">
                <a:moveTo>
                  <a:pt x="0" y="514985"/>
                </a:moveTo>
                <a:cubicBezTo>
                  <a:pt x="-27770" y="355075"/>
                  <a:pt x="464824" y="-40786"/>
                  <a:pt x="991304" y="0"/>
                </a:cubicBezTo>
                <a:cubicBezTo>
                  <a:pt x="3654105" y="-85858"/>
                  <a:pt x="6707706" y="296843"/>
                  <a:pt x="10172880" y="0"/>
                </a:cubicBezTo>
                <a:cubicBezTo>
                  <a:pt x="10533358" y="-21120"/>
                  <a:pt x="11283945" y="217243"/>
                  <a:pt x="11164186" y="514985"/>
                </a:cubicBezTo>
                <a:cubicBezTo>
                  <a:pt x="11252485" y="1417846"/>
                  <a:pt x="11349556" y="1654507"/>
                  <a:pt x="11164186" y="2574869"/>
                </a:cubicBezTo>
                <a:cubicBezTo>
                  <a:pt x="11135267" y="2751134"/>
                  <a:pt x="10613414" y="3061173"/>
                  <a:pt x="10172880" y="3089856"/>
                </a:cubicBezTo>
                <a:cubicBezTo>
                  <a:pt x="6057116" y="2836148"/>
                  <a:pt x="5299427" y="3245821"/>
                  <a:pt x="991304" y="3089856"/>
                </a:cubicBezTo>
                <a:cubicBezTo>
                  <a:pt x="397188" y="3163428"/>
                  <a:pt x="-50061" y="2772745"/>
                  <a:pt x="0" y="2574869"/>
                </a:cubicBezTo>
                <a:cubicBezTo>
                  <a:pt x="61434" y="1804300"/>
                  <a:pt x="106622" y="996791"/>
                  <a:pt x="0" y="514985"/>
                </a:cubicBezTo>
                <a:close/>
              </a:path>
              <a:path w="11164186" h="3089856" fill="none" stroke="0" extrusionOk="0">
                <a:moveTo>
                  <a:pt x="0" y="514985"/>
                </a:moveTo>
                <a:cubicBezTo>
                  <a:pt x="99467" y="228996"/>
                  <a:pt x="571297" y="23458"/>
                  <a:pt x="991304" y="0"/>
                </a:cubicBezTo>
                <a:cubicBezTo>
                  <a:pt x="3302363" y="211622"/>
                  <a:pt x="5329312" y="309692"/>
                  <a:pt x="10172880" y="0"/>
                </a:cubicBezTo>
                <a:cubicBezTo>
                  <a:pt x="10637523" y="-99130"/>
                  <a:pt x="11123032" y="184340"/>
                  <a:pt x="11164186" y="514985"/>
                </a:cubicBezTo>
                <a:cubicBezTo>
                  <a:pt x="11378459" y="844969"/>
                  <a:pt x="11185664" y="1846783"/>
                  <a:pt x="11164186" y="2574869"/>
                </a:cubicBezTo>
                <a:cubicBezTo>
                  <a:pt x="11129162" y="2842191"/>
                  <a:pt x="10649496" y="3029956"/>
                  <a:pt x="10172880" y="3089856"/>
                </a:cubicBezTo>
                <a:cubicBezTo>
                  <a:pt x="6492101" y="2936937"/>
                  <a:pt x="1756875" y="3020816"/>
                  <a:pt x="991304" y="3089856"/>
                </a:cubicBezTo>
                <a:cubicBezTo>
                  <a:pt x="384335" y="3043928"/>
                  <a:pt x="-108936" y="2800740"/>
                  <a:pt x="0" y="2574869"/>
                </a:cubicBezTo>
                <a:cubicBezTo>
                  <a:pt x="3707" y="1693176"/>
                  <a:pt x="-22381" y="988255"/>
                  <a:pt x="0" y="514985"/>
                </a:cubicBezTo>
                <a:close/>
              </a:path>
              <a:path w="11164186" h="3089856" fill="none" stroke="0" extrusionOk="0">
                <a:moveTo>
                  <a:pt x="0" y="514985"/>
                </a:moveTo>
                <a:cubicBezTo>
                  <a:pt x="11167" y="261207"/>
                  <a:pt x="558709" y="151529"/>
                  <a:pt x="991304" y="0"/>
                </a:cubicBezTo>
                <a:cubicBezTo>
                  <a:pt x="3207512" y="380472"/>
                  <a:pt x="5426031" y="604770"/>
                  <a:pt x="10172880" y="0"/>
                </a:cubicBezTo>
                <a:cubicBezTo>
                  <a:pt x="10643167" y="-138078"/>
                  <a:pt x="11048054" y="161606"/>
                  <a:pt x="11164186" y="514985"/>
                </a:cubicBezTo>
                <a:cubicBezTo>
                  <a:pt x="11385610" y="836577"/>
                  <a:pt x="11041146" y="1841774"/>
                  <a:pt x="11164186" y="2574869"/>
                </a:cubicBezTo>
                <a:cubicBezTo>
                  <a:pt x="11150387" y="2782738"/>
                  <a:pt x="10678543" y="3078300"/>
                  <a:pt x="10172880" y="3089856"/>
                </a:cubicBezTo>
                <a:cubicBezTo>
                  <a:pt x="6569975" y="3079783"/>
                  <a:pt x="1862577" y="3194589"/>
                  <a:pt x="991304" y="3089856"/>
                </a:cubicBezTo>
                <a:cubicBezTo>
                  <a:pt x="517099" y="3080192"/>
                  <a:pt x="-120101" y="2858742"/>
                  <a:pt x="0" y="2574869"/>
                </a:cubicBezTo>
                <a:cubicBezTo>
                  <a:pt x="115017" y="1646165"/>
                  <a:pt x="-49806" y="978227"/>
                  <a:pt x="0" y="514985"/>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custGeom>
                    <a:avLst/>
                    <a:gdLst>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210" h="4125630" fill="none" extrusionOk="0">
                        <a:moveTo>
                          <a:pt x="0" y="687618"/>
                        </a:moveTo>
                        <a:cubicBezTo>
                          <a:pt x="1414" y="345392"/>
                          <a:pt x="387212" y="87209"/>
                          <a:pt x="741975" y="0"/>
                        </a:cubicBezTo>
                        <a:cubicBezTo>
                          <a:pt x="2047926" y="85213"/>
                          <a:pt x="4344238" y="213794"/>
                          <a:pt x="7614234" y="0"/>
                        </a:cubicBezTo>
                        <a:cubicBezTo>
                          <a:pt x="8003959" y="-133077"/>
                          <a:pt x="8252149" y="277418"/>
                          <a:pt x="8356210" y="687618"/>
                        </a:cubicBezTo>
                        <a:cubicBezTo>
                          <a:pt x="8494949" y="1157955"/>
                          <a:pt x="8216306" y="2520614"/>
                          <a:pt x="8356210" y="3438011"/>
                        </a:cubicBezTo>
                        <a:cubicBezTo>
                          <a:pt x="8381675" y="3692429"/>
                          <a:pt x="8016008" y="4117001"/>
                          <a:pt x="7614234" y="4125630"/>
                        </a:cubicBezTo>
                        <a:cubicBezTo>
                          <a:pt x="4930115" y="4203428"/>
                          <a:pt x="1504440" y="4163402"/>
                          <a:pt x="741975" y="4125630"/>
                        </a:cubicBezTo>
                        <a:cubicBezTo>
                          <a:pt x="401947" y="4118099"/>
                          <a:pt x="-72041" y="3831470"/>
                          <a:pt x="0" y="3438011"/>
                        </a:cubicBezTo>
                        <a:cubicBezTo>
                          <a:pt x="103638" y="2084934"/>
                          <a:pt x="-22749" y="1296532"/>
                          <a:pt x="0" y="687618"/>
                        </a:cubicBezTo>
                        <a:close/>
                      </a:path>
                      <a:path w="8356210" h="4125630" stroke="0" extrusionOk="0">
                        <a:moveTo>
                          <a:pt x="0" y="687618"/>
                        </a:moveTo>
                        <a:cubicBezTo>
                          <a:pt x="7771" y="352101"/>
                          <a:pt x="351809" y="15677"/>
                          <a:pt x="741975" y="0"/>
                        </a:cubicBezTo>
                        <a:cubicBezTo>
                          <a:pt x="2724602" y="92564"/>
                          <a:pt x="4847681" y="-24172"/>
                          <a:pt x="7614234" y="0"/>
                        </a:cubicBezTo>
                        <a:cubicBezTo>
                          <a:pt x="7890079" y="-29285"/>
                          <a:pt x="8412874" y="277369"/>
                          <a:pt x="8356210" y="687618"/>
                        </a:cubicBezTo>
                        <a:cubicBezTo>
                          <a:pt x="8417015" y="1894268"/>
                          <a:pt x="8467862" y="2198886"/>
                          <a:pt x="8356210" y="3438011"/>
                        </a:cubicBezTo>
                        <a:cubicBezTo>
                          <a:pt x="8320318" y="3763565"/>
                          <a:pt x="7949178" y="4092481"/>
                          <a:pt x="7614234" y="4125630"/>
                        </a:cubicBezTo>
                        <a:cubicBezTo>
                          <a:pt x="4526664" y="3915997"/>
                          <a:pt x="3976008" y="4217640"/>
                          <a:pt x="741975" y="4125630"/>
                        </a:cubicBezTo>
                        <a:cubicBezTo>
                          <a:pt x="286208" y="4166932"/>
                          <a:pt x="-30294" y="3763990"/>
                          <a:pt x="0" y="3438011"/>
                        </a:cubicBezTo>
                        <a:cubicBezTo>
                          <a:pt x="41060" y="2531491"/>
                          <a:pt x="74881" y="1469878"/>
                          <a:pt x="0" y="687618"/>
                        </a:cubicBezTo>
                        <a:close/>
                      </a:path>
                      <a:path w="8356210" h="4125630" fill="none" stroke="0" extrusionOk="0">
                        <a:moveTo>
                          <a:pt x="0" y="687618"/>
                        </a:moveTo>
                        <a:cubicBezTo>
                          <a:pt x="48024" y="330545"/>
                          <a:pt x="387302" y="92784"/>
                          <a:pt x="741975" y="0"/>
                        </a:cubicBezTo>
                        <a:cubicBezTo>
                          <a:pt x="2443993" y="222006"/>
                          <a:pt x="4215326" y="135594"/>
                          <a:pt x="7614234" y="0"/>
                        </a:cubicBezTo>
                        <a:cubicBezTo>
                          <a:pt x="7958033" y="-105916"/>
                          <a:pt x="8322957" y="267550"/>
                          <a:pt x="8356210" y="687618"/>
                        </a:cubicBezTo>
                        <a:cubicBezTo>
                          <a:pt x="8537517" y="1081588"/>
                          <a:pt x="8329247" y="2413647"/>
                          <a:pt x="8356210" y="3438011"/>
                        </a:cubicBezTo>
                        <a:cubicBezTo>
                          <a:pt x="8309748" y="3789038"/>
                          <a:pt x="8002285" y="4118376"/>
                          <a:pt x="7614234" y="4125630"/>
                        </a:cubicBezTo>
                        <a:cubicBezTo>
                          <a:pt x="4772443" y="4051309"/>
                          <a:pt x="1386140" y="4100240"/>
                          <a:pt x="741975" y="4125630"/>
                        </a:cubicBezTo>
                        <a:cubicBezTo>
                          <a:pt x="321139" y="4110273"/>
                          <a:pt x="-72788" y="3808805"/>
                          <a:pt x="0" y="3438011"/>
                        </a:cubicBezTo>
                        <a:cubicBezTo>
                          <a:pt x="38461" y="2236439"/>
                          <a:pt x="-9532" y="1361280"/>
                          <a:pt x="0" y="6876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426426D-C8BA-4B66-49BC-712009A3F6B5}"/>
              </a:ext>
            </a:extLst>
          </p:cNvPr>
          <p:cNvPicPr>
            <a:picLocks noChangeAspect="1"/>
          </p:cNvPicPr>
          <p:nvPr/>
        </p:nvPicPr>
        <p:blipFill>
          <a:blip r:embed="rId3"/>
          <a:stretch>
            <a:fillRect/>
          </a:stretch>
        </p:blipFill>
        <p:spPr>
          <a:xfrm>
            <a:off x="1576133" y="4878396"/>
            <a:ext cx="9945052" cy="1458608"/>
          </a:xfrm>
          <a:prstGeom prst="rect">
            <a:avLst/>
          </a:prstGeom>
        </p:spPr>
      </p:pic>
      <p:pic>
        <p:nvPicPr>
          <p:cNvPr id="7" name="Picture 6">
            <a:extLst>
              <a:ext uri="{FF2B5EF4-FFF2-40B4-BE49-F238E27FC236}">
                <a16:creationId xmlns:a16="http://schemas.microsoft.com/office/drawing/2014/main" id="{3C695F27-FA20-3AEB-B6C9-349487B6261C}"/>
              </a:ext>
            </a:extLst>
          </p:cNvPr>
          <p:cNvPicPr>
            <a:picLocks noChangeAspect="1"/>
          </p:cNvPicPr>
          <p:nvPr/>
        </p:nvPicPr>
        <p:blipFill>
          <a:blip r:embed="rId4"/>
          <a:stretch>
            <a:fillRect/>
          </a:stretch>
        </p:blipFill>
        <p:spPr>
          <a:xfrm>
            <a:off x="4184123" y="3975685"/>
            <a:ext cx="3292125" cy="969348"/>
          </a:xfrm>
          <a:prstGeom prst="rect">
            <a:avLst/>
          </a:prstGeom>
        </p:spPr>
      </p:pic>
    </p:spTree>
    <p:extLst>
      <p:ext uri="{BB962C8B-B14F-4D97-AF65-F5344CB8AC3E}">
        <p14:creationId xmlns:p14="http://schemas.microsoft.com/office/powerpoint/2010/main" val="29530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695" b="11719"/>
          <a:stretch/>
        </p:blipFill>
        <p:spPr>
          <a:xfrm>
            <a:off x="0" y="0"/>
            <a:ext cx="12192000" cy="6858000"/>
          </a:xfrm>
          <a:prstGeom prst="rect">
            <a:avLst/>
          </a:prstGeom>
        </p:spPr>
      </p:pic>
      <p:pic>
        <p:nvPicPr>
          <p:cNvPr id="5" name="Picture 4" descr="A pink and purple text&#10;&#10;AI-generated content may be incorrect.">
            <a:extLst>
              <a:ext uri="{FF2B5EF4-FFF2-40B4-BE49-F238E27FC236}">
                <a16:creationId xmlns:a16="http://schemas.microsoft.com/office/drawing/2014/main" id="{AB19798F-D5E0-7258-B2F3-993F5572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9" y="634508"/>
            <a:ext cx="4086645" cy="2795265"/>
          </a:xfrm>
          <a:prstGeom prst="rect">
            <a:avLst/>
          </a:prstGeom>
        </p:spPr>
      </p:pic>
    </p:spTree>
    <p:extLst>
      <p:ext uri="{BB962C8B-B14F-4D97-AF65-F5344CB8AC3E}">
        <p14:creationId xmlns:p14="http://schemas.microsoft.com/office/powerpoint/2010/main" val="72563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86C9BB18-5DC0-B38A-61D0-6CFB230C6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338" y="3127931"/>
            <a:ext cx="3545178" cy="3788788"/>
          </a:xfrm>
          <a:prstGeom prst="rect">
            <a:avLst/>
          </a:prstGeom>
        </p:spPr>
      </p:pic>
      <p:sp>
        <p:nvSpPr>
          <p:cNvPr id="9" name="Rounded Rectangle 8"/>
          <p:cNvSpPr/>
          <p:nvPr/>
        </p:nvSpPr>
        <p:spPr>
          <a:xfrm>
            <a:off x="2771773" y="93460"/>
            <a:ext cx="7353302" cy="872362"/>
          </a:xfrm>
          <a:prstGeom prst="roundRect">
            <a:avLst/>
          </a:prstGeom>
          <a:solidFill>
            <a:srgbClr val="99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sẽ</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khuyên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BCDEDA3F-036D-45C9-8623-3C65CA2E79C8}"/>
              </a:ext>
            </a:extLst>
          </p:cNvPr>
          <p:cNvPicPr>
            <a:picLocks noChangeAspect="1"/>
          </p:cNvPicPr>
          <p:nvPr/>
        </p:nvPicPr>
        <p:blipFill>
          <a:blip r:embed="rId5"/>
          <a:stretch>
            <a:fillRect/>
          </a:stretch>
        </p:blipFill>
        <p:spPr>
          <a:xfrm>
            <a:off x="2867025" y="1290637"/>
            <a:ext cx="7696200" cy="264973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62A190C-24AC-4C9F-9C5D-CC80D0C322FF}"/>
              </a:ext>
            </a:extLst>
          </p:cNvPr>
          <p:cNvPicPr>
            <a:picLocks noChangeAspect="1"/>
          </p:cNvPicPr>
          <p:nvPr/>
        </p:nvPicPr>
        <p:blipFill>
          <a:blip r:embed="rId6"/>
          <a:stretch>
            <a:fillRect/>
          </a:stretch>
        </p:blipFill>
        <p:spPr>
          <a:xfrm>
            <a:off x="2919412" y="4095750"/>
            <a:ext cx="7577138" cy="2545048"/>
          </a:xfrm>
          <a:prstGeom prst="rect">
            <a:avLst/>
          </a:prstGeom>
        </p:spPr>
      </p:pic>
    </p:spTree>
    <p:extLst>
      <p:ext uri="{BB962C8B-B14F-4D97-AF65-F5344CB8AC3E}">
        <p14:creationId xmlns:p14="http://schemas.microsoft.com/office/powerpoint/2010/main" val="96291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7" name="Picture 6">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2520339" y="3026736"/>
            <a:ext cx="2468246" cy="3648884"/>
          </a:xfrm>
          <a:prstGeom prst="rect">
            <a:avLst/>
          </a:prstGeom>
        </p:spPr>
      </p:pic>
      <p:pic>
        <p:nvPicPr>
          <p:cNvPr id="8" name="Picture 7">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7404553" y="3007986"/>
            <a:ext cx="2790737" cy="3648883"/>
          </a:xfrm>
          <a:prstGeom prst="rect">
            <a:avLst/>
          </a:prstGeom>
        </p:spPr>
      </p:pic>
      <p:pic>
        <p:nvPicPr>
          <p:cNvPr id="2" name="Picture 1">
            <a:extLst>
              <a:ext uri="{FF2B5EF4-FFF2-40B4-BE49-F238E27FC236}">
                <a16:creationId xmlns:a16="http://schemas.microsoft.com/office/drawing/2014/main" id="{6C8F52B8-C110-4F05-A08C-9C68D2D2CFAF}"/>
              </a:ext>
            </a:extLst>
          </p:cNvPr>
          <p:cNvPicPr>
            <a:picLocks noChangeAspect="1"/>
          </p:cNvPicPr>
          <p:nvPr/>
        </p:nvPicPr>
        <p:blipFill>
          <a:blip r:embed="rId5"/>
          <a:stretch>
            <a:fillRect/>
          </a:stretch>
        </p:blipFill>
        <p:spPr>
          <a:xfrm>
            <a:off x="1973993" y="1305199"/>
            <a:ext cx="8053514" cy="2456901"/>
          </a:xfrm>
          <a:prstGeom prst="rect">
            <a:avLst/>
          </a:prstGeom>
        </p:spPr>
      </p:pic>
    </p:spTree>
    <p:extLst>
      <p:ext uri="{BB962C8B-B14F-4D97-AF65-F5344CB8AC3E}">
        <p14:creationId xmlns:p14="http://schemas.microsoft.com/office/powerpoint/2010/main" val="211839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5" name="Graphic 10">
            <a:extLst>
              <a:ext uri="{FF2B5EF4-FFF2-40B4-BE49-F238E27FC236}">
                <a16:creationId xmlns:a16="http://schemas.microsoft.com/office/drawing/2014/main" id="{86C9BB18-5DC0-B38A-61D0-6CFB230C68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52" y="2659836"/>
            <a:ext cx="3545178" cy="3788788"/>
          </a:xfrm>
          <a:prstGeom prst="rect">
            <a:avLst/>
          </a:prstGeom>
        </p:spPr>
      </p:pic>
      <p:sp>
        <p:nvSpPr>
          <p:cNvPr id="7" name="Rounded Rectangle 6"/>
          <p:cNvSpPr/>
          <p:nvPr/>
        </p:nvSpPr>
        <p:spPr>
          <a:xfrm>
            <a:off x="2510445" y="980901"/>
            <a:ext cx="7414952" cy="914400"/>
          </a:xfrm>
          <a:prstGeom prst="roundRect">
            <a:avLst/>
          </a:prstGeom>
          <a:solidFill>
            <a:srgbClr val="FFFF99"/>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Mỗi nhóm cử đại diện lên bốc thăm tình huống</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3281" y="4046886"/>
            <a:ext cx="5939940" cy="2261061"/>
          </a:xfrm>
          <a:prstGeom prst="rect">
            <a:avLst/>
          </a:prstGeom>
        </p:spPr>
      </p:pic>
      <p:pic>
        <p:nvPicPr>
          <p:cNvPr id="25" name="Picture 2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0272" y="2065083"/>
            <a:ext cx="1743069" cy="2249900"/>
          </a:xfrm>
          <a:prstGeom prst="rect">
            <a:avLst/>
          </a:prstGeom>
        </p:spPr>
      </p:pic>
      <p:pic>
        <p:nvPicPr>
          <p:cNvPr id="3" name="Picture 2">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2883" y="2182051"/>
            <a:ext cx="1720735" cy="2194599"/>
          </a:xfrm>
          <a:prstGeom prst="rect">
            <a:avLst/>
          </a:prstGeom>
        </p:spPr>
      </p:pic>
      <p:pic>
        <p:nvPicPr>
          <p:cNvPr id="4" name="Picture 3">
            <a:hlinkClick r:id="rId11" action="ppaction://hlinksldjump"/>
            <a:extLst>
              <a:ext uri="{FF2B5EF4-FFF2-40B4-BE49-F238E27FC236}">
                <a16:creationId xmlns:a16="http://schemas.microsoft.com/office/drawing/2014/main" id="{BE5EA592-0AA4-2CDC-4616-22E4B3C4479A}"/>
              </a:ext>
            </a:extLst>
          </p:cNvPr>
          <p:cNvPicPr>
            <a:picLocks noChangeAspect="1"/>
          </p:cNvPicPr>
          <p:nvPr/>
        </p:nvPicPr>
        <p:blipFill>
          <a:blip r:embed="rId12"/>
          <a:stretch>
            <a:fillRect/>
          </a:stretch>
        </p:blipFill>
        <p:spPr>
          <a:xfrm rot="10800000">
            <a:off x="10823298" y="5594127"/>
            <a:ext cx="1146414" cy="1146414"/>
          </a:xfrm>
          <a:prstGeom prst="rect">
            <a:avLst/>
          </a:prstGeom>
        </p:spPr>
      </p:pic>
    </p:spTree>
    <p:extLst>
      <p:ext uri="{BB962C8B-B14F-4D97-AF65-F5344CB8AC3E}">
        <p14:creationId xmlns:p14="http://schemas.microsoft.com/office/powerpoint/2010/main" val="733133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9" presetClass="exit" presetSubtype="0" accel="100000" fill="hold" nodeType="clickEffect">
                                  <p:stCondLst>
                                    <p:cond delay="0"/>
                                  </p:stCondLst>
                                  <p:childTnLst>
                                    <p:anim calcmode="lin" valueType="num">
                                      <p:cBhvr>
                                        <p:cTn id="6" dur="500"/>
                                        <p:tgtEl>
                                          <p:spTgt spid="25"/>
                                        </p:tgtEl>
                                        <p:attrNameLst>
                                          <p:attrName>ppt_w</p:attrName>
                                        </p:attrNameLst>
                                      </p:cBhvr>
                                      <p:tavLst>
                                        <p:tav tm="0">
                                          <p:val>
                                            <p:strVal val="ppt_w"/>
                                          </p:val>
                                        </p:tav>
                                        <p:tav tm="100000">
                                          <p:val>
                                            <p:fltVal val="0"/>
                                          </p:val>
                                        </p:tav>
                                      </p:tavLst>
                                    </p:anim>
                                    <p:anim calcmode="lin" valueType="num">
                                      <p:cBhvr>
                                        <p:cTn id="7" dur="500"/>
                                        <p:tgtEl>
                                          <p:spTgt spid="25"/>
                                        </p:tgtEl>
                                        <p:attrNameLst>
                                          <p:attrName>ppt_h</p:attrName>
                                        </p:attrNameLst>
                                      </p:cBhvr>
                                      <p:tavLst>
                                        <p:tav tm="0">
                                          <p:val>
                                            <p:strVal val="ppt_h"/>
                                          </p:val>
                                        </p:tav>
                                        <p:tav tm="100000">
                                          <p:val>
                                            <p:fltVal val="0"/>
                                          </p:val>
                                        </p:tav>
                                      </p:tavLst>
                                    </p:anim>
                                    <p:anim calcmode="lin" valueType="num">
                                      <p:cBhvr>
                                        <p:cTn id="8" dur="500"/>
                                        <p:tgtEl>
                                          <p:spTgt spid="25"/>
                                        </p:tgtEl>
                                        <p:attrNameLst>
                                          <p:attrName>style.rotation</p:attrName>
                                        </p:attrNameLst>
                                      </p:cBhvr>
                                      <p:tavLst>
                                        <p:tav tm="0">
                                          <p:val>
                                            <p:fltVal val="0"/>
                                          </p:val>
                                        </p:tav>
                                        <p:tav tm="100000">
                                          <p:val>
                                            <p:fltVal val="360"/>
                                          </p:val>
                                        </p:tav>
                                      </p:tavLst>
                                    </p:anim>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49" presetClass="exit" presetSubtype="0" accel="100000" fill="hold" nodeType="clickEffect">
                                  <p:stCondLst>
                                    <p:cond delay="0"/>
                                  </p:stCondLst>
                                  <p:childTnLst>
                                    <p:anim calcmode="lin" valueType="num">
                                      <p:cBhvr>
                                        <p:cTn id="15" dur="500"/>
                                        <p:tgtEl>
                                          <p:spTgt spid="3"/>
                                        </p:tgtEl>
                                        <p:attrNameLst>
                                          <p:attrName>ppt_w</p:attrName>
                                        </p:attrNameLst>
                                      </p:cBhvr>
                                      <p:tavLst>
                                        <p:tav tm="0">
                                          <p:val>
                                            <p:strVal val="ppt_w"/>
                                          </p:val>
                                        </p:tav>
                                        <p:tav tm="100000">
                                          <p:val>
                                            <p:fltVal val="0"/>
                                          </p:val>
                                        </p:tav>
                                      </p:tavLst>
                                    </p:anim>
                                    <p:anim calcmode="lin" valueType="num">
                                      <p:cBhvr>
                                        <p:cTn id="16" dur="500"/>
                                        <p:tgtEl>
                                          <p:spTgt spid="3"/>
                                        </p:tgtEl>
                                        <p:attrNameLst>
                                          <p:attrName>ppt_h</p:attrName>
                                        </p:attrNameLst>
                                      </p:cBhvr>
                                      <p:tavLst>
                                        <p:tav tm="0">
                                          <p:val>
                                            <p:strVal val="ppt_h"/>
                                          </p:val>
                                        </p:tav>
                                        <p:tav tm="100000">
                                          <p:val>
                                            <p:fltVal val="0"/>
                                          </p:val>
                                        </p:tav>
                                      </p:tavLst>
                                    </p:anim>
                                    <p:anim calcmode="lin" valueType="num">
                                      <p:cBhvr>
                                        <p:cTn id="17" dur="500"/>
                                        <p:tgtEl>
                                          <p:spTgt spid="3"/>
                                        </p:tgtEl>
                                        <p:attrNameLst>
                                          <p:attrName>style.rotation</p:attrName>
                                        </p:attrNameLst>
                                      </p:cBhvr>
                                      <p:tavLst>
                                        <p:tav tm="0">
                                          <p:val>
                                            <p:fltVal val="0"/>
                                          </p:val>
                                        </p:tav>
                                        <p:tav tm="100000">
                                          <p:val>
                                            <p:fltVal val="360"/>
                                          </p:val>
                                        </p:tav>
                                      </p:tavLst>
                                    </p:anim>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19" name="Rounded Rectangle 25">
            <a:extLst>
              <a:ext uri="{FF2B5EF4-FFF2-40B4-BE49-F238E27FC236}">
                <a16:creationId xmlns:a16="http://schemas.microsoft.com/office/drawing/2014/main" id="{5481CE8B-299B-8611-0711-F86FCF4B367C}"/>
              </a:ext>
            </a:extLst>
          </p:cNvPr>
          <p:cNvSpPr/>
          <p:nvPr/>
        </p:nvSpPr>
        <p:spPr>
          <a:xfrm>
            <a:off x="2713836" y="689297"/>
            <a:ext cx="7224298" cy="979702"/>
          </a:xfrm>
          <a:prstGeom prst="roundRect">
            <a:avLst/>
          </a:prstGeom>
          <a:solidFill>
            <a:srgbClr val="FFFF99"/>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Thảo luận để sắm vai đưa ra lời khuyên cho các bạn trong tình huống sau:</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ounded Rectangle 25">
            <a:extLst>
              <a:ext uri="{FF2B5EF4-FFF2-40B4-BE49-F238E27FC236}">
                <a16:creationId xmlns:a16="http://schemas.microsoft.com/office/drawing/2014/main" id="{5481CE8B-299B-8611-0711-F86FCF4B367C}"/>
              </a:ext>
            </a:extLst>
          </p:cNvPr>
          <p:cNvSpPr/>
          <p:nvPr/>
        </p:nvSpPr>
        <p:spPr>
          <a:xfrm>
            <a:off x="1620981" y="1841142"/>
            <a:ext cx="9410008" cy="2149709"/>
          </a:xfrm>
          <a:prstGeom prst="roundRect">
            <a:avLst/>
          </a:prstGeom>
          <a:solidFill>
            <a:srgbClr val="FFFF99"/>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Minh luôn cho rằng để học giỏi cần có năng khiếu nên mình có cố gắng đến mấy cũng không thể học giỏi được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604" y="1"/>
            <a:ext cx="1543396" cy="1968424"/>
          </a:xfrm>
          <a:prstGeom prst="rect">
            <a:avLst/>
          </a:prstGeom>
        </p:spPr>
      </p:pic>
      <p:pic>
        <p:nvPicPr>
          <p:cNvPr id="9" name="Picture 8">
            <a:hlinkClick r:id="rId5" action="ppaction://hlinksldjump"/>
            <a:extLst>
              <a:ext uri="{FF2B5EF4-FFF2-40B4-BE49-F238E27FC236}">
                <a16:creationId xmlns:a16="http://schemas.microsoft.com/office/drawing/2014/main" id="{2C5B9329-E71F-324F-B15F-42365E4EFFA8}"/>
              </a:ext>
            </a:extLst>
          </p:cNvPr>
          <p:cNvPicPr>
            <a:picLocks noChangeAspect="1"/>
          </p:cNvPicPr>
          <p:nvPr/>
        </p:nvPicPr>
        <p:blipFill>
          <a:blip r:embed="rId6"/>
          <a:stretch>
            <a:fillRect/>
          </a:stretch>
        </p:blipFill>
        <p:spPr>
          <a:xfrm>
            <a:off x="10398755" y="5365527"/>
            <a:ext cx="1146414" cy="1146414"/>
          </a:xfrm>
          <a:prstGeom prst="rect">
            <a:avLst/>
          </a:prstGeom>
        </p:spPr>
      </p:pic>
      <p:pic>
        <p:nvPicPr>
          <p:cNvPr id="48" name="Picture 47">
            <a:extLst>
              <a:ext uri="{FF2B5EF4-FFF2-40B4-BE49-F238E27FC236}">
                <a16:creationId xmlns:a16="http://schemas.microsoft.com/office/drawing/2014/main" id="{1C148B2E-4360-4AC7-A726-78AF7D5D1472}"/>
              </a:ext>
            </a:extLst>
          </p:cNvPr>
          <p:cNvPicPr>
            <a:picLocks noChangeAspect="1"/>
          </p:cNvPicPr>
          <p:nvPr/>
        </p:nvPicPr>
        <p:blipFill>
          <a:blip r:embed="rId7"/>
          <a:stretch>
            <a:fillRect/>
          </a:stretch>
        </p:blipFill>
        <p:spPr>
          <a:xfrm>
            <a:off x="243872" y="3648076"/>
            <a:ext cx="2092171" cy="3092920"/>
          </a:xfrm>
          <a:prstGeom prst="rect">
            <a:avLst/>
          </a:prstGeom>
        </p:spPr>
      </p:pic>
    </p:spTree>
    <p:extLst>
      <p:ext uri="{BB962C8B-B14F-4D97-AF65-F5344CB8AC3E}">
        <p14:creationId xmlns:p14="http://schemas.microsoft.com/office/powerpoint/2010/main" val="174664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22194" cy="6858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0047" y="-90534"/>
            <a:ext cx="1342303" cy="1732604"/>
          </a:xfrm>
          <a:prstGeom prst="rect">
            <a:avLst/>
          </a:prstGeom>
        </p:spPr>
      </p:pic>
      <p:sp>
        <p:nvSpPr>
          <p:cNvPr id="19" name="Rounded Rectangle 25">
            <a:extLst>
              <a:ext uri="{FF2B5EF4-FFF2-40B4-BE49-F238E27FC236}">
                <a16:creationId xmlns:a16="http://schemas.microsoft.com/office/drawing/2014/main" id="{5481CE8B-299B-8611-0711-F86FCF4B367C}"/>
              </a:ext>
            </a:extLst>
          </p:cNvPr>
          <p:cNvSpPr/>
          <p:nvPr/>
        </p:nvSpPr>
        <p:spPr>
          <a:xfrm>
            <a:off x="2375123" y="367093"/>
            <a:ext cx="7224298" cy="979702"/>
          </a:xfrm>
          <a:prstGeom prst="roundRect">
            <a:avLst/>
          </a:prstGeom>
          <a:solidFill>
            <a:srgbClr val="FFFF99"/>
          </a:solidFill>
          <a:ln w="38100">
            <a:solidFill>
              <a:srgbClr val="FF9999"/>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Thảo luận để sắm vai đưa ra lời khuyên cho các bạn trong tình huống sau:</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ounded Rectangle 25">
            <a:extLst>
              <a:ext uri="{FF2B5EF4-FFF2-40B4-BE49-F238E27FC236}">
                <a16:creationId xmlns:a16="http://schemas.microsoft.com/office/drawing/2014/main" id="{5481CE8B-299B-8611-0711-F86FCF4B367C}"/>
              </a:ext>
            </a:extLst>
          </p:cNvPr>
          <p:cNvSpPr/>
          <p:nvPr/>
        </p:nvSpPr>
        <p:spPr>
          <a:xfrm>
            <a:off x="990600" y="1742015"/>
            <a:ext cx="9629447" cy="2125135"/>
          </a:xfrm>
          <a:prstGeom prst="roundRect">
            <a:avLst/>
          </a:prstGeom>
          <a:solidFill>
            <a:srgbClr val="FFCCCC"/>
          </a:solidFill>
          <a:ln w="38100">
            <a:solidFill>
              <a:srgbClr val="FF9999"/>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Ngọc thích vẽ và vẽ rất đẹp. Bạn tự thấy</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mình không có năng khiếu âm nhạc nhưng vì bố mẹ thích nên Ngọc vẫn cố gắng học đàn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Picture 7">
            <a:hlinkClick r:id="rId5" action="ppaction://hlinksldjump"/>
            <a:extLst>
              <a:ext uri="{FF2B5EF4-FFF2-40B4-BE49-F238E27FC236}">
                <a16:creationId xmlns:a16="http://schemas.microsoft.com/office/drawing/2014/main" id="{2C5B9329-E71F-324F-B15F-42365E4EFFA8}"/>
              </a:ext>
            </a:extLst>
          </p:cNvPr>
          <p:cNvPicPr>
            <a:picLocks noChangeAspect="1"/>
          </p:cNvPicPr>
          <p:nvPr/>
        </p:nvPicPr>
        <p:blipFill>
          <a:blip r:embed="rId6"/>
          <a:stretch>
            <a:fillRect/>
          </a:stretch>
        </p:blipFill>
        <p:spPr>
          <a:xfrm>
            <a:off x="10398755" y="5365527"/>
            <a:ext cx="1146414" cy="1146414"/>
          </a:xfrm>
          <a:prstGeom prst="rect">
            <a:avLst/>
          </a:prstGeom>
        </p:spPr>
      </p:pic>
      <p:pic>
        <p:nvPicPr>
          <p:cNvPr id="31" name="Picture 30">
            <a:extLst>
              <a:ext uri="{FF2B5EF4-FFF2-40B4-BE49-F238E27FC236}">
                <a16:creationId xmlns:a16="http://schemas.microsoft.com/office/drawing/2014/main" id="{6D354383-BE0D-4093-AACB-EA28E4048B3A}"/>
              </a:ext>
            </a:extLst>
          </p:cNvPr>
          <p:cNvPicPr>
            <a:picLocks noChangeAspect="1"/>
          </p:cNvPicPr>
          <p:nvPr/>
        </p:nvPicPr>
        <p:blipFill>
          <a:blip r:embed="rId7"/>
          <a:stretch>
            <a:fillRect/>
          </a:stretch>
        </p:blipFill>
        <p:spPr>
          <a:xfrm>
            <a:off x="7658397" y="3447725"/>
            <a:ext cx="2242118" cy="2864644"/>
          </a:xfrm>
          <a:prstGeom prst="rect">
            <a:avLst/>
          </a:prstGeom>
        </p:spPr>
      </p:pic>
    </p:spTree>
    <p:extLst>
      <p:ext uri="{BB962C8B-B14F-4D97-AF65-F5344CB8AC3E}">
        <p14:creationId xmlns:p14="http://schemas.microsoft.com/office/powerpoint/2010/main" val="198031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rt Subject for Elementary - 1st Grade: Theater by Slidesgo">
  <a:themeElements>
    <a:clrScheme name="Simple Light">
      <a:dk1>
        <a:srgbClr val="39354D"/>
      </a:dk1>
      <a:lt1>
        <a:srgbClr val="FFFFFF"/>
      </a:lt1>
      <a:dk2>
        <a:srgbClr val="6A1C1C"/>
      </a:dk2>
      <a:lt2>
        <a:srgbClr val="C23233"/>
      </a:lt2>
      <a:accent1>
        <a:srgbClr val="F8A967"/>
      </a:accent1>
      <a:accent2>
        <a:srgbClr val="AC6C36"/>
      </a:accent2>
      <a:accent3>
        <a:srgbClr val="474747"/>
      </a:accent3>
      <a:accent4>
        <a:srgbClr val="8EB1B3"/>
      </a:accent4>
      <a:accent5>
        <a:srgbClr val="616C99"/>
      </a:accent5>
      <a:accent6>
        <a:srgbClr val="FFE89A"/>
      </a:accent6>
      <a:hlink>
        <a:srgbClr val="FFFFFF"/>
      </a:hlink>
      <a:folHlink>
        <a:srgbClr val="0097A7"/>
      </a:folHlink>
    </a:clrScheme>
    <a:fontScheme name="10 Tùy chỉnh">
      <a:majorFont>
        <a:latin typeface="#9Slide05 SVNClementin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481</Words>
  <Application>Microsoft Office PowerPoint</Application>
  <PresentationFormat>Widescreen</PresentationFormat>
  <Paragraphs>45</Paragraphs>
  <Slides>19</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Calibri</vt:lpstr>
      <vt:lpstr>Chewy</vt:lpstr>
      <vt:lpstr>Quicksand</vt:lpstr>
      <vt:lpstr>Times New Roman</vt:lpstr>
      <vt:lpstr>Tw Cen MT</vt:lpstr>
      <vt:lpstr>Tw Cen MT Condensed</vt:lpstr>
      <vt:lpstr>Wingdings</vt:lpstr>
      <vt:lpstr>Wingdings 3</vt:lpstr>
      <vt:lpstr>Art Subject for Elementary - 1st Grade: Theater by Slidesgo</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 Bùi Nguyệt</cp:lastModifiedBy>
  <cp:revision>44</cp:revision>
  <dcterms:created xsi:type="dcterms:W3CDTF">2022-11-09T11:29:57Z</dcterms:created>
  <dcterms:modified xsi:type="dcterms:W3CDTF">2026-03-12T07:51:30Z</dcterms:modified>
</cp:coreProperties>
</file>