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2" r:id="rId2"/>
    <p:sldMasterId id="2147483724" r:id="rId3"/>
  </p:sldMasterIdLst>
  <p:notesMasterIdLst>
    <p:notesMasterId r:id="rId18"/>
  </p:notesMasterIdLst>
  <p:sldIdLst>
    <p:sldId id="3220" r:id="rId4"/>
    <p:sldId id="257" r:id="rId5"/>
    <p:sldId id="3186" r:id="rId6"/>
    <p:sldId id="3217" r:id="rId7"/>
    <p:sldId id="3191" r:id="rId8"/>
    <p:sldId id="3192" r:id="rId9"/>
    <p:sldId id="3193" r:id="rId10"/>
    <p:sldId id="3194" r:id="rId11"/>
    <p:sldId id="3213" r:id="rId12"/>
    <p:sldId id="3214" r:id="rId13"/>
    <p:sldId id="3215" r:id="rId14"/>
    <p:sldId id="3216" r:id="rId15"/>
    <p:sldId id="3208" r:id="rId16"/>
    <p:sldId id="32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104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2</a:t>
            </a:fld>
            <a:endParaRPr lang="en-US"/>
          </a:p>
        </p:txBody>
      </p:sp>
    </p:spTree>
    <p:extLst>
      <p:ext uri="{BB962C8B-B14F-4D97-AF65-F5344CB8AC3E}">
        <p14:creationId xmlns:p14="http://schemas.microsoft.com/office/powerpoint/2010/main" val="419248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6FC6C-61A5-ECF6-3942-800E6441E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294BA-AE4C-2794-F3DC-92A38600FA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F6324E-9454-486C-1F0B-42D860B788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a:extLst>
              <a:ext uri="{FF2B5EF4-FFF2-40B4-BE49-F238E27FC236}">
                <a16:creationId xmlns:a16="http://schemas.microsoft.com/office/drawing/2014/main" id="{1155FE65-B00C-41DB-F169-5F6FDB3A07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07A1F3-2A0C-4728-A9A8-4659EA1CA1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2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12</a:t>
            </a:fld>
            <a:endParaRPr lang="en-US"/>
          </a:p>
        </p:txBody>
      </p:sp>
    </p:spTree>
    <p:extLst>
      <p:ext uri="{BB962C8B-B14F-4D97-AF65-F5344CB8AC3E}">
        <p14:creationId xmlns:p14="http://schemas.microsoft.com/office/powerpoint/2010/main" val="78903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CA9F6-959D-4474-9F78-DC223EB9AC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pPr>
                <a:defRPr/>
              </a:pPr>
              <a:t>3/12/2026</a:t>
            </a:fld>
            <a:endParaRPr lang="en-US"/>
          </a:p>
        </p:txBody>
      </p:sp>
      <p:sp>
        <p:nvSpPr>
          <p:cNvPr id="5" name="Footer Placeholder 4">
            <a:extLst>
              <a:ext uri="{FF2B5EF4-FFF2-40B4-BE49-F238E27FC236}">
                <a16:creationId xmlns:a16="http://schemas.microsoft.com/office/drawing/2014/main" id="{D66B2068-6D84-4877-8833-8DEC41518C9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709F3F-BE84-42A1-9618-2EF738B541A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pPr>
                <a:defRPr/>
              </a:pPr>
              <a:t>‹#›</a:t>
            </a:fld>
            <a:endParaRPr lang="en-US"/>
          </a:p>
        </p:txBody>
      </p:sp>
    </p:spTree>
    <p:extLst>
      <p:ext uri="{BB962C8B-B14F-4D97-AF65-F5344CB8AC3E}">
        <p14:creationId xmlns:p14="http://schemas.microsoft.com/office/powerpoint/2010/main" val="67349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52638-D38D-475F-8213-EC55F19EB14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pPr>
                <a:defRPr/>
              </a:pPr>
              <a:t>3/12/2026</a:t>
            </a:fld>
            <a:endParaRPr lang="en-US"/>
          </a:p>
        </p:txBody>
      </p:sp>
      <p:sp>
        <p:nvSpPr>
          <p:cNvPr id="5" name="Footer Placeholder 4">
            <a:extLst>
              <a:ext uri="{FF2B5EF4-FFF2-40B4-BE49-F238E27FC236}">
                <a16:creationId xmlns:a16="http://schemas.microsoft.com/office/drawing/2014/main" id="{F9FFA818-B331-4EE7-8A90-98F45BAA79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948AD6-69E9-4C37-89FB-257F3A16947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pPr>
                <a:defRPr/>
              </a:pPr>
              <a:t>‹#›</a:t>
            </a:fld>
            <a:endParaRPr lang="en-US"/>
          </a:p>
        </p:txBody>
      </p:sp>
    </p:spTree>
    <p:extLst>
      <p:ext uri="{BB962C8B-B14F-4D97-AF65-F5344CB8AC3E}">
        <p14:creationId xmlns:p14="http://schemas.microsoft.com/office/powerpoint/2010/main" val="1234540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231DFFF1-4E7B-40D4-8DD1-92CBBDF2DB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88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45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44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390B20-3E50-40DA-A456-7396F8E034F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8B55DBC-729F-4761-AFFC-A8131E5B7289}" type="datetimeFigureOut">
              <a:rPr lang="en-US"/>
              <a:pPr>
                <a:defRPr/>
              </a:pPr>
              <a:t>3/12/2026</a:t>
            </a:fld>
            <a:endParaRPr lang="en-US"/>
          </a:p>
        </p:txBody>
      </p:sp>
      <p:sp>
        <p:nvSpPr>
          <p:cNvPr id="6" name="Footer Placeholder 4">
            <a:extLst>
              <a:ext uri="{FF2B5EF4-FFF2-40B4-BE49-F238E27FC236}">
                <a16:creationId xmlns:a16="http://schemas.microsoft.com/office/drawing/2014/main" id="{8097D78B-BC8F-4F81-91D0-889EB100B36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A93EDA-A84E-41B9-B8E7-04D7A7D6CAB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7B9F06A-9E55-4CB5-B7B1-BFD7C8591D34}" type="slidenum">
              <a:rPr lang="en-US"/>
              <a:pPr>
                <a:defRPr/>
              </a:pPr>
              <a:t>‹#›</a:t>
            </a:fld>
            <a:endParaRPr lang="en-US"/>
          </a:p>
        </p:txBody>
      </p:sp>
    </p:spTree>
    <p:extLst>
      <p:ext uri="{BB962C8B-B14F-4D97-AF65-F5344CB8AC3E}">
        <p14:creationId xmlns:p14="http://schemas.microsoft.com/office/powerpoint/2010/main" val="3300018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665B405-63BF-4154-98DA-226FE261B4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AE44D2-906C-4B7D-BC83-557629564D78}" type="datetimeFigureOut">
              <a:rPr lang="en-US"/>
              <a:pPr>
                <a:defRPr/>
              </a:pPr>
              <a:t>3/12/2026</a:t>
            </a:fld>
            <a:endParaRPr lang="en-US"/>
          </a:p>
        </p:txBody>
      </p:sp>
      <p:sp>
        <p:nvSpPr>
          <p:cNvPr id="8" name="Footer Placeholder 4">
            <a:extLst>
              <a:ext uri="{FF2B5EF4-FFF2-40B4-BE49-F238E27FC236}">
                <a16:creationId xmlns:a16="http://schemas.microsoft.com/office/drawing/2014/main" id="{8DD5380A-3F1F-46CF-A8A0-D6DF808931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688E7D-8E88-42DB-9505-C97587373FA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7DAF947-FCB4-42D6-ACB5-4CD89FE0FC42}" type="slidenum">
              <a:rPr lang="en-US"/>
              <a:pPr>
                <a:defRPr/>
              </a:pPr>
              <a:t>‹#›</a:t>
            </a:fld>
            <a:endParaRPr lang="en-US"/>
          </a:p>
        </p:txBody>
      </p:sp>
    </p:spTree>
    <p:extLst>
      <p:ext uri="{BB962C8B-B14F-4D97-AF65-F5344CB8AC3E}">
        <p14:creationId xmlns:p14="http://schemas.microsoft.com/office/powerpoint/2010/main" val="1797181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8A116A43-A8EB-4A7C-AA87-68A8748E376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C018A09-A146-4A86-9CBF-2C264D6A2C17}" type="datetimeFigureOut">
              <a:rPr lang="en-US"/>
              <a:pPr>
                <a:defRPr/>
              </a:pPr>
              <a:t>3/12/2026</a:t>
            </a:fld>
            <a:endParaRPr lang="en-US"/>
          </a:p>
        </p:txBody>
      </p:sp>
      <p:sp>
        <p:nvSpPr>
          <p:cNvPr id="4" name="Footer Placeholder 4">
            <a:extLst>
              <a:ext uri="{FF2B5EF4-FFF2-40B4-BE49-F238E27FC236}">
                <a16:creationId xmlns:a16="http://schemas.microsoft.com/office/drawing/2014/main" id="{B8FE201E-4FD4-4561-8449-2D515AAB257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AD1FA7-736F-4281-8FA7-0314AD02C4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EA11C23-D532-4672-BEDE-B51F459B221F}" type="slidenum">
              <a:rPr lang="en-US"/>
              <a:pPr>
                <a:defRPr/>
              </a:pPr>
              <a:t>‹#›</a:t>
            </a:fld>
            <a:endParaRPr lang="en-US"/>
          </a:p>
        </p:txBody>
      </p:sp>
    </p:spTree>
    <p:extLst>
      <p:ext uri="{BB962C8B-B14F-4D97-AF65-F5344CB8AC3E}">
        <p14:creationId xmlns:p14="http://schemas.microsoft.com/office/powerpoint/2010/main" val="2116496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75F2E9-F89D-474A-9E8E-018496A161C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986406-4A1B-40E9-8A9D-152C6899802E}" type="datetimeFigureOut">
              <a:rPr lang="en-US"/>
              <a:pPr>
                <a:defRPr/>
              </a:pPr>
              <a:t>3/12/2026</a:t>
            </a:fld>
            <a:endParaRPr lang="en-US"/>
          </a:p>
        </p:txBody>
      </p:sp>
      <p:sp>
        <p:nvSpPr>
          <p:cNvPr id="3" name="Footer Placeholder 4">
            <a:extLst>
              <a:ext uri="{FF2B5EF4-FFF2-40B4-BE49-F238E27FC236}">
                <a16:creationId xmlns:a16="http://schemas.microsoft.com/office/drawing/2014/main" id="{0E70DE85-CC2E-4239-A354-2F50BF97627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0454C96-9869-401A-94E2-6D7C06171FC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C4B4FC0-7AF4-4F72-99DA-0357D21C77FA}" type="slidenum">
              <a:rPr lang="en-US"/>
              <a:pPr>
                <a:defRPr/>
              </a:pPr>
              <a:t>‹#›</a:t>
            </a:fld>
            <a:endParaRPr lang="en-US"/>
          </a:p>
        </p:txBody>
      </p:sp>
    </p:spTree>
    <p:extLst>
      <p:ext uri="{BB962C8B-B14F-4D97-AF65-F5344CB8AC3E}">
        <p14:creationId xmlns:p14="http://schemas.microsoft.com/office/powerpoint/2010/main" val="3622201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AE888CD-DA18-4DD8-9D45-FDEDC973E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1D6F1B9-2AE5-4F08-9E68-B0B314F1E950}" type="datetimeFigureOut">
              <a:rPr lang="en-US"/>
              <a:pPr>
                <a:defRPr/>
              </a:pPr>
              <a:t>3/12/2026</a:t>
            </a:fld>
            <a:endParaRPr lang="en-US"/>
          </a:p>
        </p:txBody>
      </p:sp>
      <p:sp>
        <p:nvSpPr>
          <p:cNvPr id="6" name="Footer Placeholder 4">
            <a:extLst>
              <a:ext uri="{FF2B5EF4-FFF2-40B4-BE49-F238E27FC236}">
                <a16:creationId xmlns:a16="http://schemas.microsoft.com/office/drawing/2014/main" id="{FF02D9D6-1ABC-4326-9548-5BE21A1309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9D58A-A6EA-4D82-9CD2-DBDF944339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CEA9233-85AC-408E-ABA1-2CF5866FF8AD}" type="slidenum">
              <a:rPr lang="en-US"/>
              <a:pPr>
                <a:defRPr/>
              </a:pPr>
              <a:t>‹#›</a:t>
            </a:fld>
            <a:endParaRPr lang="en-US"/>
          </a:p>
        </p:txBody>
      </p:sp>
    </p:spTree>
    <p:extLst>
      <p:ext uri="{BB962C8B-B14F-4D97-AF65-F5344CB8AC3E}">
        <p14:creationId xmlns:p14="http://schemas.microsoft.com/office/powerpoint/2010/main" val="90627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94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8C7F5C0-7FB8-45F0-AB16-7A733CF6AEF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F9F03D2-F8A4-4A5E-B005-A640ADF26AEF}" type="datetimeFigureOut">
              <a:rPr lang="en-US"/>
              <a:pPr>
                <a:defRPr/>
              </a:pPr>
              <a:t>3/12/2026</a:t>
            </a:fld>
            <a:endParaRPr lang="en-US"/>
          </a:p>
        </p:txBody>
      </p:sp>
      <p:sp>
        <p:nvSpPr>
          <p:cNvPr id="6" name="Footer Placeholder 4">
            <a:extLst>
              <a:ext uri="{FF2B5EF4-FFF2-40B4-BE49-F238E27FC236}">
                <a16:creationId xmlns:a16="http://schemas.microsoft.com/office/drawing/2014/main" id="{DE39F69A-401E-462B-8C08-39B88EE0BE9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03CA25-02E4-4321-9BB2-F85DB7886C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0150F9F-B2A8-4D73-9364-2B930004973B}" type="slidenum">
              <a:rPr lang="en-US"/>
              <a:pPr>
                <a:defRPr/>
              </a:pPr>
              <a:t>‹#›</a:t>
            </a:fld>
            <a:endParaRPr lang="en-US"/>
          </a:p>
        </p:txBody>
      </p:sp>
    </p:spTree>
    <p:extLst>
      <p:ext uri="{BB962C8B-B14F-4D97-AF65-F5344CB8AC3E}">
        <p14:creationId xmlns:p14="http://schemas.microsoft.com/office/powerpoint/2010/main" val="4023543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70C05-4507-4493-AFA3-1B27EEBA193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3A2907-C8D8-409D-BB37-4E0A61557EC6}" type="datetimeFigureOut">
              <a:rPr lang="en-US"/>
              <a:pPr>
                <a:defRPr/>
              </a:pPr>
              <a:t>3/12/2026</a:t>
            </a:fld>
            <a:endParaRPr lang="en-US"/>
          </a:p>
        </p:txBody>
      </p:sp>
      <p:sp>
        <p:nvSpPr>
          <p:cNvPr id="5" name="Footer Placeholder 4">
            <a:extLst>
              <a:ext uri="{FF2B5EF4-FFF2-40B4-BE49-F238E27FC236}">
                <a16:creationId xmlns:a16="http://schemas.microsoft.com/office/drawing/2014/main" id="{EE32F4CE-D0CC-49E8-8C39-9C45D5F7F61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E1E65-1F16-4FD4-9782-1D1F1E0CD28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17C830A-4A02-4CA1-AA0B-4E5921C0E9BC}" type="slidenum">
              <a:rPr lang="en-US"/>
              <a:pPr>
                <a:defRPr/>
              </a:pPr>
              <a:t>‹#›</a:t>
            </a:fld>
            <a:endParaRPr lang="en-US"/>
          </a:p>
        </p:txBody>
      </p:sp>
    </p:spTree>
    <p:extLst>
      <p:ext uri="{BB962C8B-B14F-4D97-AF65-F5344CB8AC3E}">
        <p14:creationId xmlns:p14="http://schemas.microsoft.com/office/powerpoint/2010/main" val="3293477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FD46-90DC-46EB-9678-33C331602F8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6BE4C1-50C7-4FCA-AF3D-64FB87D63C1D}" type="datetimeFigureOut">
              <a:rPr lang="en-US"/>
              <a:pPr>
                <a:defRPr/>
              </a:pPr>
              <a:t>3/12/2026</a:t>
            </a:fld>
            <a:endParaRPr lang="en-US"/>
          </a:p>
        </p:txBody>
      </p:sp>
      <p:sp>
        <p:nvSpPr>
          <p:cNvPr id="5" name="Footer Placeholder 4">
            <a:extLst>
              <a:ext uri="{FF2B5EF4-FFF2-40B4-BE49-F238E27FC236}">
                <a16:creationId xmlns:a16="http://schemas.microsoft.com/office/drawing/2014/main" id="{49BFF5E1-6A88-4A9D-904F-090AAE092AB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9C8535-8B57-49E6-BE9F-91DAD6EFC3F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7FEF29-4ABF-4B7F-B1B1-D624495E5DF3}" type="slidenum">
              <a:rPr lang="en-US"/>
              <a:pPr>
                <a:defRPr/>
              </a:pPr>
              <a:t>‹#›</a:t>
            </a:fld>
            <a:endParaRPr lang="en-US"/>
          </a:p>
        </p:txBody>
      </p:sp>
    </p:spTree>
    <p:extLst>
      <p:ext uri="{BB962C8B-B14F-4D97-AF65-F5344CB8AC3E}">
        <p14:creationId xmlns:p14="http://schemas.microsoft.com/office/powerpoint/2010/main" val="1422250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2080C2FD-CB4D-4D41-919B-F29F54E026EA}" type="datetimeFigureOut">
              <a:rPr lang="en-GB" smtClean="0"/>
              <a:pPr>
                <a:defRPr/>
              </a:pPr>
              <a:t>12/03/2026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7D910E5-2738-4E03-B9EC-B594D51A8482}" type="slidenum">
              <a:rPr lang="en-GB" smtClean="0"/>
              <a:pPr>
                <a:defRPr/>
              </a:pPr>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395218"/>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AEDA39A-18E7-4F55-9833-DF83E7D74EAC}" type="datetimeFigureOut">
              <a:rPr lang="en-GB" smtClean="0"/>
              <a:pPr>
                <a:defRPr/>
              </a:pPr>
              <a:t>12/03/2026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3C154D0-ABB4-4138-9787-DBC5A12DCE3D}" type="slidenum">
              <a:rPr lang="en-GB" smtClean="0"/>
              <a:pPr>
                <a:defRPr/>
              </a:pPr>
              <a:t>‹#›</a:t>
            </a:fld>
            <a:endParaRPr lang="en-GB"/>
          </a:p>
        </p:txBody>
      </p:sp>
    </p:spTree>
    <p:extLst>
      <p:ext uri="{BB962C8B-B14F-4D97-AF65-F5344CB8AC3E}">
        <p14:creationId xmlns:p14="http://schemas.microsoft.com/office/powerpoint/2010/main" val="909635748"/>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4200F32-0542-4BEC-BB94-2CD3142E30EA}" type="datetimeFigureOut">
              <a:rPr lang="en-GB" smtClean="0"/>
              <a:pPr>
                <a:defRPr/>
              </a:pPr>
              <a:t>12/03/2026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32554B7-48B4-4539-ADC2-367A947CD326}" type="slidenum">
              <a:rPr lang="en-GB" smtClean="0"/>
              <a:pPr>
                <a:defRPr/>
              </a:pPr>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119285"/>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E1B5B8-B8C1-4C89-9C05-9D25B27F7E1F}" type="datetimeFigureOut">
              <a:rPr lang="en-GB" smtClean="0"/>
              <a:pPr>
                <a:defRPr/>
              </a:pPr>
              <a:t>12/03/2026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0D2658D-AEBA-4BBD-B10E-61000ECD6736}" type="slidenum">
              <a:rPr lang="en-GB" smtClean="0"/>
              <a:pPr>
                <a:defRPr/>
              </a:pPr>
              <a:t>‹#›</a:t>
            </a:fld>
            <a:endParaRPr lang="en-GB"/>
          </a:p>
        </p:txBody>
      </p:sp>
    </p:spTree>
    <p:extLst>
      <p:ext uri="{BB962C8B-B14F-4D97-AF65-F5344CB8AC3E}">
        <p14:creationId xmlns:p14="http://schemas.microsoft.com/office/powerpoint/2010/main" val="420538652"/>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8138C45-9023-4EAE-8256-307682E7BAB4}" type="datetimeFigureOut">
              <a:rPr lang="en-GB" smtClean="0"/>
              <a:pPr>
                <a:defRPr/>
              </a:pPr>
              <a:t>12/03/2026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40653AC6-DCE9-43D5-AEF3-D2EEE1C22DEE}" type="slidenum">
              <a:rPr lang="en-GB" smtClean="0"/>
              <a:pPr>
                <a:defRPr/>
              </a:pPr>
              <a:t>‹#›</a:t>
            </a:fld>
            <a:endParaRPr lang="en-GB"/>
          </a:p>
        </p:txBody>
      </p:sp>
    </p:spTree>
    <p:extLst>
      <p:ext uri="{BB962C8B-B14F-4D97-AF65-F5344CB8AC3E}">
        <p14:creationId xmlns:p14="http://schemas.microsoft.com/office/powerpoint/2010/main" val="87970811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C3AD1D8-4A16-4229-B654-C30E98B2A3B8}" type="datetimeFigureOut">
              <a:rPr lang="en-GB" smtClean="0"/>
              <a:pPr>
                <a:defRPr/>
              </a:pPr>
              <a:t>12/03/2026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8E5F6E17-88F6-45DF-9C4D-A0FBC0985B16}" type="slidenum">
              <a:rPr lang="en-GB" smtClean="0"/>
              <a:pPr>
                <a:defRPr/>
              </a:pPr>
              <a:t>‹#›</a:t>
            </a:fld>
            <a:endParaRPr lang="en-GB"/>
          </a:p>
        </p:txBody>
      </p:sp>
    </p:spTree>
    <p:extLst>
      <p:ext uri="{BB962C8B-B14F-4D97-AF65-F5344CB8AC3E}">
        <p14:creationId xmlns:p14="http://schemas.microsoft.com/office/powerpoint/2010/main" val="2445029139"/>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CB1F2CE-8B4E-485F-8434-1C1A8A014E2B}" type="datetimeFigureOut">
              <a:rPr lang="en-GB" smtClean="0"/>
              <a:pPr>
                <a:defRPr/>
              </a:pPr>
              <a:t>12/03/2026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44F0C170-F650-4167-A9F8-F8FBB36F75EB}" type="slidenum">
              <a:rPr lang="en-GB" smtClean="0"/>
              <a:pPr>
                <a:defRPr/>
              </a:pPr>
              <a:t>‹#›</a:t>
            </a:fld>
            <a:endParaRPr lang="en-GB"/>
          </a:p>
        </p:txBody>
      </p:sp>
    </p:spTree>
    <p:extLst>
      <p:ext uri="{BB962C8B-B14F-4D97-AF65-F5344CB8AC3E}">
        <p14:creationId xmlns:p14="http://schemas.microsoft.com/office/powerpoint/2010/main" val="118411475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8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EB91956-0214-491E-AD41-22C62052A1B0}" type="datetimeFigureOut">
              <a:rPr lang="en-GB" smtClean="0"/>
              <a:pPr>
                <a:defRPr/>
              </a:pPr>
              <a:t>12/03/2026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4F5F7D7-A8A0-4921-B8A9-B2A186AADE62}" type="slidenum">
              <a:rPr lang="en-GB" smtClean="0"/>
              <a:pPr>
                <a:defRPr/>
              </a:pPr>
              <a:t>‹#›</a:t>
            </a:fld>
            <a:endParaRPr lang="en-GB"/>
          </a:p>
        </p:txBody>
      </p:sp>
    </p:spTree>
    <p:extLst>
      <p:ext uri="{BB962C8B-B14F-4D97-AF65-F5344CB8AC3E}">
        <p14:creationId xmlns:p14="http://schemas.microsoft.com/office/powerpoint/2010/main" val="222632647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4F93D5E-F848-464D-A9AE-BD88715EE1AB}" type="datetimeFigureOut">
              <a:rPr lang="en-GB" smtClean="0"/>
              <a:pPr>
                <a:defRPr/>
              </a:pPr>
              <a:t>12/03/2026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14E49F23-A828-4008-A4D4-A8C5DBFAAA62}" type="slidenum">
              <a:rPr lang="en-GB" smtClean="0"/>
              <a:pPr>
                <a:defRPr/>
              </a:pPr>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247913"/>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1463EC2-13C9-4F28-BE97-E668BEBF60F1}" type="datetimeFigureOut">
              <a:rPr lang="en-GB" smtClean="0"/>
              <a:pPr>
                <a:defRPr/>
              </a:pPr>
              <a:t>12/03/2026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E2CB7E4-DE42-4A88-AB34-9464686A24BF}" type="slidenum">
              <a:rPr lang="en-GB" smtClean="0"/>
              <a:pPr>
                <a:defRPr/>
              </a:pPr>
              <a:t>‹#›</a:t>
            </a:fld>
            <a:endParaRPr lang="en-GB"/>
          </a:p>
        </p:txBody>
      </p:sp>
    </p:spTree>
    <p:extLst>
      <p:ext uri="{BB962C8B-B14F-4D97-AF65-F5344CB8AC3E}">
        <p14:creationId xmlns:p14="http://schemas.microsoft.com/office/powerpoint/2010/main" val="2238533435"/>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46A5DDB-DC30-4ED8-A84D-18B50D484843}" type="datetimeFigureOut">
              <a:rPr lang="en-GB" smtClean="0"/>
              <a:pPr>
                <a:defRPr/>
              </a:pPr>
              <a:t>12/03/2026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8C38DED-ECC6-4D32-B99C-9BC8E9115E02}" type="slidenum">
              <a:rPr lang="en-GB" smtClean="0"/>
              <a:pPr>
                <a:defRPr/>
              </a:pPr>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5073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ABEC1-C223-44F9-8C2B-5033261EB4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pPr>
                <a:defRPr/>
              </a:pPr>
              <a:t>3/12/2026</a:t>
            </a:fld>
            <a:endParaRPr lang="en-US"/>
          </a:p>
        </p:txBody>
      </p:sp>
      <p:sp>
        <p:nvSpPr>
          <p:cNvPr id="6" name="Footer Placeholder 5">
            <a:extLst>
              <a:ext uri="{FF2B5EF4-FFF2-40B4-BE49-F238E27FC236}">
                <a16:creationId xmlns:a16="http://schemas.microsoft.com/office/drawing/2014/main" id="{F9FB61A2-1A8C-4F19-84AA-1A6A5E3FCB9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C5D374C-D84C-47E7-97C5-195D30ADCD3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pPr>
                <a:defRPr/>
              </a:pPr>
              <a:t>‹#›</a:t>
            </a:fld>
            <a:endParaRPr lang="en-US"/>
          </a:p>
        </p:txBody>
      </p:sp>
    </p:spTree>
    <p:extLst>
      <p:ext uri="{BB962C8B-B14F-4D97-AF65-F5344CB8AC3E}">
        <p14:creationId xmlns:p14="http://schemas.microsoft.com/office/powerpoint/2010/main" val="167672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47956-723D-41C3-BCC6-FF08056CD68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pPr>
                <a:defRPr/>
              </a:pPr>
              <a:t>3/12/2026</a:t>
            </a:fld>
            <a:endParaRPr lang="en-US"/>
          </a:p>
        </p:txBody>
      </p:sp>
      <p:sp>
        <p:nvSpPr>
          <p:cNvPr id="8" name="Footer Placeholder 7">
            <a:extLst>
              <a:ext uri="{FF2B5EF4-FFF2-40B4-BE49-F238E27FC236}">
                <a16:creationId xmlns:a16="http://schemas.microsoft.com/office/drawing/2014/main" id="{4D59C06F-EA4C-4BB5-91DE-6FC6724EFE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A424BF52-B4E6-4E78-AA38-5970662D277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pPr>
                <a:defRPr/>
              </a:pPr>
              <a:t>‹#›</a:t>
            </a:fld>
            <a:endParaRPr lang="en-US"/>
          </a:p>
        </p:txBody>
      </p:sp>
    </p:spTree>
    <p:extLst>
      <p:ext uri="{BB962C8B-B14F-4D97-AF65-F5344CB8AC3E}">
        <p14:creationId xmlns:p14="http://schemas.microsoft.com/office/powerpoint/2010/main" val="301997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501824-CF44-4AEE-9DAD-49C8C7E0D4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pPr>
                <a:defRPr/>
              </a:pPr>
              <a:t>3/12/2026</a:t>
            </a:fld>
            <a:endParaRPr lang="en-US"/>
          </a:p>
        </p:txBody>
      </p:sp>
      <p:sp>
        <p:nvSpPr>
          <p:cNvPr id="4" name="Footer Placeholder 3">
            <a:extLst>
              <a:ext uri="{FF2B5EF4-FFF2-40B4-BE49-F238E27FC236}">
                <a16:creationId xmlns:a16="http://schemas.microsoft.com/office/drawing/2014/main" id="{AC33A275-56F0-4FEF-9163-051A1E67ED5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6F81457-8B9B-4BC6-9FF0-17F9360FCEC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pPr>
                <a:defRPr/>
              </a:pPr>
              <a:t>‹#›</a:t>
            </a:fld>
            <a:endParaRPr lang="en-US"/>
          </a:p>
        </p:txBody>
      </p:sp>
    </p:spTree>
    <p:extLst>
      <p:ext uri="{BB962C8B-B14F-4D97-AF65-F5344CB8AC3E}">
        <p14:creationId xmlns:p14="http://schemas.microsoft.com/office/powerpoint/2010/main" val="237875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229DA-EC5D-4672-A972-EFFEEDD630D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pPr>
                <a:defRPr/>
              </a:pPr>
              <a:t>3/12/2026</a:t>
            </a:fld>
            <a:endParaRPr lang="en-US"/>
          </a:p>
        </p:txBody>
      </p:sp>
      <p:sp>
        <p:nvSpPr>
          <p:cNvPr id="3" name="Footer Placeholder 2">
            <a:extLst>
              <a:ext uri="{FF2B5EF4-FFF2-40B4-BE49-F238E27FC236}">
                <a16:creationId xmlns:a16="http://schemas.microsoft.com/office/drawing/2014/main" id="{16CBF282-A3E2-45C3-871C-315BD0B1C3B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CF60725-4359-4105-B8C5-6E89BD025E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pPr>
                <a:defRPr/>
              </a:pPr>
              <a:t>‹#›</a:t>
            </a:fld>
            <a:endParaRPr lang="en-US"/>
          </a:p>
        </p:txBody>
      </p:sp>
    </p:spTree>
    <p:extLst>
      <p:ext uri="{BB962C8B-B14F-4D97-AF65-F5344CB8AC3E}">
        <p14:creationId xmlns:p14="http://schemas.microsoft.com/office/powerpoint/2010/main" val="1444003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5A1E8-BAFC-4A50-AEEC-2583EA21DF0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pPr>
                <a:defRPr/>
              </a:pPr>
              <a:t>3/12/2026</a:t>
            </a:fld>
            <a:endParaRPr lang="en-US"/>
          </a:p>
        </p:txBody>
      </p:sp>
      <p:sp>
        <p:nvSpPr>
          <p:cNvPr id="6" name="Footer Placeholder 5">
            <a:extLst>
              <a:ext uri="{FF2B5EF4-FFF2-40B4-BE49-F238E27FC236}">
                <a16:creationId xmlns:a16="http://schemas.microsoft.com/office/drawing/2014/main" id="{C0AA69CD-19B0-43D7-B315-ADE776972D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61A55A-BE08-45F4-9FBE-BAD04626EBF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pPr>
                <a:defRPr/>
              </a:pPr>
              <a:t>‹#›</a:t>
            </a:fld>
            <a:endParaRPr lang="en-US"/>
          </a:p>
        </p:txBody>
      </p:sp>
    </p:spTree>
    <p:extLst>
      <p:ext uri="{BB962C8B-B14F-4D97-AF65-F5344CB8AC3E}">
        <p14:creationId xmlns:p14="http://schemas.microsoft.com/office/powerpoint/2010/main" val="309938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FB89EE-048C-4339-B84E-0A72DDC8CA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pPr>
                <a:defRPr/>
              </a:pPr>
              <a:t>3/12/2026</a:t>
            </a:fld>
            <a:endParaRPr lang="en-US"/>
          </a:p>
        </p:txBody>
      </p:sp>
      <p:sp>
        <p:nvSpPr>
          <p:cNvPr id="6" name="Footer Placeholder 5">
            <a:extLst>
              <a:ext uri="{FF2B5EF4-FFF2-40B4-BE49-F238E27FC236}">
                <a16:creationId xmlns:a16="http://schemas.microsoft.com/office/drawing/2014/main" id="{980DA614-B7F3-434D-8B25-99E209B5D0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59C2179-F959-4CB3-8569-A4472F0728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pPr>
                <a:defRPr/>
              </a:pPr>
              <a:t>‹#›</a:t>
            </a:fld>
            <a:endParaRPr lang="en-US"/>
          </a:p>
        </p:txBody>
      </p:sp>
    </p:spTree>
    <p:extLst>
      <p:ext uri="{BB962C8B-B14F-4D97-AF65-F5344CB8AC3E}">
        <p14:creationId xmlns:p14="http://schemas.microsoft.com/office/powerpoint/2010/main" val="350556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2069CE1A-7EBB-DD9F-D391-33B029A53F9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39310" y="91607"/>
            <a:ext cx="1582166" cy="1582166"/>
          </a:xfrm>
          <a:prstGeom prst="rect">
            <a:avLst/>
          </a:prstGeom>
        </p:spPr>
      </p:pic>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9Slide.vn - 2019">
            <a:extLst>
              <a:ext uri="{FF2B5EF4-FFF2-40B4-BE49-F238E27FC236}">
                <a16:creationId xmlns:a16="http://schemas.microsoft.com/office/drawing/2014/main" id="{4514F41C-C183-4805-B1EC-FD0CC628482B}"/>
              </a:ext>
            </a:extLst>
          </p:cNvPr>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CFCFCF"/>
                </a:solidFill>
              </a:rPr>
              <a:t>www.9slide.vn</a:t>
            </a:r>
          </a:p>
        </p:txBody>
      </p:sp>
    </p:spTree>
    <p:extLst>
      <p:ext uri="{BB962C8B-B14F-4D97-AF65-F5344CB8AC3E}">
        <p14:creationId xmlns:p14="http://schemas.microsoft.com/office/powerpoint/2010/main" val="30429791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3/12/2026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A round pink circle with white text and a black background&#10;&#10;AI-generated content may be incorrect.">
            <a:extLst>
              <a:ext uri="{FF2B5EF4-FFF2-40B4-BE49-F238E27FC236}">
                <a16:creationId xmlns:a16="http://schemas.microsoft.com/office/drawing/2014/main" id="{E0882711-2D5D-71CD-1954-8884659C7F6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39310" y="91607"/>
            <a:ext cx="1582166" cy="1582166"/>
          </a:xfrm>
          <a:prstGeom prst="rect">
            <a:avLst/>
          </a:prstGeom>
        </p:spPr>
      </p:pic>
    </p:spTree>
    <p:extLst>
      <p:ext uri="{BB962C8B-B14F-4D97-AF65-F5344CB8AC3E}">
        <p14:creationId xmlns:p14="http://schemas.microsoft.com/office/powerpoint/2010/main" val="211119407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slow">
    <p:fade/>
  </p:transition>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A96840-F3BA-4DC8-B763-19CAB49178F8}"/>
              </a:ext>
            </a:extLst>
          </p:cNvPr>
          <p:cNvSpPr txBox="1"/>
          <p:nvPr/>
        </p:nvSpPr>
        <p:spPr>
          <a:xfrm>
            <a:off x="0" y="149085"/>
            <a:ext cx="12191999" cy="769441"/>
          </a:xfrm>
          <a:prstGeom prst="rect">
            <a:avLst/>
          </a:prstGeom>
          <a:noFill/>
        </p:spPr>
        <p:txBody>
          <a:bodyPr wrap="square" rtlCol="0">
            <a:spAutoFit/>
          </a:bodyPr>
          <a:lstStyle/>
          <a:p>
            <a:pPr algn="ctr"/>
            <a:r>
              <a:rPr lang="en-US" sz="2200" dirty="0">
                <a:latin typeface="Times New Roman" panose="02020603050405020304" pitchFamily="18" charset="0"/>
                <a:cs typeface="Times New Roman" panose="02020603050405020304" pitchFamily="18" charset="0"/>
              </a:rPr>
              <a:t>UBND PHƯỜNG HƯNG ĐẠO</a:t>
            </a:r>
          </a:p>
          <a:p>
            <a:pPr algn="ctr"/>
            <a:r>
              <a:rPr lang="en-US" sz="2200" b="1" dirty="0">
                <a:latin typeface="Times New Roman" panose="02020603050405020304" pitchFamily="18" charset="0"/>
                <a:cs typeface="Times New Roman" panose="02020603050405020304" pitchFamily="18" charset="0"/>
              </a:rPr>
              <a:t>TRƯỜNG TIỂU HỌC ĐA PHÚC</a:t>
            </a:r>
          </a:p>
        </p:txBody>
      </p:sp>
      <p:sp>
        <p:nvSpPr>
          <p:cNvPr id="3" name="TextBox 2">
            <a:extLst>
              <a:ext uri="{FF2B5EF4-FFF2-40B4-BE49-F238E27FC236}">
                <a16:creationId xmlns:a16="http://schemas.microsoft.com/office/drawing/2014/main" id="{4FF00B74-A58D-54FB-0D50-1524268EDD6B}"/>
              </a:ext>
            </a:extLst>
          </p:cNvPr>
          <p:cNvSpPr txBox="1"/>
          <p:nvPr/>
        </p:nvSpPr>
        <p:spPr>
          <a:xfrm>
            <a:off x="-26502" y="1851989"/>
            <a:ext cx="12191999" cy="1446550"/>
          </a:xfrm>
          <a:prstGeom prst="rect">
            <a:avLst/>
          </a:prstGeom>
          <a:noFill/>
        </p:spPr>
        <p:txBody>
          <a:bodyPr wrap="square" rtlCol="0">
            <a:spAutoFit/>
          </a:bodyPr>
          <a:lstStyle/>
          <a:p>
            <a:pPr algn="ctr"/>
            <a:r>
              <a:rPr lang="en-US" sz="2400" b="1" dirty="0">
                <a:solidFill>
                  <a:schemeClr val="accent2">
                    <a:lumMod val="50000"/>
                  </a:schemeClr>
                </a:solidFill>
                <a:latin typeface="Times New Roman" panose="02020603050405020304" pitchFamily="18" charset="0"/>
                <a:cs typeface="Times New Roman" panose="02020603050405020304" pitchFamily="18" charset="0"/>
              </a:rPr>
              <a:t>MÔN: ĐẠO ĐỨC </a:t>
            </a:r>
          </a:p>
          <a:p>
            <a:pPr algn="ctr"/>
            <a:endParaRPr lang="en-US" sz="2400" dirty="0">
              <a:latin typeface="Times New Roman" panose="02020603050405020304" pitchFamily="18" charset="0"/>
              <a:cs typeface="Times New Roman" panose="02020603050405020304" pitchFamily="18" charset="0"/>
            </a:endParaRPr>
          </a:p>
          <a:p>
            <a:pPr algn="ctr"/>
            <a:r>
              <a:rPr lang="en-US" sz="4000" b="1" dirty="0">
                <a:solidFill>
                  <a:srgbClr val="00B0F0"/>
                </a:solidFill>
                <a:latin typeface="Times New Roman" panose="02020603050405020304" pitchFamily="18" charset="0"/>
                <a:cs typeface="Times New Roman" panose="02020603050405020304" pitchFamily="18" charset="0"/>
              </a:rPr>
              <a:t>BÀI 7: KHÁM PHÁ BẢN THÂN (</a:t>
            </a:r>
            <a:r>
              <a:rPr lang="en-US" sz="4000" b="1" dirty="0" err="1">
                <a:solidFill>
                  <a:srgbClr val="00B0F0"/>
                </a:solidFill>
                <a:latin typeface="Times New Roman" panose="02020603050405020304" pitchFamily="18" charset="0"/>
                <a:cs typeface="Times New Roman" panose="02020603050405020304" pitchFamily="18" charset="0"/>
              </a:rPr>
              <a:t>Tiết</a:t>
            </a:r>
            <a:r>
              <a:rPr lang="en-US" sz="4000" b="1">
                <a:solidFill>
                  <a:srgbClr val="00B0F0"/>
                </a:solidFill>
                <a:latin typeface="Times New Roman" panose="02020603050405020304" pitchFamily="18" charset="0"/>
                <a:cs typeface="Times New Roman" panose="02020603050405020304" pitchFamily="18" charset="0"/>
              </a:rPr>
              <a:t> 2)</a:t>
            </a:r>
            <a:endParaRPr lang="en-US" sz="4000" b="1" dirty="0">
              <a:solidFill>
                <a:srgbClr val="00B0F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C4452C4-D76F-EA51-43DE-4BDD223DDC8B}"/>
              </a:ext>
            </a:extLst>
          </p:cNvPr>
          <p:cNvSpPr txBox="1"/>
          <p:nvPr/>
        </p:nvSpPr>
        <p:spPr>
          <a:xfrm>
            <a:off x="-26502" y="4827100"/>
            <a:ext cx="12191999" cy="461665"/>
          </a:xfrm>
          <a:prstGeom prst="rect">
            <a:avLst/>
          </a:prstGeom>
          <a:noFill/>
        </p:spPr>
        <p:txBody>
          <a:bodyPr wrap="square" rtlCol="0">
            <a:spAutoFit/>
          </a:bodyPr>
          <a:lstStyle/>
          <a:p>
            <a:pPr algn="ctr"/>
            <a:r>
              <a:rPr lang="en-US" sz="2400" dirty="0">
                <a:solidFill>
                  <a:srgbClr val="7030A0"/>
                </a:solidFill>
                <a:latin typeface="Times New Roman" panose="02020603050405020304" pitchFamily="18" charset="0"/>
                <a:cs typeface="Times New Roman" panose="02020603050405020304" pitchFamily="18" charset="0"/>
              </a:rPr>
              <a:t>Giáo </a:t>
            </a:r>
            <a:r>
              <a:rPr lang="en-US" sz="2400" dirty="0" err="1">
                <a:solidFill>
                  <a:srgbClr val="7030A0"/>
                </a:solidFill>
                <a:latin typeface="Times New Roman" panose="02020603050405020304" pitchFamily="18" charset="0"/>
                <a:cs typeface="Times New Roman" panose="02020603050405020304" pitchFamily="18" charset="0"/>
              </a:rPr>
              <a:t>viên</a:t>
            </a:r>
            <a:r>
              <a:rPr lang="en-US" sz="2400" dirty="0">
                <a:solidFill>
                  <a:srgbClr val="7030A0"/>
                </a:solidFill>
                <a:latin typeface="Times New Roman" panose="02020603050405020304" pitchFamily="18" charset="0"/>
                <a:cs typeface="Times New Roman" panose="02020603050405020304" pitchFamily="18" charset="0"/>
              </a:rPr>
              <a:t>: Bùi Nguyệt Minh</a:t>
            </a:r>
          </a:p>
        </p:txBody>
      </p:sp>
      <p:cxnSp>
        <p:nvCxnSpPr>
          <p:cNvPr id="5" name="Straight Connector 4">
            <a:extLst>
              <a:ext uri="{FF2B5EF4-FFF2-40B4-BE49-F238E27FC236}">
                <a16:creationId xmlns:a16="http://schemas.microsoft.com/office/drawing/2014/main" id="{67A1AA42-347E-FD51-8238-5FCB411BA672}"/>
              </a:ext>
            </a:extLst>
          </p:cNvPr>
          <p:cNvCxnSpPr/>
          <p:nvPr/>
        </p:nvCxnSpPr>
        <p:spPr>
          <a:xfrm>
            <a:off x="5168348" y="844826"/>
            <a:ext cx="1987826"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0764582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mbria" panose="02040503050406030204" pitchFamily="18" charset="0"/>
                  <a:ea typeface="Cambria" panose="02040503050406030204" pitchFamily="18" charset="0"/>
                  <a:cs typeface="Calibri" panose="020F0502020204030204" pitchFamily="34" charset="0"/>
                </a:rPr>
                <a:t>T</a:t>
              </a:r>
              <a:r>
                <a:rPr lang="en-US" sz="2800" b="1" dirty="0">
                  <a:effectLst/>
                  <a:latin typeface="Cambria" panose="02040503050406030204" pitchFamily="18" charset="0"/>
                  <a:ea typeface="Cambria" panose="02040503050406030204" pitchFamily="18" charset="0"/>
                  <a:cs typeface="Calibri" panose="020F0502020204030204" pitchFamily="34" charset="0"/>
                </a:rPr>
                <a:t>hay </a:t>
              </a:r>
              <a:r>
                <a:rPr lang="en-US" sz="2800" b="1" dirty="0" err="1">
                  <a:effectLst/>
                  <a:latin typeface="Cambria" panose="02040503050406030204" pitchFamily="18" charset="0"/>
                  <a:ea typeface="Cambria" panose="02040503050406030204" pitchFamily="18" charset="0"/>
                  <a:cs typeface="Calibri" panose="020F0502020204030204" pitchFamily="34" charset="0"/>
                </a:rPr>
                <a:t>đổi</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một</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điểm</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yếu</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sẽ</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khiến</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bản</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thân</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tự</a:t>
              </a:r>
              <a:r>
                <a:rPr lang="en-US" sz="2800" b="1" dirty="0">
                  <a:effectLst/>
                  <a:latin typeface="Cambria" panose="02040503050406030204" pitchFamily="18" charset="0"/>
                  <a:ea typeface="Cambria" panose="02040503050406030204" pitchFamily="18" charset="0"/>
                  <a:cs typeface="Calibri" panose="020F0502020204030204" pitchFamily="34" charset="0"/>
                </a:rPr>
                <a:t> tin </a:t>
              </a:r>
              <a:r>
                <a:rPr lang="en-US" sz="2800" b="1" dirty="0" err="1">
                  <a:effectLst/>
                  <a:latin typeface="Cambria" panose="02040503050406030204" pitchFamily="18" charset="0"/>
                  <a:ea typeface="Cambria" panose="02040503050406030204" pitchFamily="18" charset="0"/>
                  <a:cs typeface="Calibri" panose="020F0502020204030204" pitchFamily="34" charset="0"/>
                </a:rPr>
                <a:t>hơn</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phát</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triển</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theo</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hướng</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tích</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cực</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KẾT LUẬN</a:t>
            </a:r>
          </a:p>
        </p:txBody>
      </p:sp>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01898C2-63CE-48D3-91C6-140A928FBBD1}"/>
              </a:ext>
            </a:extLst>
          </p:cNvPr>
          <p:cNvPicPr>
            <a:picLocks noChangeAspect="1"/>
          </p:cNvPicPr>
          <p:nvPr/>
        </p:nvPicPr>
        <p:blipFill>
          <a:blip r:embed="rId6"/>
          <a:stretch>
            <a:fillRect/>
          </a:stretch>
        </p:blipFill>
        <p:spPr>
          <a:xfrm>
            <a:off x="2569108" y="3035628"/>
            <a:ext cx="8169348" cy="3206774"/>
          </a:xfrm>
          <a:prstGeom prst="rect">
            <a:avLst/>
          </a:prstGeom>
        </p:spPr>
      </p:pic>
    </p:spTree>
    <p:extLst>
      <p:ext uri="{BB962C8B-B14F-4D97-AF65-F5344CB8AC3E}">
        <p14:creationId xmlns:p14="http://schemas.microsoft.com/office/powerpoint/2010/main" val="3328905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a:extLst>
              <a:ext uri="{FF2B5EF4-FFF2-40B4-BE49-F238E27FC236}">
                <a16:creationId xmlns:a16="http://schemas.microsoft.com/office/drawing/2014/main" id="{C094E333-DFE2-432A-8C8F-ED6593B377B5}"/>
              </a:ext>
            </a:extLst>
          </p:cNvPr>
          <p:cNvPicPr>
            <a:picLocks noChangeAspect="1"/>
          </p:cNvPicPr>
          <p:nvPr/>
        </p:nvPicPr>
        <p:blipFill rotWithShape="1">
          <a:blip r:embed="rId3"/>
          <a:srcRect l="3125" t="9355" r="3020" b="4895"/>
          <a:stretch/>
        </p:blipFill>
        <p:spPr>
          <a:xfrm>
            <a:off x="742950" y="82047"/>
            <a:ext cx="10096500" cy="6290178"/>
          </a:xfrm>
          <a:prstGeom prst="rect">
            <a:avLst/>
          </a:prstGeom>
        </p:spPr>
      </p:pic>
      <p:sp>
        <p:nvSpPr>
          <p:cNvPr id="19" name="TextBox 18">
            <a:extLst>
              <a:ext uri="{FF2B5EF4-FFF2-40B4-BE49-F238E27FC236}">
                <a16:creationId xmlns:a16="http://schemas.microsoft.com/office/drawing/2014/main" id="{7E0D8D67-A293-418C-AC20-1139FDE6FCD2}"/>
              </a:ext>
            </a:extLst>
          </p:cNvPr>
          <p:cNvSpPr txBox="1"/>
          <p:nvPr/>
        </p:nvSpPr>
        <p:spPr>
          <a:xfrm>
            <a:off x="1666495" y="1543530"/>
            <a:ext cx="7471209" cy="3785652"/>
          </a:xfrm>
          <a:prstGeom prst="rect">
            <a:avLst/>
          </a:prstGeom>
          <a:noFill/>
        </p:spPr>
        <p:txBody>
          <a:bodyPr wrap="square" rtlCol="0">
            <a:spAutoFit/>
          </a:bodyPr>
          <a:lstStyle/>
          <a:p>
            <a:pPr lvl="0" algn="just">
              <a:defRPr/>
            </a:pPr>
            <a:r>
              <a:rPr lang="en-US" sz="4000" b="1" dirty="0" err="1">
                <a:solidFill>
                  <a:srgbClr val="FF0000"/>
                </a:solidFill>
                <a:latin typeface="Cambria" panose="02040503050406030204" pitchFamily="18" charset="0"/>
                <a:ea typeface="Cambria" panose="02040503050406030204" pitchFamily="18" charset="0"/>
              </a:rPr>
              <a:t>Vẽ</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bức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tranh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chân</a:t>
            </a:r>
            <a:r>
              <a:rPr lang="en-US" sz="4000" b="1" dirty="0">
                <a:solidFill>
                  <a:srgbClr val="FF0000"/>
                </a:solidFill>
                <a:latin typeface="Cambria" panose="02040503050406030204" pitchFamily="18" charset="0"/>
                <a:ea typeface="Cambria" panose="02040503050406030204" pitchFamily="18" charset="0"/>
              </a:rPr>
              <a:t> dung </a:t>
            </a:r>
            <a:r>
              <a:rPr lang="en-US" sz="4000" b="1" dirty="0" err="1">
                <a:solidFill>
                  <a:srgbClr val="FF0000"/>
                </a:solidFill>
                <a:latin typeface="Cambria" panose="02040503050406030204" pitchFamily="18" charset="0"/>
                <a:ea typeface="Cambria" panose="02040503050406030204" pitchFamily="18" charset="0"/>
              </a:rPr>
              <a:t>của</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em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và</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viết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ra</a:t>
            </a:r>
            <a:r>
              <a:rPr lang="en-US" sz="4000" b="1" dirty="0">
                <a:solidFill>
                  <a:srgbClr val="FF0000"/>
                </a:solidFill>
                <a:latin typeface="Cambria" panose="02040503050406030204" pitchFamily="18" charset="0"/>
                <a:ea typeface="Cambria" panose="02040503050406030204" pitchFamily="18" charset="0"/>
              </a:rPr>
              <a:t>:</a:t>
            </a:r>
          </a:p>
          <a:p>
            <a:pPr marL="685800" lvl="0" indent="-685800" algn="just">
              <a:buFontTx/>
              <a:buChar char="-"/>
              <a:defRPr/>
            </a:pPr>
            <a:r>
              <a:rPr kumimoji="0" lang="en-US" sz="4000" b="1" i="0"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latin typeface="Cambria" panose="02040503050406030204" pitchFamily="18" charset="0"/>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latin typeface="Cambria" panose="02040503050406030204" pitchFamily="18" charset="0"/>
                <a:ea typeface="Cambria" panose="02040503050406030204" pitchFamily="18" charset="0"/>
              </a:rPr>
              <a:t>em</a:t>
            </a:r>
            <a:r>
              <a:rPr kumimoji="0" lang="en-US" sz="4000" b="1" i="0"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latin typeface="Cambria" panose="02040503050406030204" pitchFamily="18" charset="0"/>
                <a:ea typeface="Cambria" panose="02040503050406030204" pitchFamily="18" charset="0"/>
              </a:rPr>
              <a:t>có</a:t>
            </a:r>
            <a:r>
              <a:rPr kumimoji="0" lang="en-US" sz="4000" b="1" i="0"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latin typeface="Cambria" panose="02040503050406030204" pitchFamily="18" charset="0"/>
                <a:ea typeface="Cambria" panose="02040503050406030204" pitchFamily="18" charset="0"/>
              </a:rPr>
              <a:t>thể</a:t>
            </a:r>
            <a:r>
              <a:rPr kumimoji="0" lang="en-US" sz="4000" b="1" i="0"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latin typeface="Cambria" panose="02040503050406030204" pitchFamily="18" charset="0"/>
                <a:ea typeface="Cambria" panose="02040503050406030204" pitchFamily="18" charset="0"/>
              </a:rPr>
              <a:t>làm</a:t>
            </a:r>
            <a:r>
              <a:rPr kumimoji="0" lang="en-US" sz="4000" b="1" i="0"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latin typeface="Cambria" panose="02040503050406030204" pitchFamily="18" charset="0"/>
                <a:ea typeface="Cambria" panose="02040503050406030204" pitchFamily="18" charset="0"/>
              </a:rPr>
              <a:t>tốt</a:t>
            </a:r>
            <a:r>
              <a:rPr kumimoji="0" lang="en-US" sz="4000" b="1" i="0"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latin typeface="Cambria" panose="02040503050406030204" pitchFamily="18" charset="0"/>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endParaRPr>
          </a:p>
          <a:p>
            <a:pPr marL="571500" lvl="0" indent="-571500" algn="just">
              <a:buFontTx/>
              <a:buChar char="-"/>
              <a:defRPr/>
            </a:pPr>
            <a:r>
              <a:rPr lang="en-US" sz="4000" b="1" baseline="0" dirty="0">
                <a:solidFill>
                  <a:srgbClr val="7030A0"/>
                </a:solidFill>
                <a:latin typeface="Cambria" panose="02040503050406030204" pitchFamily="18" charset="0"/>
                <a:ea typeface="Cambria" panose="02040503050406030204" pitchFamily="18" charset="0"/>
              </a:rPr>
              <a:t>3 </a:t>
            </a:r>
            <a:r>
              <a:rPr lang="en-US" sz="4000" b="1" baseline="0" dirty="0" err="1">
                <a:solidFill>
                  <a:srgbClr val="7030A0"/>
                </a:solidFill>
                <a:latin typeface="Cambria" panose="02040503050406030204" pitchFamily="18" charset="0"/>
                <a:ea typeface="Cambria" panose="02040503050406030204" pitchFamily="18" charset="0"/>
              </a:rPr>
              <a:t>điều</a:t>
            </a:r>
            <a:r>
              <a:rPr lang="en-US" sz="4000" b="1" dirty="0">
                <a:solidFill>
                  <a:srgbClr val="7030A0"/>
                </a:solidFill>
                <a:latin typeface="Cambria" panose="02040503050406030204" pitchFamily="18" charset="0"/>
                <a:ea typeface="Cambria" panose="02040503050406030204" pitchFamily="18" charset="0"/>
              </a:rPr>
              <a:t> </a:t>
            </a:r>
            <a:r>
              <a:rPr lang="en-US" sz="4000" b="1" dirty="0" err="1">
                <a:solidFill>
                  <a:srgbClr val="7030A0"/>
                </a:solidFill>
                <a:latin typeface="Cambria" panose="02040503050406030204" pitchFamily="18" charset="0"/>
                <a:ea typeface="Cambria" panose="02040503050406030204" pitchFamily="18" charset="0"/>
              </a:rPr>
              <a:t>em</a:t>
            </a:r>
            <a:r>
              <a:rPr lang="en-US" sz="4000" b="1" dirty="0">
                <a:solidFill>
                  <a:srgbClr val="7030A0"/>
                </a:solidFill>
                <a:latin typeface="Cambria" panose="02040503050406030204" pitchFamily="18" charset="0"/>
                <a:ea typeface="Cambria" panose="02040503050406030204" pitchFamily="18" charset="0"/>
              </a:rPr>
              <a:t> </a:t>
            </a:r>
            <a:r>
              <a:rPr lang="en-US" sz="4000" b="1" dirty="0" err="1">
                <a:solidFill>
                  <a:srgbClr val="7030A0"/>
                </a:solidFill>
                <a:latin typeface="Cambria" panose="02040503050406030204" pitchFamily="18" charset="0"/>
                <a:ea typeface="Cambria" panose="02040503050406030204" pitchFamily="18" charset="0"/>
              </a:rPr>
              <a:t>cần</a:t>
            </a:r>
            <a:r>
              <a:rPr lang="en-US" sz="4000" b="1" dirty="0">
                <a:solidFill>
                  <a:srgbClr val="7030A0"/>
                </a:solidFill>
                <a:latin typeface="Cambria" panose="02040503050406030204" pitchFamily="18" charset="0"/>
                <a:ea typeface="Cambria" panose="02040503050406030204" pitchFamily="18" charset="0"/>
              </a:rPr>
              <a:t> </a:t>
            </a:r>
            <a:r>
              <a:rPr lang="en-US" sz="4000" b="1" dirty="0" err="1">
                <a:solidFill>
                  <a:srgbClr val="7030A0"/>
                </a:solidFill>
                <a:latin typeface="Cambria" panose="02040503050406030204" pitchFamily="18" charset="0"/>
                <a:ea typeface="Cambria" panose="02040503050406030204" pitchFamily="18" charset="0"/>
              </a:rPr>
              <a:t>cố</a:t>
            </a:r>
            <a:r>
              <a:rPr lang="en-US" sz="4000" b="1" dirty="0">
                <a:solidFill>
                  <a:srgbClr val="7030A0"/>
                </a:solidFill>
                <a:latin typeface="Cambria" panose="02040503050406030204" pitchFamily="18" charset="0"/>
                <a:ea typeface="Cambria" panose="02040503050406030204" pitchFamily="18" charset="0"/>
              </a:rPr>
              <a:t> </a:t>
            </a:r>
            <a:r>
              <a:rPr lang="en-US" sz="4000" b="1" dirty="0" err="1">
                <a:solidFill>
                  <a:srgbClr val="7030A0"/>
                </a:solidFill>
                <a:latin typeface="Cambria" panose="02040503050406030204" pitchFamily="18" charset="0"/>
                <a:ea typeface="Cambria" panose="02040503050406030204" pitchFamily="18" charset="0"/>
              </a:rPr>
              <a:t>gắng</a:t>
            </a:r>
            <a:r>
              <a:rPr lang="en-US" sz="4000" b="1" dirty="0">
                <a:solidFill>
                  <a:srgbClr val="7030A0"/>
                </a:solidFill>
                <a:latin typeface="Cambria" panose="02040503050406030204" pitchFamily="18" charset="0"/>
                <a:ea typeface="Cambria" panose="02040503050406030204" pitchFamily="18" charset="0"/>
              </a:rPr>
              <a:t> </a:t>
            </a:r>
            <a:r>
              <a:rPr lang="en-US" sz="4000" b="1" dirty="0" err="1">
                <a:solidFill>
                  <a:srgbClr val="7030A0"/>
                </a:solidFill>
                <a:latin typeface="Cambria" panose="02040503050406030204" pitchFamily="18" charset="0"/>
                <a:ea typeface="Cambria" panose="02040503050406030204" pitchFamily="18" charset="0"/>
              </a:rPr>
              <a:t>để</a:t>
            </a:r>
            <a:r>
              <a:rPr lang="en-US" sz="4000" b="1" dirty="0">
                <a:solidFill>
                  <a:srgbClr val="7030A0"/>
                </a:solidFill>
                <a:latin typeface="Cambria" panose="02040503050406030204" pitchFamily="18" charset="0"/>
                <a:ea typeface="Cambria" panose="02040503050406030204" pitchFamily="18" charset="0"/>
              </a:rPr>
              <a:t> </a:t>
            </a:r>
            <a:r>
              <a:rPr lang="en-US" sz="4000" b="1" dirty="0" err="1">
                <a:solidFill>
                  <a:srgbClr val="7030A0"/>
                </a:solidFill>
                <a:latin typeface="Cambria" panose="02040503050406030204" pitchFamily="18" charset="0"/>
                <a:ea typeface="Cambria" panose="02040503050406030204" pitchFamily="18" charset="0"/>
              </a:rPr>
              <a:t>làm</a:t>
            </a:r>
            <a:r>
              <a:rPr lang="en-US" sz="4000" b="1" dirty="0">
                <a:solidFill>
                  <a:srgbClr val="7030A0"/>
                </a:solidFill>
                <a:latin typeface="Cambria" panose="02040503050406030204" pitchFamily="18" charset="0"/>
                <a:ea typeface="Cambria" panose="02040503050406030204" pitchFamily="18" charset="0"/>
              </a:rPr>
              <a:t> </a:t>
            </a:r>
            <a:r>
              <a:rPr lang="en-US" sz="4000" b="1" dirty="0" err="1">
                <a:solidFill>
                  <a:srgbClr val="7030A0"/>
                </a:solidFill>
                <a:latin typeface="Cambria" panose="02040503050406030204" pitchFamily="18" charset="0"/>
                <a:ea typeface="Cambria" panose="02040503050406030204" pitchFamily="18" charset="0"/>
              </a:rPr>
              <a:t>tốt</a:t>
            </a:r>
            <a:r>
              <a:rPr lang="en-US" sz="4000" b="1" dirty="0">
                <a:solidFill>
                  <a:srgbClr val="7030A0"/>
                </a:solidFill>
                <a:latin typeface="Cambria" panose="02040503050406030204" pitchFamily="18" charset="0"/>
                <a:ea typeface="Cambria" panose="02040503050406030204" pitchFamily="18" charset="0"/>
              </a:rPr>
              <a:t> </a:t>
            </a:r>
            <a:r>
              <a:rPr lang="en-US" sz="4000" b="1" dirty="0" err="1">
                <a:solidFill>
                  <a:srgbClr val="7030A0"/>
                </a:solidFill>
                <a:latin typeface="Cambria" panose="02040503050406030204" pitchFamily="18" charset="0"/>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4A1068F5-C6D0-4A77-9163-3AFF87C82EBF}"/>
              </a:ext>
            </a:extLst>
          </p:cNvPr>
          <p:cNvPicPr>
            <a:picLocks noChangeAspect="1"/>
          </p:cNvPicPr>
          <p:nvPr/>
        </p:nvPicPr>
        <p:blipFill>
          <a:blip r:embed="rId4"/>
          <a:stretch>
            <a:fillRect/>
          </a:stretch>
        </p:blipFill>
        <p:spPr>
          <a:xfrm>
            <a:off x="8963248" y="4595813"/>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659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a:extLst>
              <a:ext uri="{FF2B5EF4-FFF2-40B4-BE49-F238E27FC236}">
                <a16:creationId xmlns:a16="http://schemas.microsoft.com/office/drawing/2014/main" id="{23236526-4A2F-48CC-85DE-DF2805A60233}"/>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430D42F1-BE25-4AE7-8433-89B7E89CD05B}"/>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ounded Rectangle 3">
              <a:extLst>
                <a:ext uri="{FF2B5EF4-FFF2-40B4-BE49-F238E27FC236}">
                  <a16:creationId xmlns:a16="http://schemas.microsoft.com/office/drawing/2014/main" id="{98524101-BAB9-432D-B2D4-27821401C402}"/>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ounded Rectangle 3">
              <a:extLst>
                <a:ext uri="{FF2B5EF4-FFF2-40B4-BE49-F238E27FC236}">
                  <a16:creationId xmlns:a16="http://schemas.microsoft.com/office/drawing/2014/main" id="{537B625F-FCD6-460E-80A5-D01F3FC574D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93187" name="Freeform 10">
            <a:extLst>
              <a:ext uri="{FF2B5EF4-FFF2-40B4-BE49-F238E27FC236}">
                <a16:creationId xmlns:a16="http://schemas.microsoft.com/office/drawing/2014/main" id="{49DDA4A5-E3C2-4993-8C89-E92E9FB34287}"/>
              </a:ext>
            </a:extLst>
          </p:cNvPr>
          <p:cNvGrpSpPr>
            <a:grpSpLocks/>
          </p:cNvGrpSpPr>
          <p:nvPr/>
        </p:nvGrpSpPr>
        <p:grpSpPr bwMode="auto">
          <a:xfrm>
            <a:off x="977900" y="5118100"/>
            <a:ext cx="3848100" cy="1193800"/>
            <a:chOff x="616" y="3224"/>
            <a:chExt cx="2424" cy="752"/>
          </a:xfrm>
        </p:grpSpPr>
        <p:pic>
          <p:nvPicPr>
            <p:cNvPr id="93223" name="Freeform 10">
              <a:extLst>
                <a:ext uri="{FF2B5EF4-FFF2-40B4-BE49-F238E27FC236}">
                  <a16:creationId xmlns:a16="http://schemas.microsoft.com/office/drawing/2014/main" id="{CB276EE1-FC73-443A-A7DB-97DE501237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24"/>
              <a:ext cx="242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Text Box 3">
              <a:extLst>
                <a:ext uri="{FF2B5EF4-FFF2-40B4-BE49-F238E27FC236}">
                  <a16:creationId xmlns:a16="http://schemas.microsoft.com/office/drawing/2014/main" id="{E01B2ABA-E5DC-48EF-9059-FC313B64F01B}"/>
                </a:ext>
              </a:extLst>
            </p:cNvPr>
            <p:cNvSpPr txBox="1">
              <a:spLocks noChangeArrowheads="1"/>
            </p:cNvSpPr>
            <p:nvPr/>
          </p:nvSpPr>
          <p:spPr bwMode="auto">
            <a:xfrm>
              <a:off x="621" y="3225"/>
              <a:ext cx="2412"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8" name="Group 4">
            <a:extLst>
              <a:ext uri="{FF2B5EF4-FFF2-40B4-BE49-F238E27FC236}">
                <a16:creationId xmlns:a16="http://schemas.microsoft.com/office/drawing/2014/main" id="{14E5402F-BEF1-487B-814A-0638EC751B3A}"/>
              </a:ext>
            </a:extLst>
          </p:cNvPr>
          <p:cNvGrpSpPr>
            <a:grpSpLocks/>
          </p:cNvGrpSpPr>
          <p:nvPr/>
        </p:nvGrpSpPr>
        <p:grpSpPr bwMode="auto">
          <a:xfrm>
            <a:off x="1616075" y="3321050"/>
            <a:ext cx="2581275" cy="3354388"/>
            <a:chOff x="3491880" y="3356992"/>
            <a:chExt cx="2160240" cy="2808312"/>
          </a:xfrm>
        </p:grpSpPr>
        <p:pic>
          <p:nvPicPr>
            <p:cNvPr id="93221" name="Rounded Rectangle 2">
              <a:extLst>
                <a:ext uri="{FF2B5EF4-FFF2-40B4-BE49-F238E27FC236}">
                  <a16:creationId xmlns:a16="http://schemas.microsoft.com/office/drawing/2014/main" id="{7BA9C32C-7D4D-4DB4-A7E4-915AEE3187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743" y="4361764"/>
              <a:ext cx="3571172" cy="12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92C4372-67A0-49FF-89F6-C6B63833AE99}"/>
                </a:ext>
              </a:extLst>
            </p:cNvPr>
            <p:cNvSpPr/>
            <p:nvPr/>
          </p:nvSpPr>
          <p:spPr>
            <a:xfrm>
              <a:off x="4392644" y="5415712"/>
              <a:ext cx="360040" cy="71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9" name="Freeform 7">
            <a:extLst>
              <a:ext uri="{FF2B5EF4-FFF2-40B4-BE49-F238E27FC236}">
                <a16:creationId xmlns:a16="http://schemas.microsoft.com/office/drawing/2014/main" id="{AA365496-BFD1-4EA1-BBE7-C3D940406067}"/>
              </a:ext>
            </a:extLst>
          </p:cNvPr>
          <p:cNvGrpSpPr>
            <a:grpSpLocks/>
          </p:cNvGrpSpPr>
          <p:nvPr/>
        </p:nvGrpSpPr>
        <p:grpSpPr bwMode="auto">
          <a:xfrm>
            <a:off x="444500" y="2527300"/>
            <a:ext cx="5207000" cy="3238500"/>
            <a:chOff x="280" y="1592"/>
            <a:chExt cx="3280" cy="2040"/>
          </a:xfrm>
        </p:grpSpPr>
        <p:pic>
          <p:nvPicPr>
            <p:cNvPr id="93219" name="Freeform 7">
              <a:extLst>
                <a:ext uri="{FF2B5EF4-FFF2-40B4-BE49-F238E27FC236}">
                  <a16:creationId xmlns:a16="http://schemas.microsoft.com/office/drawing/2014/main" id="{0E074645-37FA-4311-9523-DE021E0158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 y="1592"/>
              <a:ext cx="32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Text Box 7">
              <a:extLst>
                <a:ext uri="{FF2B5EF4-FFF2-40B4-BE49-F238E27FC236}">
                  <a16:creationId xmlns:a16="http://schemas.microsoft.com/office/drawing/2014/main" id="{E99A39B6-30E2-4F7C-BA6E-E5535FEAF8FD}"/>
                </a:ext>
              </a:extLst>
            </p:cNvPr>
            <p:cNvSpPr txBox="1">
              <a:spLocks noChangeArrowheads="1"/>
            </p:cNvSpPr>
            <p:nvPr/>
          </p:nvSpPr>
          <p:spPr bwMode="auto">
            <a:xfrm>
              <a:off x="282" y="1592"/>
              <a:ext cx="3278"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16" name="Group 15">
            <a:extLst>
              <a:ext uri="{FF2B5EF4-FFF2-40B4-BE49-F238E27FC236}">
                <a16:creationId xmlns:a16="http://schemas.microsoft.com/office/drawing/2014/main" id="{8849A791-5EBC-42F0-BE01-1BAAA164CD1E}"/>
              </a:ext>
            </a:extLst>
          </p:cNvPr>
          <p:cNvGrpSpPr/>
          <p:nvPr/>
        </p:nvGrpSpPr>
        <p:grpSpPr>
          <a:xfrm rot="490439" flipH="1">
            <a:off x="5153605" y="1248269"/>
            <a:ext cx="1514451" cy="1716282"/>
            <a:chOff x="5365048" y="479821"/>
            <a:chExt cx="8036930" cy="9108010"/>
          </a:xfrm>
          <a:solidFill>
            <a:srgbClr val="FF7B21"/>
          </a:solidFill>
          <a:effectLst>
            <a:outerShdw blurRad="50800" dist="38100" dir="5400000" algn="t" rotWithShape="0">
              <a:prstClr val="black">
                <a:alpha val="40000"/>
              </a:prstClr>
            </a:outerShdw>
          </a:effectLst>
        </p:grpSpPr>
        <p:sp>
          <p:nvSpPr>
            <p:cNvPr id="17" name="Freeform: Shape 16">
              <a:extLst>
                <a:ext uri="{FF2B5EF4-FFF2-40B4-BE49-F238E27FC236}">
                  <a16:creationId xmlns:a16="http://schemas.microsoft.com/office/drawing/2014/main" id="{15DE013F-6B89-43DF-BF27-39AB8877EE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6887B81A-3E5B-4BD4-A88B-714E7AE71F9A}"/>
                </a:ext>
              </a:extLst>
            </p:cNvPr>
            <p:cNvSpPr/>
            <p:nvPr/>
          </p:nvSpPr>
          <p:spPr>
            <a:xfrm>
              <a:off x="9084335" y="7039961"/>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4602A28A-1411-4F4D-994C-D32812C5137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BEC34F29-32DE-4EC3-95D7-8FB3C77BC3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E46171F3-60A8-4028-98C5-A940DD2299F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8956818E-0761-443D-82E6-F4415B9B5DC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rgbClr val="FF964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F3BF3517-C913-4DF4-9065-2981D2B1388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rgbClr val="FF7B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3191" name="Group 14">
            <a:extLst>
              <a:ext uri="{FF2B5EF4-FFF2-40B4-BE49-F238E27FC236}">
                <a16:creationId xmlns:a16="http://schemas.microsoft.com/office/drawing/2014/main" id="{2E2B399B-A9B7-4D2F-8AC7-F37B87C7CC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7813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a:extLst>
              <a:ext uri="{FF2B5EF4-FFF2-40B4-BE49-F238E27FC236}">
                <a16:creationId xmlns:a16="http://schemas.microsoft.com/office/drawing/2014/main" id="{B42A1C94-354D-4205-874A-1F157FABDF7C}"/>
              </a:ext>
            </a:extLst>
          </p:cNvPr>
          <p:cNvSpPr/>
          <p:nvPr/>
        </p:nvSpPr>
        <p:spPr>
          <a:xfrm>
            <a:off x="3576638" y="3978275"/>
            <a:ext cx="219075" cy="139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Oval 21">
            <a:extLst>
              <a:ext uri="{FF2B5EF4-FFF2-40B4-BE49-F238E27FC236}">
                <a16:creationId xmlns:a16="http://schemas.microsoft.com/office/drawing/2014/main" id="{772A99DA-AAD9-42DB-9AED-9E04E95092CD}"/>
              </a:ext>
            </a:extLst>
          </p:cNvPr>
          <p:cNvSpPr>
            <a:spLocks noChangeAspect="1"/>
          </p:cNvSpPr>
          <p:nvPr/>
        </p:nvSpPr>
        <p:spPr>
          <a:xfrm>
            <a:off x="2528888" y="3756025"/>
            <a:ext cx="230187" cy="233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7" name="Donut 8">
            <a:extLst>
              <a:ext uri="{FF2B5EF4-FFF2-40B4-BE49-F238E27FC236}">
                <a16:creationId xmlns:a16="http://schemas.microsoft.com/office/drawing/2014/main" id="{31003DB1-0A23-48A4-BB8A-BDBF710842D3}"/>
              </a:ext>
            </a:extLst>
          </p:cNvPr>
          <p:cNvSpPr/>
          <p:nvPr/>
        </p:nvSpPr>
        <p:spPr>
          <a:xfrm>
            <a:off x="3633788" y="3051175"/>
            <a:ext cx="222250" cy="266700"/>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8" name="Teardrop 6">
            <a:extLst>
              <a:ext uri="{FF2B5EF4-FFF2-40B4-BE49-F238E27FC236}">
                <a16:creationId xmlns:a16="http://schemas.microsoft.com/office/drawing/2014/main" id="{2508DA8A-510C-4128-9F3D-8FE2A02D6DB6}"/>
              </a:ext>
            </a:extLst>
          </p:cNvPr>
          <p:cNvSpPr/>
          <p:nvPr/>
        </p:nvSpPr>
        <p:spPr>
          <a:xfrm rot="8100000">
            <a:off x="2146300" y="5000625"/>
            <a:ext cx="227013" cy="21907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9" name="Rounded Rectangle 7">
            <a:extLst>
              <a:ext uri="{FF2B5EF4-FFF2-40B4-BE49-F238E27FC236}">
                <a16:creationId xmlns:a16="http://schemas.microsoft.com/office/drawing/2014/main" id="{E797D8ED-059C-449F-924F-FF6348887924}"/>
              </a:ext>
            </a:extLst>
          </p:cNvPr>
          <p:cNvSpPr/>
          <p:nvPr/>
        </p:nvSpPr>
        <p:spPr>
          <a:xfrm>
            <a:off x="2881313" y="4559300"/>
            <a:ext cx="263525" cy="22066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0" name="Rectangle 16">
            <a:extLst>
              <a:ext uri="{FF2B5EF4-FFF2-40B4-BE49-F238E27FC236}">
                <a16:creationId xmlns:a16="http://schemas.microsoft.com/office/drawing/2014/main" id="{C1C09C7D-56C8-415A-B835-3E223708CB35}"/>
              </a:ext>
            </a:extLst>
          </p:cNvPr>
          <p:cNvSpPr/>
          <p:nvPr/>
        </p:nvSpPr>
        <p:spPr>
          <a:xfrm rot="2700000">
            <a:off x="2991644" y="3521869"/>
            <a:ext cx="155575" cy="287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1" name="Rectangle 9">
            <a:extLst>
              <a:ext uri="{FF2B5EF4-FFF2-40B4-BE49-F238E27FC236}">
                <a16:creationId xmlns:a16="http://schemas.microsoft.com/office/drawing/2014/main" id="{24294C6C-967B-4C28-B449-48C5647D64D6}"/>
              </a:ext>
            </a:extLst>
          </p:cNvPr>
          <p:cNvSpPr/>
          <p:nvPr/>
        </p:nvSpPr>
        <p:spPr>
          <a:xfrm>
            <a:off x="3932238" y="4868863"/>
            <a:ext cx="261937" cy="238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8" name="Freeform 19">
            <a:extLst>
              <a:ext uri="{FF2B5EF4-FFF2-40B4-BE49-F238E27FC236}">
                <a16:creationId xmlns:a16="http://schemas.microsoft.com/office/drawing/2014/main" id="{7ABE54F1-29EF-4E3A-A745-51C4BA3AC857}"/>
              </a:ext>
            </a:extLst>
          </p:cNvPr>
          <p:cNvSpPr/>
          <p:nvPr/>
        </p:nvSpPr>
        <p:spPr>
          <a:xfrm>
            <a:off x="2157413" y="4225925"/>
            <a:ext cx="203200" cy="20002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9" name="Donut 39">
            <a:extLst>
              <a:ext uri="{FF2B5EF4-FFF2-40B4-BE49-F238E27FC236}">
                <a16:creationId xmlns:a16="http://schemas.microsoft.com/office/drawing/2014/main" id="{8FB1D5B1-3C1A-4080-90DE-2813384F3407}"/>
              </a:ext>
            </a:extLst>
          </p:cNvPr>
          <p:cNvSpPr/>
          <p:nvPr/>
        </p:nvSpPr>
        <p:spPr>
          <a:xfrm>
            <a:off x="4003675" y="3840163"/>
            <a:ext cx="250825" cy="24923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1" name="Oval 68610">
            <a:extLst>
              <a:ext uri="{FF2B5EF4-FFF2-40B4-BE49-F238E27FC236}">
                <a16:creationId xmlns:a16="http://schemas.microsoft.com/office/drawing/2014/main" id="{28912CAA-6807-4B54-A74D-1069EC5C3D4F}"/>
              </a:ext>
            </a:extLst>
          </p:cNvPr>
          <p:cNvSpPr/>
          <p:nvPr/>
        </p:nvSpPr>
        <p:spPr>
          <a:xfrm>
            <a:off x="6451600" y="2581275"/>
            <a:ext cx="1076325" cy="1106488"/>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2" name="TextBox 68611">
            <a:extLst>
              <a:ext uri="{FF2B5EF4-FFF2-40B4-BE49-F238E27FC236}">
                <a16:creationId xmlns:a16="http://schemas.microsoft.com/office/drawing/2014/main" id="{65CCCB7C-2707-4186-9AB3-2036C587E9AE}"/>
              </a:ext>
            </a:extLst>
          </p:cNvPr>
          <p:cNvSpPr txBox="1">
            <a:spLocks noChangeArrowheads="1"/>
          </p:cNvSpPr>
          <p:nvPr/>
        </p:nvSpPr>
        <p:spPr bwMode="auto">
          <a:xfrm>
            <a:off x="6738938" y="2808288"/>
            <a:ext cx="465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1</a:t>
            </a:r>
          </a:p>
        </p:txBody>
      </p:sp>
      <p:sp>
        <p:nvSpPr>
          <p:cNvPr id="68613" name="Oval 68612">
            <a:extLst>
              <a:ext uri="{FF2B5EF4-FFF2-40B4-BE49-F238E27FC236}">
                <a16:creationId xmlns:a16="http://schemas.microsoft.com/office/drawing/2014/main" id="{D240B15A-0FBC-4EB1-9981-A2531A4AE5A0}"/>
              </a:ext>
            </a:extLst>
          </p:cNvPr>
          <p:cNvSpPr/>
          <p:nvPr/>
        </p:nvSpPr>
        <p:spPr>
          <a:xfrm>
            <a:off x="6410325" y="3911600"/>
            <a:ext cx="1098550" cy="1057275"/>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4" name="TextBox 68613">
            <a:extLst>
              <a:ext uri="{FF2B5EF4-FFF2-40B4-BE49-F238E27FC236}">
                <a16:creationId xmlns:a16="http://schemas.microsoft.com/office/drawing/2014/main" id="{104D6EEE-5F5B-49F3-AEDA-FF6E4C1F16D3}"/>
              </a:ext>
            </a:extLst>
          </p:cNvPr>
          <p:cNvSpPr txBox="1">
            <a:spLocks noChangeArrowheads="1"/>
          </p:cNvSpPr>
          <p:nvPr/>
        </p:nvSpPr>
        <p:spPr bwMode="auto">
          <a:xfrm>
            <a:off x="6759575" y="4095750"/>
            <a:ext cx="393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2</a:t>
            </a:r>
          </a:p>
        </p:txBody>
      </p:sp>
      <p:pic>
        <p:nvPicPr>
          <p:cNvPr id="93205" name="Ink 29">
            <a:extLst>
              <a:ext uri="{FF2B5EF4-FFF2-40B4-BE49-F238E27FC236}">
                <a16:creationId xmlns:a16="http://schemas.microsoft.com/office/drawing/2014/main" id="{16742739-9DA2-448A-9E17-293C267C6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796925"/>
            <a:ext cx="1677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6" name="Ink 30">
            <a:extLst>
              <a:ext uri="{FF2B5EF4-FFF2-40B4-BE49-F238E27FC236}">
                <a16:creationId xmlns:a16="http://schemas.microsoft.com/office/drawing/2014/main" id="{9F23A2BF-6B3A-49A5-B2E0-E33018455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850" y="1762125"/>
            <a:ext cx="873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7" name="Ink 31">
            <a:extLst>
              <a:ext uri="{FF2B5EF4-FFF2-40B4-BE49-F238E27FC236}">
                <a16:creationId xmlns:a16="http://schemas.microsoft.com/office/drawing/2014/main" id="{541CB5CC-AE30-4477-96A0-47D7CFED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2249488"/>
            <a:ext cx="1149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8" name="Ink 35">
            <a:extLst>
              <a:ext uri="{FF2B5EF4-FFF2-40B4-BE49-F238E27FC236}">
                <a16:creationId xmlns:a16="http://schemas.microsoft.com/office/drawing/2014/main" id="{3AC4183D-3F58-4091-9FC1-9F390DC09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5" y="2120900"/>
            <a:ext cx="1536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Ink 36">
            <a:extLst>
              <a:ext uri="{FF2B5EF4-FFF2-40B4-BE49-F238E27FC236}">
                <a16:creationId xmlns:a16="http://schemas.microsoft.com/office/drawing/2014/main" id="{5C651400-BE66-4889-B492-8749D1030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4838" y="1589088"/>
            <a:ext cx="863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0" name="Ink 40">
            <a:extLst>
              <a:ext uri="{FF2B5EF4-FFF2-40B4-BE49-F238E27FC236}">
                <a16:creationId xmlns:a16="http://schemas.microsoft.com/office/drawing/2014/main" id="{F4EACDE9-B5B2-4260-A202-954B37084C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3038" y="1319213"/>
            <a:ext cx="61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1" name="Ink 43">
            <a:extLst>
              <a:ext uri="{FF2B5EF4-FFF2-40B4-BE49-F238E27FC236}">
                <a16:creationId xmlns:a16="http://schemas.microsoft.com/office/drawing/2014/main" id="{3BC49FEB-D0A3-4C9E-B4DF-89C78C8B0C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9388" y="928688"/>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2" name="Group 47">
            <a:extLst>
              <a:ext uri="{FF2B5EF4-FFF2-40B4-BE49-F238E27FC236}">
                <a16:creationId xmlns:a16="http://schemas.microsoft.com/office/drawing/2014/main" id="{6A6A1027-D150-4939-AB17-BC9B8BA6CCB6}"/>
              </a:ext>
            </a:extLst>
          </p:cNvPr>
          <p:cNvGrpSpPr>
            <a:grpSpLocks/>
          </p:cNvGrpSpPr>
          <p:nvPr/>
        </p:nvGrpSpPr>
        <p:grpSpPr bwMode="auto">
          <a:xfrm>
            <a:off x="7985125" y="669925"/>
            <a:ext cx="2425700" cy="285750"/>
            <a:chOff x="7985080" y="669480"/>
            <a:chExt cx="2425320" cy="285480"/>
          </a:xfrm>
        </p:grpSpPr>
        <p:pic>
          <p:nvPicPr>
            <p:cNvPr id="93216" name="Ink 44">
              <a:extLst>
                <a:ext uri="{FF2B5EF4-FFF2-40B4-BE49-F238E27FC236}">
                  <a16:creationId xmlns:a16="http://schemas.microsoft.com/office/drawing/2014/main" id="{9B774421-D440-44DA-86E8-4A542A1868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5080" y="674520"/>
              <a:ext cx="111096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Ink 45">
              <a:extLst>
                <a:ext uri="{FF2B5EF4-FFF2-40B4-BE49-F238E27FC236}">
                  <a16:creationId xmlns:a16="http://schemas.microsoft.com/office/drawing/2014/main" id="{CDEB40AA-7A94-447C-897F-89267C0A9F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73760" y="633840"/>
              <a:ext cx="810720" cy="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Ink 46">
              <a:extLst>
                <a:ext uri="{FF2B5EF4-FFF2-40B4-BE49-F238E27FC236}">
                  <a16:creationId xmlns:a16="http://schemas.microsoft.com/office/drawing/2014/main" id="{AB6AA235-20DC-449E-B70D-760EF2A435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9440" y="705120"/>
              <a:ext cx="793800" cy="21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6" name="TextBox 15">
            <a:extLst>
              <a:ext uri="{FF2B5EF4-FFF2-40B4-BE49-F238E27FC236}">
                <a16:creationId xmlns:a16="http://schemas.microsoft.com/office/drawing/2014/main" id="{8FDE11E9-F443-4254-829A-B46A2F6D8304}"/>
              </a:ext>
            </a:extLst>
          </p:cNvPr>
          <p:cNvSpPr txBox="1">
            <a:spLocks noChangeArrowheads="1"/>
          </p:cNvSpPr>
          <p:nvPr/>
        </p:nvSpPr>
        <p:spPr bwMode="auto">
          <a:xfrm>
            <a:off x="7589838" y="1169988"/>
            <a:ext cx="2955925" cy="830262"/>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DẶN DÒ</a:t>
            </a:r>
          </a:p>
        </p:txBody>
      </p:sp>
      <p:sp>
        <p:nvSpPr>
          <p:cNvPr id="68627" name="Cloud 68626">
            <a:extLst>
              <a:ext uri="{FF2B5EF4-FFF2-40B4-BE49-F238E27FC236}">
                <a16:creationId xmlns:a16="http://schemas.microsoft.com/office/drawing/2014/main" id="{94783774-CA2B-4967-A621-4E5A6D1D70E8}"/>
              </a:ext>
            </a:extLst>
          </p:cNvPr>
          <p:cNvSpPr/>
          <p:nvPr/>
        </p:nvSpPr>
        <p:spPr>
          <a:xfrm>
            <a:off x="6688138" y="2228850"/>
            <a:ext cx="5705475" cy="1941513"/>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Xem</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lại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8628" name="Cloud 68627">
            <a:extLst>
              <a:ext uri="{FF2B5EF4-FFF2-40B4-BE49-F238E27FC236}">
                <a16:creationId xmlns:a16="http://schemas.microsoft.com/office/drawing/2014/main" id="{20B10328-55CD-4BE5-BC05-6CD0AEB4D465}"/>
              </a:ext>
            </a:extLst>
          </p:cNvPr>
          <p:cNvSpPr/>
          <p:nvPr/>
        </p:nvSpPr>
        <p:spPr>
          <a:xfrm>
            <a:off x="6773863" y="3649663"/>
            <a:ext cx="5586412" cy="1612900"/>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học</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sau</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arn(inVertical)">
                                      <p:cBhvr>
                                        <p:cTn id="7" dur="500"/>
                                        <p:tgtEl>
                                          <p:spTgt spid="686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arn(inVertical)">
                                      <p:cBhvr>
                                        <p:cTn id="10" dur="500"/>
                                        <p:tgtEl>
                                          <p:spTgt spid="686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627"/>
                                        </p:tgtEl>
                                        <p:attrNameLst>
                                          <p:attrName>style.visibility</p:attrName>
                                        </p:attrNameLst>
                                      </p:cBhvr>
                                      <p:to>
                                        <p:strVal val="visible"/>
                                      </p:to>
                                    </p:set>
                                    <p:animEffect transition="in" filter="barn(inVertical)">
                                      <p:cBhvr>
                                        <p:cTn id="13" dur="500"/>
                                        <p:tgtEl>
                                          <p:spTgt spid="68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barn(inVertical)">
                                      <p:cBhvr>
                                        <p:cTn id="18" dur="500"/>
                                        <p:tgtEl>
                                          <p:spTgt spid="686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613"/>
                                        </p:tgtEl>
                                        <p:attrNameLst>
                                          <p:attrName>style.visibility</p:attrName>
                                        </p:attrNameLst>
                                      </p:cBhvr>
                                      <p:to>
                                        <p:strVal val="visible"/>
                                      </p:to>
                                    </p:set>
                                    <p:animEffect transition="in" filter="barn(inVertical)">
                                      <p:cBhvr>
                                        <p:cTn id="21" dur="500"/>
                                        <p:tgtEl>
                                          <p:spTgt spid="686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arn(inVertical)">
                                      <p:cBhvr>
                                        <p:cTn id="24"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p:bldP spid="68613" grpId="0" animBg="1"/>
      <p:bldP spid="68614" grpId="0"/>
      <p:bldP spid="68627" grpId="0"/>
      <p:bldP spid="686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ue and pink letters&#10;&#10;AI-generated content may be incorrect.">
            <a:extLst>
              <a:ext uri="{FF2B5EF4-FFF2-40B4-BE49-F238E27FC236}">
                <a16:creationId xmlns:a16="http://schemas.microsoft.com/office/drawing/2014/main" id="{78D8FDC2-58C9-7BB7-52DB-5A0B1B251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456" y="1977390"/>
            <a:ext cx="10473186" cy="318223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text&#10;&#10;AI-generated content may be incorrect.">
            <a:extLst>
              <a:ext uri="{FF2B5EF4-FFF2-40B4-BE49-F238E27FC236}">
                <a16:creationId xmlns:a16="http://schemas.microsoft.com/office/drawing/2014/main" id="{BE68C76B-0D55-DDD2-7279-49DD67F88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 y="2517578"/>
            <a:ext cx="6683928" cy="232736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6">
            <a:extLst>
              <a:ext uri="{FF2B5EF4-FFF2-40B4-BE49-F238E27FC236}">
                <a16:creationId xmlns:a16="http://schemas.microsoft.com/office/drawing/2014/main" id="{1BE30344-6492-4726-AA6B-47FF15CBF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 y="396621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C9FA88B-491C-45E0-C19D-9B079FE826B8}"/>
              </a:ext>
            </a:extLst>
          </p:cNvPr>
          <p:cNvPicPr>
            <a:picLocks noChangeAspect="1"/>
          </p:cNvPicPr>
          <p:nvPr/>
        </p:nvPicPr>
        <p:blipFill>
          <a:blip r:embed="rId5"/>
          <a:stretch>
            <a:fillRect/>
          </a:stretch>
        </p:blipFill>
        <p:spPr>
          <a:xfrm>
            <a:off x="5112162" y="861788"/>
            <a:ext cx="2219136" cy="768163"/>
          </a:xfrm>
          <a:prstGeom prst="rect">
            <a:avLst/>
          </a:prstGeom>
        </p:spPr>
      </p:pic>
      <p:pic>
        <p:nvPicPr>
          <p:cNvPr id="13" name="Picture 12">
            <a:extLst>
              <a:ext uri="{FF2B5EF4-FFF2-40B4-BE49-F238E27FC236}">
                <a16:creationId xmlns:a16="http://schemas.microsoft.com/office/drawing/2014/main" id="{F0F7AB05-BCD5-3F98-4D75-FEA8620780F9}"/>
              </a:ext>
            </a:extLst>
          </p:cNvPr>
          <p:cNvPicPr>
            <a:picLocks noChangeAspect="1"/>
          </p:cNvPicPr>
          <p:nvPr/>
        </p:nvPicPr>
        <p:blipFill>
          <a:blip r:embed="rId6"/>
          <a:stretch>
            <a:fillRect/>
          </a:stretch>
        </p:blipFill>
        <p:spPr>
          <a:xfrm>
            <a:off x="1145189" y="1552163"/>
            <a:ext cx="2243522" cy="713294"/>
          </a:xfrm>
          <a:prstGeom prst="rect">
            <a:avLst/>
          </a:prstGeom>
        </p:spPr>
      </p:pic>
      <p:pic>
        <p:nvPicPr>
          <p:cNvPr id="17" name="Picture 16">
            <a:extLst>
              <a:ext uri="{FF2B5EF4-FFF2-40B4-BE49-F238E27FC236}">
                <a16:creationId xmlns:a16="http://schemas.microsoft.com/office/drawing/2014/main" id="{43D0AA1D-BD1F-7828-95CD-899F7D33AED6}"/>
              </a:ext>
            </a:extLst>
          </p:cNvPr>
          <p:cNvPicPr>
            <a:picLocks noChangeAspect="1"/>
          </p:cNvPicPr>
          <p:nvPr/>
        </p:nvPicPr>
        <p:blipFill>
          <a:blip r:embed="rId7"/>
          <a:stretch>
            <a:fillRect/>
          </a:stretch>
        </p:blipFill>
        <p:spPr>
          <a:xfrm>
            <a:off x="1675489" y="2532059"/>
            <a:ext cx="10516511" cy="154242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D6F86-E23D-D81D-48B9-A2FD0F391BB2}"/>
            </a:ext>
          </a:extLst>
        </p:cNvPr>
        <p:cNvGrpSpPr/>
        <p:nvPr/>
      </p:nvGrpSpPr>
      <p:grpSpPr>
        <a:xfrm>
          <a:off x="0" y="0"/>
          <a:ext cx="0" cy="0"/>
          <a:chOff x="0" y="0"/>
          <a:chExt cx="0" cy="0"/>
        </a:xfrm>
      </p:grpSpPr>
      <p:pic>
        <p:nvPicPr>
          <p:cNvPr id="3" name="Picture 2" descr="A green and orange letters&#10;&#10;AI-generated content may be incorrect.">
            <a:extLst>
              <a:ext uri="{FF2B5EF4-FFF2-40B4-BE49-F238E27FC236}">
                <a16:creationId xmlns:a16="http://schemas.microsoft.com/office/drawing/2014/main" id="{AC46A257-EC12-F216-EB61-8655B7CF8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310" y="2754783"/>
            <a:ext cx="6247267" cy="1568141"/>
          </a:xfrm>
          <a:prstGeom prst="rect">
            <a:avLst/>
          </a:prstGeom>
        </p:spPr>
      </p:pic>
    </p:spTree>
    <p:extLst>
      <p:ext uri="{BB962C8B-B14F-4D97-AF65-F5344CB8AC3E}">
        <p14:creationId xmlns:p14="http://schemas.microsoft.com/office/powerpoint/2010/main" val="1679883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A35A9F-AC00-4C7A-8232-BE9B644FD33C}"/>
              </a:ext>
            </a:extLst>
          </p:cNvPr>
          <p:cNvPicPr>
            <a:picLocks noChangeAspect="1"/>
          </p:cNvPicPr>
          <p:nvPr/>
        </p:nvPicPr>
        <p:blipFill>
          <a:blip r:embed="rId2"/>
          <a:stretch>
            <a:fillRect/>
          </a:stretch>
        </p:blipFill>
        <p:spPr>
          <a:xfrm>
            <a:off x="828675" y="909638"/>
            <a:ext cx="6629400" cy="2979964"/>
          </a:xfrm>
          <a:prstGeom prst="rect">
            <a:avLst/>
          </a:prstGeom>
        </p:spPr>
      </p:pic>
      <p:pic>
        <p:nvPicPr>
          <p:cNvPr id="7" name="Picture 6">
            <a:extLst>
              <a:ext uri="{FF2B5EF4-FFF2-40B4-BE49-F238E27FC236}">
                <a16:creationId xmlns:a16="http://schemas.microsoft.com/office/drawing/2014/main" id="{403784E3-C738-4415-A74A-E0AB3439B336}"/>
              </a:ext>
            </a:extLst>
          </p:cNvPr>
          <p:cNvPicPr>
            <a:picLocks noChangeAspect="1"/>
          </p:cNvPicPr>
          <p:nvPr/>
        </p:nvPicPr>
        <p:blipFill>
          <a:blip r:embed="rId3"/>
          <a:stretch>
            <a:fillRect/>
          </a:stretch>
        </p:blipFill>
        <p:spPr>
          <a:xfrm>
            <a:off x="3590925" y="4016960"/>
            <a:ext cx="7849342" cy="24790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73C43E4-5D34-478F-95BF-DB46A67DA014}"/>
              </a:ext>
            </a:extLst>
          </p:cNvPr>
          <p:cNvGrpSpPr/>
          <p:nvPr/>
        </p:nvGrpSpPr>
        <p:grpSpPr>
          <a:xfrm>
            <a:off x="120111" y="2400300"/>
            <a:ext cx="5042440" cy="4050150"/>
            <a:chOff x="191286" y="1586972"/>
            <a:chExt cx="6069814" cy="4587880"/>
          </a:xfrm>
        </p:grpSpPr>
        <p:grpSp>
          <p:nvGrpSpPr>
            <p:cNvPr id="7" name="Group 6">
              <a:extLst>
                <a:ext uri="{FF2B5EF4-FFF2-40B4-BE49-F238E27FC236}">
                  <a16:creationId xmlns:a16="http://schemas.microsoft.com/office/drawing/2014/main"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id="{974D9E91-2ABA-4EF5-A0EC-424F2EA3A0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4E8CCE31-D603-4877-9D31-F1917F4BEB20}"/>
              </a:ext>
            </a:extLst>
          </p:cNvPr>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Nếu mãi nhút nhát</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Hà sẽ không thể nào biết được điểm mạnh của mình</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4EFAF20C-0EA8-4944-A5F9-F774D3A0EC76}"/>
              </a:ext>
            </a:extLst>
          </p:cNvPr>
          <p:cNvPicPr>
            <a:picLocks noChangeAspect="1"/>
          </p:cNvPicPr>
          <p:nvPr/>
        </p:nvPicPr>
        <p:blipFill>
          <a:blip r:embed="rId2"/>
          <a:stretch>
            <a:fillRect/>
          </a:stretch>
        </p:blipFill>
        <p:spPr>
          <a:xfrm>
            <a:off x="381000" y="1966913"/>
            <a:ext cx="4810125" cy="21621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Hòa </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đ</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ã tự nhận thức được mình có điểm yếu là thân hình nhỏ nhắn, gầy</a:t>
            </a:r>
            <a:endPar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768AF53C-9BBF-47A5-9883-B218A1EEC6E2}"/>
              </a:ext>
            </a:extLst>
          </p:cNvPr>
          <p:cNvPicPr>
            <a:picLocks noChangeAspect="1"/>
          </p:cNvPicPr>
          <p:nvPr/>
        </p:nvPicPr>
        <p:blipFill>
          <a:blip r:embed="rId2"/>
          <a:stretch>
            <a:fillRect/>
          </a:stretch>
        </p:blipFill>
        <p:spPr>
          <a:xfrm>
            <a:off x="323849" y="2178635"/>
            <a:ext cx="6039851" cy="19075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KẾT LUẬN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377</Words>
  <Application>Microsoft Office PowerPoint</Application>
  <PresentationFormat>Widescreen</PresentationFormat>
  <Paragraphs>35</Paragraphs>
  <Slides>14</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Calibri Light</vt:lpstr>
      <vt:lpstr>Cambria</vt:lpstr>
      <vt:lpstr>Times New Roman</vt:lpstr>
      <vt:lpstr>Tw Cen MT</vt:lpstr>
      <vt:lpstr>Tw Cen MT Condensed</vt:lpstr>
      <vt:lpstr>Wingdings 3</vt:lpstr>
      <vt:lpstr>2_Office Theme</vt:lpstr>
      <vt:lpstr>3_Office Theme</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Minh Bùi Nguyệt</cp:lastModifiedBy>
  <cp:revision>37</cp:revision>
  <dcterms:created xsi:type="dcterms:W3CDTF">2022-10-27T11:47:00Z</dcterms:created>
  <dcterms:modified xsi:type="dcterms:W3CDTF">2026-03-12T07:50:09Z</dcterms:modified>
</cp:coreProperties>
</file>