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0" r:id="rId2"/>
    <p:sldMasterId id="2147483702" r:id="rId3"/>
  </p:sldMasterIdLst>
  <p:notesMasterIdLst>
    <p:notesMasterId r:id="rId20"/>
  </p:notesMasterIdLst>
  <p:sldIdLst>
    <p:sldId id="492" r:id="rId4"/>
    <p:sldId id="280" r:id="rId5"/>
    <p:sldId id="256" r:id="rId6"/>
    <p:sldId id="490" r:id="rId7"/>
    <p:sldId id="334" r:id="rId8"/>
    <p:sldId id="329" r:id="rId9"/>
    <p:sldId id="484" r:id="rId10"/>
    <p:sldId id="485" r:id="rId11"/>
    <p:sldId id="330" r:id="rId12"/>
    <p:sldId id="331" r:id="rId13"/>
    <p:sldId id="486" r:id="rId14"/>
    <p:sldId id="487" r:id="rId15"/>
    <p:sldId id="488" r:id="rId16"/>
    <p:sldId id="491" r:id="rId17"/>
    <p:sldId id="489"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81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08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55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6312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808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3106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3/12/2026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10246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271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89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149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51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2026/3/12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5" Type="http://schemas.openxmlformats.org/officeDocument/2006/relationships/image" Target="../media/image4.png"/><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3" name="Picture 2">
            <a:extLst>
              <a:ext uri="{FF2B5EF4-FFF2-40B4-BE49-F238E27FC236}">
                <a16:creationId xmlns:a16="http://schemas.microsoft.com/office/drawing/2014/main" id="{303F10C8-0AD9-F071-DFB0-B8B340B368C7}"/>
              </a:ext>
            </a:extLst>
          </p:cNvPr>
          <p:cNvPicPr>
            <a:picLocks noChangeAspect="1"/>
          </p:cNvPicPr>
          <p:nvPr userDrawn="1"/>
        </p:nvPicPr>
        <p:blipFill>
          <a:blip r:embed="rId15"/>
          <a:stretch>
            <a:fillRect/>
          </a:stretch>
        </p:blipFill>
        <p:spPr>
          <a:xfrm>
            <a:off x="0" y="0"/>
            <a:ext cx="12178948" cy="68580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3/12/2026</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0483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9.png"/><Relationship Id="rId18" Type="http://schemas.openxmlformats.org/officeDocument/2006/relationships/image" Target="../media/image62.svg"/><Relationship Id="rId3" Type="http://schemas.openxmlformats.org/officeDocument/2006/relationships/image" Target="../media/image7.svg"/><Relationship Id="rId7" Type="http://schemas.openxmlformats.org/officeDocument/2006/relationships/image" Target="../media/image55.png"/><Relationship Id="rId12" Type="http://schemas.openxmlformats.org/officeDocument/2006/relationships/image" Target="../media/image14.svg"/><Relationship Id="rId17" Type="http://schemas.openxmlformats.org/officeDocument/2006/relationships/image" Target="../media/image61.png"/><Relationship Id="rId2" Type="http://schemas.openxmlformats.org/officeDocument/2006/relationships/image" Target="../media/image6.png"/><Relationship Id="rId16" Type="http://schemas.openxmlformats.org/officeDocument/2006/relationships/image" Target="../media/image29.svg"/><Relationship Id="rId1" Type="http://schemas.openxmlformats.org/officeDocument/2006/relationships/slideLayout" Target="../slideLayouts/slideLayout17.xml"/><Relationship Id="rId6" Type="http://schemas.openxmlformats.org/officeDocument/2006/relationships/image" Target="../media/image54.svg"/><Relationship Id="rId11" Type="http://schemas.openxmlformats.org/officeDocument/2006/relationships/image" Target="../media/image13.png"/><Relationship Id="rId5" Type="http://schemas.openxmlformats.org/officeDocument/2006/relationships/image" Target="../media/image53.png"/><Relationship Id="rId15" Type="http://schemas.openxmlformats.org/officeDocument/2006/relationships/image" Target="../media/image28.png"/><Relationship Id="rId10" Type="http://schemas.openxmlformats.org/officeDocument/2006/relationships/image" Target="../media/image58.svg"/><Relationship Id="rId19" Type="http://schemas.openxmlformats.org/officeDocument/2006/relationships/image" Target="../media/image63.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7.svg"/><Relationship Id="rId18" Type="http://schemas.openxmlformats.org/officeDocument/2006/relationships/image" Target="../media/image30.png"/><Relationship Id="rId3" Type="http://schemas.openxmlformats.org/officeDocument/2006/relationships/image" Target="../media/image20.svg"/><Relationship Id="rId7" Type="http://schemas.openxmlformats.org/officeDocument/2006/relationships/image" Target="../media/image13.png"/><Relationship Id="rId12" Type="http://schemas.openxmlformats.org/officeDocument/2006/relationships/image" Target="../media/image6.png"/><Relationship Id="rId17" Type="http://schemas.openxmlformats.org/officeDocument/2006/relationships/image" Target="../media/image29.svg"/><Relationship Id="rId2" Type="http://schemas.openxmlformats.org/officeDocument/2006/relationships/image" Target="../media/image19.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22.svg"/><Relationship Id="rId11" Type="http://schemas.openxmlformats.org/officeDocument/2006/relationships/image" Target="../media/image25.svg"/><Relationship Id="rId5" Type="http://schemas.openxmlformats.org/officeDocument/2006/relationships/image" Target="../media/image21.png"/><Relationship Id="rId15" Type="http://schemas.openxmlformats.org/officeDocument/2006/relationships/image" Target="../media/image27.svg"/><Relationship Id="rId10" Type="http://schemas.openxmlformats.org/officeDocument/2006/relationships/image" Target="../media/image24.png"/><Relationship Id="rId19"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E4776C-CEF0-9B0A-611A-9A00847C2A65}"/>
              </a:ext>
            </a:extLst>
          </p:cNvPr>
          <p:cNvSpPr txBox="1"/>
          <p:nvPr/>
        </p:nvSpPr>
        <p:spPr>
          <a:xfrm>
            <a:off x="13251" y="859160"/>
            <a:ext cx="1219199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latin typeface="Times New Roman" panose="02020603050405020304" pitchFamily="18" charset="0"/>
                <a:cs typeface="Times New Roman" panose="02020603050405020304" pitchFamily="18" charset="0"/>
              </a:rPr>
              <a:t>UBND PHƯỜNG HƯNG ĐẠO</a:t>
            </a:r>
          </a:p>
          <a:p>
            <a:pPr algn="ctr"/>
            <a:r>
              <a:rPr lang="en-US" sz="2200" b="1" dirty="0">
                <a:latin typeface="Times New Roman" panose="02020603050405020304" pitchFamily="18" charset="0"/>
                <a:cs typeface="Times New Roman" panose="02020603050405020304" pitchFamily="18" charset="0"/>
              </a:rPr>
              <a:t>TRƯỜNG TIỂU HỌC ĐA PHÚC</a:t>
            </a:r>
          </a:p>
        </p:txBody>
      </p:sp>
      <p:sp>
        <p:nvSpPr>
          <p:cNvPr id="3" name="TextBox 2">
            <a:extLst>
              <a:ext uri="{FF2B5EF4-FFF2-40B4-BE49-F238E27FC236}">
                <a16:creationId xmlns:a16="http://schemas.microsoft.com/office/drawing/2014/main" id="{C585CF07-6864-BB5E-C8A9-354B74238E27}"/>
              </a:ext>
            </a:extLst>
          </p:cNvPr>
          <p:cNvSpPr txBox="1"/>
          <p:nvPr/>
        </p:nvSpPr>
        <p:spPr>
          <a:xfrm>
            <a:off x="-13251" y="2562064"/>
            <a:ext cx="12191999"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accent2">
                    <a:lumMod val="50000"/>
                  </a:schemeClr>
                </a:solidFill>
                <a:latin typeface="Times New Roman" panose="02020603050405020304" pitchFamily="18" charset="0"/>
                <a:cs typeface="Times New Roman" panose="02020603050405020304" pitchFamily="18" charset="0"/>
              </a:rPr>
              <a:t>MÔN: ĐẠO ĐỨC </a:t>
            </a:r>
          </a:p>
          <a:p>
            <a:pPr algn="ctr"/>
            <a:endParaRPr lang="en-US" sz="2400" dirty="0">
              <a:latin typeface="Times New Roman" panose="02020603050405020304" pitchFamily="18" charset="0"/>
              <a:cs typeface="Times New Roman" panose="02020603050405020304" pitchFamily="18" charset="0"/>
            </a:endParaRPr>
          </a:p>
          <a:p>
            <a:pPr algn="ctr"/>
            <a:r>
              <a:rPr lang="en-US" sz="4000" b="1" dirty="0">
                <a:solidFill>
                  <a:srgbClr val="00B0F0"/>
                </a:solidFill>
                <a:latin typeface="Times New Roman" panose="02020603050405020304" pitchFamily="18" charset="0"/>
                <a:cs typeface="Times New Roman" panose="02020603050405020304" pitchFamily="18" charset="0"/>
              </a:rPr>
              <a:t>BÀI 7: KHÁM PHÁ BẢN THÂN (</a:t>
            </a:r>
            <a:r>
              <a:rPr lang="en-US" sz="4000" b="1" dirty="0" err="1">
                <a:solidFill>
                  <a:srgbClr val="00B0F0"/>
                </a:solidFill>
                <a:latin typeface="Times New Roman" panose="02020603050405020304" pitchFamily="18" charset="0"/>
                <a:cs typeface="Times New Roman" panose="02020603050405020304" pitchFamily="18" charset="0"/>
              </a:rPr>
              <a:t>Tiết</a:t>
            </a:r>
            <a:r>
              <a:rPr lang="en-US" sz="4000" b="1" dirty="0">
                <a:solidFill>
                  <a:srgbClr val="00B0F0"/>
                </a:solidFill>
                <a:latin typeface="Times New Roman" panose="02020603050405020304" pitchFamily="18" charset="0"/>
                <a:cs typeface="Times New Roman" panose="02020603050405020304" pitchFamily="18" charset="0"/>
              </a:rPr>
              <a:t> 1)</a:t>
            </a:r>
          </a:p>
        </p:txBody>
      </p:sp>
      <p:sp>
        <p:nvSpPr>
          <p:cNvPr id="4" name="TextBox 3">
            <a:extLst>
              <a:ext uri="{FF2B5EF4-FFF2-40B4-BE49-F238E27FC236}">
                <a16:creationId xmlns:a16="http://schemas.microsoft.com/office/drawing/2014/main" id="{D3C5C4A3-F596-4D79-5D9D-DC08F92676B3}"/>
              </a:ext>
            </a:extLst>
          </p:cNvPr>
          <p:cNvSpPr txBox="1"/>
          <p:nvPr/>
        </p:nvSpPr>
        <p:spPr>
          <a:xfrm>
            <a:off x="-13251" y="5537175"/>
            <a:ext cx="1219199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7030A0"/>
                </a:solidFill>
                <a:latin typeface="Times New Roman" panose="02020603050405020304" pitchFamily="18" charset="0"/>
                <a:cs typeface="Times New Roman" panose="02020603050405020304" pitchFamily="18" charset="0"/>
              </a:rPr>
              <a:t>Giáo </a:t>
            </a:r>
            <a:r>
              <a:rPr lang="en-US" sz="2400" dirty="0" err="1">
                <a:solidFill>
                  <a:srgbClr val="7030A0"/>
                </a:solidFill>
                <a:latin typeface="Times New Roman" panose="02020603050405020304" pitchFamily="18" charset="0"/>
                <a:cs typeface="Times New Roman" panose="02020603050405020304" pitchFamily="18" charset="0"/>
              </a:rPr>
              <a:t>viên</a:t>
            </a:r>
            <a:r>
              <a:rPr lang="en-US" sz="2400" dirty="0">
                <a:solidFill>
                  <a:srgbClr val="7030A0"/>
                </a:solidFill>
                <a:latin typeface="Times New Roman" panose="02020603050405020304" pitchFamily="18" charset="0"/>
                <a:cs typeface="Times New Roman" panose="02020603050405020304" pitchFamily="18" charset="0"/>
              </a:rPr>
              <a:t>: Bùi Nguyệt Minh</a:t>
            </a:r>
          </a:p>
        </p:txBody>
      </p:sp>
      <p:cxnSp>
        <p:nvCxnSpPr>
          <p:cNvPr id="5" name="Straight Connector 4">
            <a:extLst>
              <a:ext uri="{FF2B5EF4-FFF2-40B4-BE49-F238E27FC236}">
                <a16:creationId xmlns:a16="http://schemas.microsoft.com/office/drawing/2014/main" id="{144E0BE1-B843-A3AC-5DCA-6B2133DEBB24}"/>
              </a:ext>
            </a:extLst>
          </p:cNvPr>
          <p:cNvCxnSpPr/>
          <p:nvPr/>
        </p:nvCxnSpPr>
        <p:spPr>
          <a:xfrm>
            <a:off x="5181599" y="1554901"/>
            <a:ext cx="1987826"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97048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21701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97FFD-A549-31A5-29A0-CF7EC06C6B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F415A2-9201-9B28-E39F-CCCF204AAC61}"/>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30CAC9D-48E5-BAA0-8705-85AEF548E0B6}"/>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3C961F2-C7AE-8F0B-9423-B943A5FD49C5}"/>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CD62E2DD-95CE-96DD-29E6-D7B544EE1A7F}"/>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09D5B162-6081-9342-510E-E8FAC74613A3}"/>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ACEEFB91-6FCE-60C9-1642-50830CE7D008}"/>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EC7319D5-30FC-B17B-67B3-48290B29E486}"/>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green and orange letters&#10;&#10;AI-generated content may be incorrect.">
            <a:extLst>
              <a:ext uri="{FF2B5EF4-FFF2-40B4-BE49-F238E27FC236}">
                <a16:creationId xmlns:a16="http://schemas.microsoft.com/office/drawing/2014/main" id="{6714F622-5FFD-3966-431C-7FD2C63718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865" y="2454752"/>
            <a:ext cx="8236410" cy="2139881"/>
          </a:xfrm>
          <a:prstGeom prst="rect">
            <a:avLst/>
          </a:prstGeom>
        </p:spPr>
      </p:pic>
    </p:spTree>
    <p:extLst>
      <p:ext uri="{BB962C8B-B14F-4D97-AF65-F5344CB8AC3E}">
        <p14:creationId xmlns:p14="http://schemas.microsoft.com/office/powerpoint/2010/main" val="314716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15615">
            <a:off x="-1039798" y="2564128"/>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flipH="1">
            <a:off x="1398602" y="1561308"/>
            <a:ext cx="4146589" cy="3735385"/>
          </a:xfrm>
          <a:custGeom>
            <a:avLst/>
            <a:gdLst/>
            <a:ahLst/>
            <a:cxnLst/>
            <a:rect l="l" t="t" r="r" b="b"/>
            <a:pathLst>
              <a:path w="6219883" h="5603078">
                <a:moveTo>
                  <a:pt x="6219883" y="0"/>
                </a:moveTo>
                <a:lnTo>
                  <a:pt x="0" y="0"/>
                </a:lnTo>
                <a:lnTo>
                  <a:pt x="0" y="5603078"/>
                </a:lnTo>
                <a:lnTo>
                  <a:pt x="6219883" y="5603078"/>
                </a:lnTo>
                <a:lnTo>
                  <a:pt x="6219883"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97041" y="1286603"/>
            <a:ext cx="1709159" cy="1371600"/>
          </a:xfrm>
          <a:custGeom>
            <a:avLst/>
            <a:gdLst/>
            <a:ahLst/>
            <a:cxnLst/>
            <a:rect l="l" t="t" r="r" b="b"/>
            <a:pathLst>
              <a:path w="2563738" h="2057400">
                <a:moveTo>
                  <a:pt x="0" y="0"/>
                </a:moveTo>
                <a:lnTo>
                  <a:pt x="2563738" y="0"/>
                </a:lnTo>
                <a:lnTo>
                  <a:pt x="2563738"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85801" y="4232234"/>
            <a:ext cx="1992007" cy="1733877"/>
          </a:xfrm>
          <a:custGeom>
            <a:avLst/>
            <a:gdLst/>
            <a:ahLst/>
            <a:cxnLst/>
            <a:rect l="l" t="t" r="r" b="b"/>
            <a:pathLst>
              <a:path w="2988011" h="2600815">
                <a:moveTo>
                  <a:pt x="0" y="0"/>
                </a:moveTo>
                <a:lnTo>
                  <a:pt x="2988011" y="0"/>
                </a:lnTo>
                <a:lnTo>
                  <a:pt x="2988011" y="2600815"/>
                </a:lnTo>
                <a:lnTo>
                  <a:pt x="0" y="260081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rot="-1401129">
            <a:off x="324907" y="663941"/>
            <a:ext cx="2713792" cy="1222082"/>
          </a:xfrm>
          <a:custGeom>
            <a:avLst/>
            <a:gdLst/>
            <a:ahLst/>
            <a:cxnLst/>
            <a:rect l="l" t="t" r="r" b="b"/>
            <a:pathLst>
              <a:path w="4070688" h="1833123">
                <a:moveTo>
                  <a:pt x="0" y="0"/>
                </a:moveTo>
                <a:lnTo>
                  <a:pt x="4070689" y="0"/>
                </a:lnTo>
                <a:lnTo>
                  <a:pt x="4070689" y="1833123"/>
                </a:lnTo>
                <a:lnTo>
                  <a:pt x="0" y="18331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9784865">
            <a:off x="7358641" y="5965822"/>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rot="-2372573">
            <a:off x="5093702" y="82933"/>
            <a:ext cx="2227009" cy="728839"/>
          </a:xfrm>
          <a:custGeom>
            <a:avLst/>
            <a:gdLst/>
            <a:ahLst/>
            <a:cxnLst/>
            <a:rect l="l" t="t" r="r" b="b"/>
            <a:pathLst>
              <a:path w="3340513" h="1093259">
                <a:moveTo>
                  <a:pt x="0" y="0"/>
                </a:moveTo>
                <a:lnTo>
                  <a:pt x="3340513" y="0"/>
                </a:lnTo>
                <a:lnTo>
                  <a:pt x="3340513" y="1093259"/>
                </a:lnTo>
                <a:lnTo>
                  <a:pt x="0" y="1093259"/>
                </a:lnTo>
                <a:lnTo>
                  <a:pt x="0" y="0"/>
                </a:lnTo>
                <a:close/>
              </a:path>
            </a:pathLst>
          </a:custGeom>
          <a:blipFill>
            <a:blip r:embed="rId11">
              <a:alphaModFix amt="56000"/>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372573">
            <a:off x="5522373" y="6063388"/>
            <a:ext cx="2227009" cy="728839"/>
          </a:xfrm>
          <a:custGeom>
            <a:avLst/>
            <a:gdLst/>
            <a:ahLst/>
            <a:cxnLst/>
            <a:rect l="l" t="t" r="r" b="b"/>
            <a:pathLst>
              <a:path w="3340513" h="1093259">
                <a:moveTo>
                  <a:pt x="0" y="0"/>
                </a:moveTo>
                <a:lnTo>
                  <a:pt x="3340513" y="0"/>
                </a:lnTo>
                <a:lnTo>
                  <a:pt x="3340513" y="1093259"/>
                </a:lnTo>
                <a:lnTo>
                  <a:pt x="0" y="1093259"/>
                </a:lnTo>
                <a:lnTo>
                  <a:pt x="0" y="0"/>
                </a:lnTo>
                <a:close/>
              </a:path>
            </a:pathLst>
          </a:custGeom>
          <a:blipFill>
            <a:blip r:embed="rId11">
              <a:alphaModFix amt="56000"/>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4388718" y="4683873"/>
            <a:ext cx="874618" cy="831682"/>
          </a:xfrm>
          <a:custGeom>
            <a:avLst/>
            <a:gdLst/>
            <a:ahLst/>
            <a:cxnLst/>
            <a:rect l="l" t="t" r="r" b="b"/>
            <a:pathLst>
              <a:path w="1311927" h="1247523">
                <a:moveTo>
                  <a:pt x="0" y="0"/>
                </a:moveTo>
                <a:lnTo>
                  <a:pt x="1311926" y="0"/>
                </a:lnTo>
                <a:lnTo>
                  <a:pt x="1311926" y="1247523"/>
                </a:lnTo>
                <a:lnTo>
                  <a:pt x="0" y="12475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1077529" y="3691372"/>
            <a:ext cx="969620" cy="1081726"/>
          </a:xfrm>
          <a:custGeom>
            <a:avLst/>
            <a:gdLst/>
            <a:ahLst/>
            <a:cxnLst/>
            <a:rect l="l" t="t" r="r" b="b"/>
            <a:pathLst>
              <a:path w="1454430" h="1622589">
                <a:moveTo>
                  <a:pt x="0" y="0"/>
                </a:moveTo>
                <a:lnTo>
                  <a:pt x="1454430" y="0"/>
                </a:lnTo>
                <a:lnTo>
                  <a:pt x="1454430" y="1622589"/>
                </a:lnTo>
                <a:lnTo>
                  <a:pt x="0" y="16225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4" name="Freeform 6"/>
          <p:cNvSpPr/>
          <p:nvPr/>
        </p:nvSpPr>
        <p:spPr>
          <a:xfrm flipH="1">
            <a:off x="9011800" y="4366580"/>
            <a:ext cx="2750085" cy="2004125"/>
          </a:xfrm>
          <a:custGeom>
            <a:avLst/>
            <a:gdLst/>
            <a:ahLst/>
            <a:cxnLst/>
            <a:rect l="l" t="t" r="r" b="b"/>
            <a:pathLst>
              <a:path w="4125128" h="3006187">
                <a:moveTo>
                  <a:pt x="4125128" y="0"/>
                </a:moveTo>
                <a:lnTo>
                  <a:pt x="0" y="0"/>
                </a:lnTo>
                <a:lnTo>
                  <a:pt x="0" y="3006187"/>
                </a:lnTo>
                <a:lnTo>
                  <a:pt x="4125128" y="3006187"/>
                </a:lnTo>
                <a:lnTo>
                  <a:pt x="4125128"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pic>
        <p:nvPicPr>
          <p:cNvPr id="15" name="Picture 14"/>
          <p:cNvPicPr>
            <a:picLocks noChangeAspect="1"/>
          </p:cNvPicPr>
          <p:nvPr/>
        </p:nvPicPr>
        <p:blipFill>
          <a:blip r:embed="rId19"/>
          <a:stretch>
            <a:fillRect/>
          </a:stretch>
        </p:blipFill>
        <p:spPr>
          <a:xfrm>
            <a:off x="4954111" y="1049775"/>
            <a:ext cx="5044047" cy="44708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pic>
        <p:nvPicPr>
          <p:cNvPr id="4" name="Picture 3" descr="A green and orange letters&#10;&#10;AI-generated content may be incorrect.">
            <a:extLst>
              <a:ext uri="{FF2B5EF4-FFF2-40B4-BE49-F238E27FC236}">
                <a16:creationId xmlns:a16="http://schemas.microsoft.com/office/drawing/2014/main" id="{C375DBBE-B88B-2060-97EE-78FA8007BB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1927" y="2242174"/>
            <a:ext cx="7986452" cy="2097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02443" y="1328240"/>
            <a:ext cx="9295659" cy="4201521"/>
          </a:xfrm>
          <a:custGeom>
            <a:avLst/>
            <a:gdLst/>
            <a:ahLst/>
            <a:cxnLst/>
            <a:rect l="l" t="t" r="r" b="b"/>
            <a:pathLst>
              <a:path w="11980673" h="6302282">
                <a:moveTo>
                  <a:pt x="0" y="0"/>
                </a:moveTo>
                <a:lnTo>
                  <a:pt x="11980672" y="0"/>
                </a:lnTo>
                <a:lnTo>
                  <a:pt x="11980672" y="6302282"/>
                </a:lnTo>
                <a:lnTo>
                  <a:pt x="0" y="6302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72635" y="5990300"/>
            <a:ext cx="12809223" cy="1003389"/>
          </a:xfrm>
          <a:custGeom>
            <a:avLst/>
            <a:gdLst/>
            <a:ahLst/>
            <a:cxnLst/>
            <a:rect l="l" t="t" r="r" b="b"/>
            <a:pathLst>
              <a:path w="19213834" h="1505084">
                <a:moveTo>
                  <a:pt x="0" y="0"/>
                </a:moveTo>
                <a:lnTo>
                  <a:pt x="19213834" y="0"/>
                </a:lnTo>
                <a:lnTo>
                  <a:pt x="19213834" y="1505084"/>
                </a:lnTo>
                <a:lnTo>
                  <a:pt x="0" y="15050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8335807" y="4255782"/>
            <a:ext cx="4104539" cy="2743200"/>
          </a:xfrm>
          <a:custGeom>
            <a:avLst/>
            <a:gdLst/>
            <a:ahLst/>
            <a:cxnLst/>
            <a:rect l="l" t="t" r="r" b="b"/>
            <a:pathLst>
              <a:path w="6156808" h="4114800">
                <a:moveTo>
                  <a:pt x="6156808" y="0"/>
                </a:moveTo>
                <a:lnTo>
                  <a:pt x="0" y="0"/>
                </a:lnTo>
                <a:lnTo>
                  <a:pt x="0" y="4114800"/>
                </a:lnTo>
                <a:lnTo>
                  <a:pt x="6156808" y="4114800"/>
                </a:lnTo>
                <a:lnTo>
                  <a:pt x="61568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570391">
            <a:off x="-1949435" y="2629309"/>
            <a:ext cx="3353601" cy="1097542"/>
          </a:xfrm>
          <a:custGeom>
            <a:avLst/>
            <a:gdLst/>
            <a:ahLst/>
            <a:cxnLst/>
            <a:rect l="l" t="t" r="r" b="b"/>
            <a:pathLst>
              <a:path w="5030401" h="1646313">
                <a:moveTo>
                  <a:pt x="0" y="0"/>
                </a:moveTo>
                <a:lnTo>
                  <a:pt x="5030401" y="0"/>
                </a:lnTo>
                <a:lnTo>
                  <a:pt x="5030401" y="1646313"/>
                </a:lnTo>
                <a:lnTo>
                  <a:pt x="0" y="1646313"/>
                </a:lnTo>
                <a:lnTo>
                  <a:pt x="0" y="0"/>
                </a:lnTo>
                <a:close/>
              </a:path>
            </a:pathLst>
          </a:custGeom>
          <a:blipFill>
            <a:blip r:embed="rId7">
              <a:alphaModFix amt="56000"/>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365465">
            <a:off x="-106904" y="3117407"/>
            <a:ext cx="3525559" cy="3667682"/>
          </a:xfrm>
          <a:custGeom>
            <a:avLst/>
            <a:gdLst/>
            <a:ahLst/>
            <a:cxnLst/>
            <a:rect l="l" t="t" r="r" b="b"/>
            <a:pathLst>
              <a:path w="5288339" h="5501523">
                <a:moveTo>
                  <a:pt x="0" y="0"/>
                </a:moveTo>
                <a:lnTo>
                  <a:pt x="5288339" y="0"/>
                </a:lnTo>
                <a:lnTo>
                  <a:pt x="5288339" y="5501523"/>
                </a:lnTo>
                <a:lnTo>
                  <a:pt x="0" y="550152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087499">
            <a:off x="81132" y="1258148"/>
            <a:ext cx="2021311" cy="1612837"/>
          </a:xfrm>
          <a:custGeom>
            <a:avLst/>
            <a:gdLst/>
            <a:ahLst/>
            <a:cxnLst/>
            <a:rect l="l" t="t" r="r" b="b"/>
            <a:pathLst>
              <a:path w="3031966" h="2419256">
                <a:moveTo>
                  <a:pt x="0" y="0"/>
                </a:moveTo>
                <a:lnTo>
                  <a:pt x="3031966" y="0"/>
                </a:lnTo>
                <a:lnTo>
                  <a:pt x="3031966" y="2419256"/>
                </a:lnTo>
                <a:lnTo>
                  <a:pt x="0" y="2419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291047">
            <a:off x="9067800" y="392780"/>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12">
              <a:alphaModFix amt="56000"/>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10894661" y="1841822"/>
            <a:ext cx="1846688" cy="1040861"/>
          </a:xfrm>
          <a:custGeom>
            <a:avLst/>
            <a:gdLst/>
            <a:ahLst/>
            <a:cxnLst/>
            <a:rect l="l" t="t" r="r" b="b"/>
            <a:pathLst>
              <a:path w="2770032" h="1561291">
                <a:moveTo>
                  <a:pt x="0" y="0"/>
                </a:moveTo>
                <a:lnTo>
                  <a:pt x="2770032" y="0"/>
                </a:lnTo>
                <a:lnTo>
                  <a:pt x="2770032" y="1561291"/>
                </a:lnTo>
                <a:lnTo>
                  <a:pt x="0" y="15612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049858" y="5213342"/>
            <a:ext cx="859485" cy="958858"/>
          </a:xfrm>
          <a:custGeom>
            <a:avLst/>
            <a:gdLst/>
            <a:ahLst/>
            <a:cxnLst/>
            <a:rect l="l" t="t" r="r" b="b"/>
            <a:pathLst>
              <a:path w="1289228" h="1438287">
                <a:moveTo>
                  <a:pt x="0" y="0"/>
                </a:moveTo>
                <a:lnTo>
                  <a:pt x="1289228" y="0"/>
                </a:lnTo>
                <a:lnTo>
                  <a:pt x="1289228" y="1438287"/>
                </a:lnTo>
                <a:lnTo>
                  <a:pt x="0" y="14382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9681" y="249013"/>
            <a:ext cx="1544454" cy="1544454"/>
          </a:xfrm>
          <a:prstGeom prst="rect">
            <a:avLst/>
          </a:prstGeom>
        </p:spPr>
      </p:pic>
      <p:pic>
        <p:nvPicPr>
          <p:cNvPr id="11" name="Picture 10">
            <a:extLst>
              <a:ext uri="{FF2B5EF4-FFF2-40B4-BE49-F238E27FC236}">
                <a16:creationId xmlns:a16="http://schemas.microsoft.com/office/drawing/2014/main" id="{39F11DA7-4272-B919-946E-CEADD4F5EA27}"/>
              </a:ext>
            </a:extLst>
          </p:cNvPr>
          <p:cNvPicPr>
            <a:picLocks noChangeAspect="1"/>
          </p:cNvPicPr>
          <p:nvPr/>
        </p:nvPicPr>
        <p:blipFill>
          <a:blip r:embed="rId19"/>
          <a:stretch>
            <a:fillRect/>
          </a:stretch>
        </p:blipFill>
        <p:spPr>
          <a:xfrm>
            <a:off x="3351770" y="3081494"/>
            <a:ext cx="7915198" cy="1160896"/>
          </a:xfrm>
          <a:prstGeom prst="rect">
            <a:avLst/>
          </a:prstGeom>
        </p:spPr>
      </p:pic>
      <p:pic>
        <p:nvPicPr>
          <p:cNvPr id="13" name="Picture 12">
            <a:extLst>
              <a:ext uri="{FF2B5EF4-FFF2-40B4-BE49-F238E27FC236}">
                <a16:creationId xmlns:a16="http://schemas.microsoft.com/office/drawing/2014/main" id="{434A3579-AD03-BB65-7CDD-6ACD1D3227F0}"/>
              </a:ext>
            </a:extLst>
          </p:cNvPr>
          <p:cNvPicPr>
            <a:picLocks noChangeAspect="1"/>
          </p:cNvPicPr>
          <p:nvPr/>
        </p:nvPicPr>
        <p:blipFill>
          <a:blip r:embed="rId20"/>
          <a:stretch>
            <a:fillRect/>
          </a:stretch>
        </p:blipFill>
        <p:spPr>
          <a:xfrm>
            <a:off x="4767314" y="2107039"/>
            <a:ext cx="423099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1B076-D37E-A26A-02A1-357B5B0BC81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2DC366-C1CA-0704-8E35-7F0D657516BB}"/>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CD20FF0-4ADB-811A-9B3A-9144A78E45BE}"/>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1C84F08B-C694-1CEC-665A-29FFECA47994}"/>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1C9296FF-EF50-E2F6-CCCE-E9DC6A00B339}"/>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2166DA8B-0B9B-24E9-1305-77C98AE20B0B}"/>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36054EC9-9CC0-F20A-37D0-D0A565DE407C}"/>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FADEAF90-BD28-FA13-3ECE-DDDDFF2ECCFB}"/>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Purple and white text on a black background&#10;&#10;AI-generated content may be incorrect.">
            <a:extLst>
              <a:ext uri="{FF2B5EF4-FFF2-40B4-BE49-F238E27FC236}">
                <a16:creationId xmlns:a16="http://schemas.microsoft.com/office/drawing/2014/main" id="{76297927-AE25-9BF2-D080-07588EE1D0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405" y="706973"/>
            <a:ext cx="10662828" cy="5401524"/>
          </a:xfrm>
          <a:prstGeom prst="rect">
            <a:avLst/>
          </a:prstGeom>
        </p:spPr>
      </p:pic>
    </p:spTree>
    <p:extLst>
      <p:ext uri="{BB962C8B-B14F-4D97-AF65-F5344CB8AC3E}">
        <p14:creationId xmlns:p14="http://schemas.microsoft.com/office/powerpoint/2010/main" val="321188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329</Words>
  <Application>Microsoft Office PowerPoint</Application>
  <PresentationFormat>Widescreen</PresentationFormat>
  <Paragraphs>19</Paragraphs>
  <Slides>16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等线</vt:lpstr>
      <vt:lpstr>Arial</vt:lpstr>
      <vt:lpstr>Calibri</vt:lpstr>
      <vt:lpstr>Cambria</vt:lpstr>
      <vt:lpstr>Times New Roman</vt:lpstr>
      <vt:lpstr>Tw Cen MT</vt:lpstr>
      <vt:lpstr>Tw Cen MT Condensed</vt:lpstr>
      <vt:lpstr>UTM Showcard</vt:lpstr>
      <vt:lpstr>Wingdings 3</vt:lpstr>
      <vt:lpstr>字魂64号-萌趣软糖体</vt:lpstr>
      <vt:lpstr>2_Office 主题​​</vt:lpstr>
      <vt:lpstr>3_Office 主题​​</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 Bùi Nguyệt</cp:lastModifiedBy>
  <cp:revision>31</cp:revision>
  <dcterms:created xsi:type="dcterms:W3CDTF">2022-10-29T12:15:13Z</dcterms:created>
  <dcterms:modified xsi:type="dcterms:W3CDTF">2026-03-12T07:50:53Z</dcterms:modified>
</cp:coreProperties>
</file>