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5" r:id="rId4"/>
    <p:sldMasterId id="2147483718" r:id="rId5"/>
  </p:sldMasterIdLst>
  <p:notesMasterIdLst>
    <p:notesMasterId r:id="rId14"/>
  </p:notesMasterIdLst>
  <p:sldIdLst>
    <p:sldId id="256" r:id="rId6"/>
    <p:sldId id="257" r:id="rId7"/>
    <p:sldId id="258" r:id="rId8"/>
    <p:sldId id="259" r:id="rId9"/>
    <p:sldId id="260" r:id="rId10"/>
    <p:sldId id="261"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27" d="100"/>
          <a:sy n="27"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B1281-2FD8-4489-8949-8A0B64A3CF14}" type="datetimeFigureOut">
              <a:rPr lang="en-US" smtClean="0"/>
              <a:t>10/04/2026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FF74EC-B0F2-40A1-8310-B0106AB2E9F5}" type="slidenum">
              <a:rPr lang="en-US" smtClean="0"/>
              <a:t>‹#›</a:t>
            </a:fld>
            <a:endParaRPr lang="en-US"/>
          </a:p>
        </p:txBody>
      </p:sp>
    </p:spTree>
    <p:extLst>
      <p:ext uri="{BB962C8B-B14F-4D97-AF65-F5344CB8AC3E}">
        <p14:creationId xmlns:p14="http://schemas.microsoft.com/office/powerpoint/2010/main" val="420464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a:defRPr/>
            </a:pPr>
            <a:fld id="{8812A4B8-6097-414A-AB45-11247FB046B4}"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16715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a:defRPr/>
            </a:pPr>
            <a:fld id="{8812A4B8-6097-414A-AB45-11247FB046B4}"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1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1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926677-B42E-4EA8-A9CE-EC7B88FD641F}" type="datetimeFigureOut">
              <a:rPr lang="en-US" smtClean="0"/>
              <a:t>10/04/2026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1B616-1566-4CB9-95C9-949D5E325500}" type="slidenum">
              <a:rPr lang="en-US" smtClean="0"/>
              <a:t>‹#›</a:t>
            </a:fld>
            <a:endParaRPr lang="en-US"/>
          </a:p>
        </p:txBody>
      </p:sp>
    </p:spTree>
    <p:extLst>
      <p:ext uri="{BB962C8B-B14F-4D97-AF65-F5344CB8AC3E}">
        <p14:creationId xmlns:p14="http://schemas.microsoft.com/office/powerpoint/2010/main" val="335072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26677-B42E-4EA8-A9CE-EC7B88FD641F}" type="datetimeFigureOut">
              <a:rPr lang="en-US" smtClean="0"/>
              <a:t>10/04/2026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1B616-1566-4CB9-95C9-949D5E325500}" type="slidenum">
              <a:rPr lang="en-US" smtClean="0"/>
              <a:t>‹#›</a:t>
            </a:fld>
            <a:endParaRPr lang="en-US"/>
          </a:p>
        </p:txBody>
      </p:sp>
    </p:spTree>
    <p:extLst>
      <p:ext uri="{BB962C8B-B14F-4D97-AF65-F5344CB8AC3E}">
        <p14:creationId xmlns:p14="http://schemas.microsoft.com/office/powerpoint/2010/main" val="96886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26677-B42E-4EA8-A9CE-EC7B88FD641F}" type="datetimeFigureOut">
              <a:rPr lang="en-US" smtClean="0"/>
              <a:t>10/04/2026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1B616-1566-4CB9-95C9-949D5E325500}" type="slidenum">
              <a:rPr lang="en-US" smtClean="0"/>
              <a:t>‹#›</a:t>
            </a:fld>
            <a:endParaRPr lang="en-US"/>
          </a:p>
        </p:txBody>
      </p:sp>
    </p:spTree>
    <p:extLst>
      <p:ext uri="{BB962C8B-B14F-4D97-AF65-F5344CB8AC3E}">
        <p14:creationId xmlns:p14="http://schemas.microsoft.com/office/powerpoint/2010/main" val="3066444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01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199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346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9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162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72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21" y="1535117"/>
            <a:ext cx="4041775"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21"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161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255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86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638"/>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64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64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26677-B42E-4EA8-A9CE-EC7B88FD641F}" type="datetimeFigureOut">
              <a:rPr lang="en-US" smtClean="0"/>
              <a:t>10/04/2026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1B616-1566-4CB9-95C9-949D5E325500}" type="slidenum">
              <a:rPr lang="en-US" smtClean="0"/>
              <a:t>‹#›</a:t>
            </a:fld>
            <a:endParaRPr lang="en-US"/>
          </a:p>
        </p:txBody>
      </p:sp>
    </p:spTree>
    <p:extLst>
      <p:ext uri="{BB962C8B-B14F-4D97-AF65-F5344CB8AC3E}">
        <p14:creationId xmlns:p14="http://schemas.microsoft.com/office/powerpoint/2010/main" val="3746862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189"/>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927"/>
            <a:ext cx="54864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341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434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2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342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6299979" y="3428876"/>
            <a:ext cx="2844031" cy="3292125"/>
          </a:xfrm>
          <a:prstGeom prst="rect">
            <a:avLst/>
          </a:prstGeom>
        </p:spPr>
      </p:pic>
    </p:spTree>
    <p:extLst>
      <p:ext uri="{BB962C8B-B14F-4D97-AF65-F5344CB8AC3E}">
        <p14:creationId xmlns:p14="http://schemas.microsoft.com/office/powerpoint/2010/main" val="43294286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xmlns="" id="{B8AC62CC-6C59-4EC4-B58B-B15C049E4D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 y="4428780"/>
            <a:ext cx="1311437" cy="2429220"/>
          </a:xfrm>
          <a:prstGeom prst="rect">
            <a:avLst/>
          </a:prstGeom>
        </p:spPr>
      </p:pic>
      <p:pic>
        <p:nvPicPr>
          <p:cNvPr id="13" name="그림 12">
            <a:extLst>
              <a:ext uri="{FF2B5EF4-FFF2-40B4-BE49-F238E27FC236}">
                <a16:creationId xmlns:a16="http://schemas.microsoft.com/office/drawing/2014/main" xmlns="" id="{067ED30F-3072-4A40-9703-EE0B20188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0468" y="4428799"/>
            <a:ext cx="1753532" cy="2033081"/>
          </a:xfrm>
          <a:prstGeom prst="rect">
            <a:avLst/>
          </a:prstGeom>
        </p:spPr>
      </p:pic>
      <p:pic>
        <p:nvPicPr>
          <p:cNvPr id="7" name="Picture 6">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487984" y="6783231"/>
            <a:ext cx="1470533" cy="2212719"/>
          </a:xfrm>
          <a:prstGeom prst="rect">
            <a:avLst/>
          </a:prstGeom>
        </p:spPr>
      </p:pic>
      <p:sp>
        <p:nvSpPr>
          <p:cNvPr id="8" name="TextBox 3">
            <a:extLst>
              <a:ext uri="{FF2B5EF4-FFF2-40B4-BE49-F238E27FC236}">
                <a16:creationId xmlns:a16="http://schemas.microsoft.com/office/drawing/2014/main" xmlns="" id="{29EA2F57-C96A-966D-50AE-CA599802F3D7}"/>
              </a:ext>
            </a:extLst>
          </p:cNvPr>
          <p:cNvSpPr txBox="1"/>
          <p:nvPr userDrawn="1"/>
        </p:nvSpPr>
        <p:spPr>
          <a:xfrm>
            <a:off x="1904380" y="7974030"/>
            <a:ext cx="5462636" cy="138807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algn="ctr" defTabSz="534654">
              <a:defRPr/>
            </a:pPr>
            <a:r>
              <a:rPr lang="en-US" sz="2105" b="1" dirty="0" err="1">
                <a:solidFill>
                  <a:prstClr val="black"/>
                </a:solidFill>
                <a:latin typeface="Times New Roman" panose="02020603050405020304" pitchFamily="18" charset="0"/>
                <a:cs typeface="Times New Roman" panose="02020603050405020304" pitchFamily="18" charset="0"/>
              </a:rPr>
              <a:t>Mời</a:t>
            </a:r>
            <a:r>
              <a:rPr lang="en-US" sz="2105" b="1" dirty="0">
                <a:solidFill>
                  <a:prstClr val="black"/>
                </a:solidFill>
                <a:latin typeface="Times New Roman" panose="02020603050405020304" pitchFamily="18" charset="0"/>
                <a:cs typeface="Times New Roman" panose="02020603050405020304" pitchFamily="18" charset="0"/>
              </a:rPr>
              <a:t> </a:t>
            </a:r>
            <a:r>
              <a:rPr lang="en-US" sz="2105" b="1" dirty="0" err="1">
                <a:solidFill>
                  <a:prstClr val="black"/>
                </a:solidFill>
                <a:latin typeface="Times New Roman" panose="02020603050405020304" pitchFamily="18" charset="0"/>
                <a:cs typeface="Times New Roman" panose="02020603050405020304" pitchFamily="18" charset="0"/>
              </a:rPr>
              <a:t>truy</a:t>
            </a:r>
            <a:r>
              <a:rPr lang="en-US" sz="2105" b="1" dirty="0">
                <a:solidFill>
                  <a:prstClr val="black"/>
                </a:solidFill>
                <a:latin typeface="Times New Roman" panose="02020603050405020304" pitchFamily="18" charset="0"/>
                <a:cs typeface="Times New Roman" panose="02020603050405020304" pitchFamily="18" charset="0"/>
              </a:rPr>
              <a:t> </a:t>
            </a:r>
            <a:r>
              <a:rPr lang="en-US" sz="2105" b="1" dirty="0" err="1">
                <a:solidFill>
                  <a:prstClr val="black"/>
                </a:solidFill>
                <a:latin typeface="Times New Roman" panose="02020603050405020304" pitchFamily="18" charset="0"/>
                <a:cs typeface="Times New Roman" panose="02020603050405020304" pitchFamily="18" charset="0"/>
              </a:rPr>
              <a:t>cập</a:t>
            </a:r>
            <a:r>
              <a:rPr lang="en-US" sz="2105" b="1" dirty="0">
                <a:solidFill>
                  <a:prstClr val="black"/>
                </a:solidFill>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xmlns="" id="{C2819393-8A5D-E722-6425-C1F457F21F4D}"/>
              </a:ext>
            </a:extLst>
          </p:cNvPr>
          <p:cNvSpPr txBox="1">
            <a:spLocks/>
          </p:cNvSpPr>
          <p:nvPr userDrawn="1"/>
        </p:nvSpPr>
        <p:spPr>
          <a:xfrm>
            <a:off x="341955" y="9080389"/>
            <a:ext cx="1762572"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dirty="0" err="1">
                <a:solidFill>
                  <a:srgbClr val="2C9430"/>
                </a:solidFill>
                <a:latin typeface="#9Slide07 HoneyCream" pitchFamily="2" charset="0"/>
              </a:rPr>
              <a:t>Măng</a:t>
            </a:r>
            <a:r>
              <a:rPr lang="en-US" sz="3743" dirty="0">
                <a:solidFill>
                  <a:srgbClr val="2C9430"/>
                </a:solidFill>
                <a:latin typeface="#9Slide07 HoneyCream" pitchFamily="2" charset="0"/>
              </a:rPr>
              <a:t> Non</a:t>
            </a:r>
          </a:p>
        </p:txBody>
      </p:sp>
      <p:sp>
        <p:nvSpPr>
          <p:cNvPr id="15" name="TextBox 14">
            <a:extLst>
              <a:ext uri="{FF2B5EF4-FFF2-40B4-BE49-F238E27FC236}">
                <a16:creationId xmlns:a16="http://schemas.microsoft.com/office/drawing/2014/main" xmlns="" id="{6BE93520-6E9F-4C6B-1BDC-F5F4B404C88B}"/>
              </a:ext>
            </a:extLst>
          </p:cNvPr>
          <p:cNvSpPr txBox="1"/>
          <p:nvPr userDrawn="1"/>
        </p:nvSpPr>
        <p:spPr>
          <a:xfrm>
            <a:off x="1223244" y="7353460"/>
            <a:ext cx="7713149" cy="578363"/>
          </a:xfrm>
          <a:prstGeom prst="rect">
            <a:avLst/>
          </a:prstGeom>
          <a:noFill/>
        </p:spPr>
        <p:txBody>
          <a:bodyPr wrap="square">
            <a:spAutoFit/>
          </a:bodyPr>
          <a:lstStyle/>
          <a:p>
            <a:pPr algn="ctr" defTabSz="802020">
              <a:buClr>
                <a:srgbClr val="000000"/>
              </a:buClr>
              <a:buSzPts val="1100"/>
              <a:buFont typeface="Arial"/>
              <a:buNone/>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algn="ctr" defTabSz="802020">
              <a:buClr>
                <a:srgbClr val="000000"/>
              </a:buClr>
              <a:buSzPts val="1100"/>
              <a:buFont typeface="Arial"/>
              <a:buNone/>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6979704" y="6858007"/>
            <a:ext cx="2164296" cy="954107"/>
          </a:xfrm>
          <a:prstGeom prst="rect">
            <a:avLst/>
          </a:prstGeom>
          <a:noFill/>
        </p:spPr>
        <p:txBody>
          <a:bodyPr wrap="square" rtlCol="0">
            <a:spAutoFit/>
          </a:bodyPr>
          <a:lstStyle/>
          <a:p>
            <a:pPr algn="ctr"/>
            <a:r>
              <a:rPr lang="en-US" sz="2800" dirty="0">
                <a:solidFill>
                  <a:prstClr val="black"/>
                </a:solidFill>
                <a:latin typeface="UTM Aquarelle" panose="02040603050506020204" pitchFamily="18" charset="0"/>
              </a:rPr>
              <a:t>By </a:t>
            </a:r>
            <a:r>
              <a:rPr lang="en-US" sz="2800" dirty="0" err="1">
                <a:solidFill>
                  <a:prstClr val="black"/>
                </a:solidFill>
                <a:latin typeface="UTM Aquarelle" panose="02040603050506020204" pitchFamily="18" charset="0"/>
              </a:rPr>
              <a:t>Phước</a:t>
            </a:r>
            <a:r>
              <a:rPr lang="en-US" sz="2800" dirty="0">
                <a:solidFill>
                  <a:prstClr val="black"/>
                </a:solidFill>
                <a:latin typeface="UTM Aquarelle" panose="02040603050506020204" pitchFamily="18" charset="0"/>
              </a:rPr>
              <a:t> </a:t>
            </a:r>
            <a:r>
              <a:rPr lang="en-US" sz="2800" dirty="0" err="1">
                <a:solidFill>
                  <a:prstClr val="black"/>
                </a:solidFill>
                <a:latin typeface="UTM Aquarelle" panose="02040603050506020204" pitchFamily="18" charset="0"/>
              </a:rPr>
              <a:t>Trang</a:t>
            </a:r>
            <a:endParaRPr lang="en-US" sz="2800" dirty="0">
              <a:solidFill>
                <a:prstClr val="black"/>
              </a:solidFill>
              <a:latin typeface="UTM Aquarelle" panose="02040603050506020204" pitchFamily="18" charset="0"/>
            </a:endParaRPr>
          </a:p>
        </p:txBody>
      </p:sp>
    </p:spTree>
    <p:extLst>
      <p:ext uri="{BB962C8B-B14F-4D97-AF65-F5344CB8AC3E}">
        <p14:creationId xmlns:p14="http://schemas.microsoft.com/office/powerpoint/2010/main" val="292271639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xmlns="" id="{0CF8AA81-753F-48B5-ABC0-C7EFE4EE4A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492" y="4824938"/>
            <a:ext cx="1501517" cy="2033081"/>
          </a:xfrm>
          <a:prstGeom prst="rect">
            <a:avLst/>
          </a:prstGeom>
        </p:spPr>
      </p:pic>
      <p:pic>
        <p:nvPicPr>
          <p:cNvPr id="9" name="그림 8">
            <a:extLst>
              <a:ext uri="{FF2B5EF4-FFF2-40B4-BE49-F238E27FC236}">
                <a16:creationId xmlns:a16="http://schemas.microsoft.com/office/drawing/2014/main" xmlns="" id="{57FF9BBB-29A5-4FBB-8AA8-5A17C5B738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9" y="4824938"/>
            <a:ext cx="1667885" cy="2033081"/>
          </a:xfrm>
          <a:prstGeom prst="rect">
            <a:avLst/>
          </a:prstGeom>
        </p:spPr>
      </p:pic>
    </p:spTree>
    <p:extLst>
      <p:ext uri="{BB962C8B-B14F-4D97-AF65-F5344CB8AC3E}">
        <p14:creationId xmlns:p14="http://schemas.microsoft.com/office/powerpoint/2010/main" val="394803891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xmlns="" id="{5D115DFE-895E-40E3-AB61-D8DB7AB37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 y="4824938"/>
            <a:ext cx="2029093" cy="2033081"/>
          </a:xfrm>
          <a:prstGeom prst="rect">
            <a:avLst/>
          </a:prstGeom>
        </p:spPr>
      </p:pic>
      <p:pic>
        <p:nvPicPr>
          <p:cNvPr id="7" name="그림 6">
            <a:extLst>
              <a:ext uri="{FF2B5EF4-FFF2-40B4-BE49-F238E27FC236}">
                <a16:creationId xmlns:a16="http://schemas.microsoft.com/office/drawing/2014/main" xmlns="" id="{9DBDDF7F-9007-4C09-AAEB-68649D1D7B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123" y="4824938"/>
            <a:ext cx="1569879" cy="2033081"/>
          </a:xfrm>
          <a:prstGeom prst="rect">
            <a:avLst/>
          </a:prstGeom>
        </p:spPr>
      </p:pic>
    </p:spTree>
    <p:extLst>
      <p:ext uri="{BB962C8B-B14F-4D97-AF65-F5344CB8AC3E}">
        <p14:creationId xmlns:p14="http://schemas.microsoft.com/office/powerpoint/2010/main" val="176582314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xmlns=""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 y="4824938"/>
            <a:ext cx="1501517" cy="2033081"/>
          </a:xfrm>
          <a:prstGeom prst="rect">
            <a:avLst/>
          </a:prstGeom>
        </p:spPr>
      </p:pic>
      <p:pic>
        <p:nvPicPr>
          <p:cNvPr id="25" name="그림 24">
            <a:extLst>
              <a:ext uri="{FF2B5EF4-FFF2-40B4-BE49-F238E27FC236}">
                <a16:creationId xmlns:a16="http://schemas.microsoft.com/office/drawing/2014/main" xmlns=""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1130" y="4824938"/>
            <a:ext cx="1682870" cy="2033081"/>
          </a:xfrm>
          <a:prstGeom prst="rect">
            <a:avLst/>
          </a:prstGeom>
        </p:spPr>
      </p:pic>
    </p:spTree>
    <p:extLst>
      <p:ext uri="{BB962C8B-B14F-4D97-AF65-F5344CB8AC3E}">
        <p14:creationId xmlns:p14="http://schemas.microsoft.com/office/powerpoint/2010/main" val="124181691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67C700A3-1307-4242-A3F6-8717D222F6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114917" y="4824938"/>
            <a:ext cx="2029093" cy="2033081"/>
          </a:xfrm>
          <a:prstGeom prst="rect">
            <a:avLst/>
          </a:prstGeom>
        </p:spPr>
      </p:pic>
      <p:pic>
        <p:nvPicPr>
          <p:cNvPr id="11" name="그림 10">
            <a:extLst>
              <a:ext uri="{FF2B5EF4-FFF2-40B4-BE49-F238E27FC236}">
                <a16:creationId xmlns:a16="http://schemas.microsoft.com/office/drawing/2014/main" xmlns="" id="{2A9801E1-64BF-49EA-B61C-9AB14217C4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 y="4428780"/>
            <a:ext cx="1311437" cy="2429220"/>
          </a:xfrm>
          <a:prstGeom prst="rect">
            <a:avLst/>
          </a:prstGeom>
        </p:spPr>
      </p:pic>
    </p:spTree>
    <p:extLst>
      <p:ext uri="{BB962C8B-B14F-4D97-AF65-F5344CB8AC3E}">
        <p14:creationId xmlns:p14="http://schemas.microsoft.com/office/powerpoint/2010/main" val="282149952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4824938"/>
            <a:ext cx="1682870" cy="2033081"/>
          </a:xfrm>
          <a:prstGeom prst="rect">
            <a:avLst/>
          </a:prstGeom>
        </p:spPr>
      </p:pic>
      <p:pic>
        <p:nvPicPr>
          <p:cNvPr id="9" name="그림 8">
            <a:extLst>
              <a:ext uri="{FF2B5EF4-FFF2-40B4-BE49-F238E27FC236}">
                <a16:creationId xmlns:a16="http://schemas.microsoft.com/office/drawing/2014/main" xmlns=""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0468" y="4591472"/>
            <a:ext cx="1753532" cy="2033081"/>
          </a:xfrm>
          <a:prstGeom prst="rect">
            <a:avLst/>
          </a:prstGeom>
        </p:spPr>
      </p:pic>
    </p:spTree>
    <p:extLst>
      <p:ext uri="{BB962C8B-B14F-4D97-AF65-F5344CB8AC3E}">
        <p14:creationId xmlns:p14="http://schemas.microsoft.com/office/powerpoint/2010/main" val="313431434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926677-B42E-4EA8-A9CE-EC7B88FD641F}" type="datetimeFigureOut">
              <a:rPr lang="en-US" smtClean="0"/>
              <a:t>10/04/2026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1B616-1566-4CB9-95C9-949D5E325500}" type="slidenum">
              <a:rPr lang="en-US" smtClean="0"/>
              <a:t>‹#›</a:t>
            </a:fld>
            <a:endParaRPr lang="en-US"/>
          </a:p>
        </p:txBody>
      </p:sp>
    </p:spTree>
    <p:extLst>
      <p:ext uri="{BB962C8B-B14F-4D97-AF65-F5344CB8AC3E}">
        <p14:creationId xmlns:p14="http://schemas.microsoft.com/office/powerpoint/2010/main" val="2612810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5108F92F-17C9-4196-A908-3AA5CED0A1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 y="4824938"/>
            <a:ext cx="1569879" cy="2033081"/>
          </a:xfrm>
          <a:prstGeom prst="rect">
            <a:avLst/>
          </a:prstGeom>
        </p:spPr>
      </p:pic>
      <p:pic>
        <p:nvPicPr>
          <p:cNvPr id="9" name="그림 8">
            <a:extLst>
              <a:ext uri="{FF2B5EF4-FFF2-40B4-BE49-F238E27FC236}">
                <a16:creationId xmlns:a16="http://schemas.microsoft.com/office/drawing/2014/main" xmlns="" id="{B621E72E-5575-4CE7-8962-9E94DBADD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6124" y="4824938"/>
            <a:ext cx="1667885" cy="2033081"/>
          </a:xfrm>
          <a:prstGeom prst="rect">
            <a:avLst/>
          </a:prstGeom>
        </p:spPr>
      </p:pic>
    </p:spTree>
    <p:extLst>
      <p:ext uri="{BB962C8B-B14F-4D97-AF65-F5344CB8AC3E}">
        <p14:creationId xmlns:p14="http://schemas.microsoft.com/office/powerpoint/2010/main" val="234208686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24" name="그림 23">
            <a:extLst>
              <a:ext uri="{FF2B5EF4-FFF2-40B4-BE49-F238E27FC236}">
                <a16:creationId xmlns:a16="http://schemas.microsoft.com/office/drawing/2014/main" xmlns="" id="{166942EF-EF0C-454C-91D2-DC73638932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288836" y="3421616"/>
            <a:ext cx="1855164" cy="3436384"/>
          </a:xfrm>
          <a:prstGeom prst="rect">
            <a:avLst/>
          </a:prstGeom>
        </p:spPr>
      </p:pic>
      <p:pic>
        <p:nvPicPr>
          <p:cNvPr id="26" name="그림 25">
            <a:extLst>
              <a:ext uri="{FF2B5EF4-FFF2-40B4-BE49-F238E27FC236}">
                <a16:creationId xmlns:a16="http://schemas.microsoft.com/office/drawing/2014/main" xmlns="" id="{34A67A7B-8627-4DEF-8C78-0A984ADA62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3981997"/>
            <a:ext cx="2480553" cy="2876004"/>
          </a:xfrm>
          <a:prstGeom prst="rect">
            <a:avLst/>
          </a:prstGeom>
        </p:spPr>
      </p:pic>
    </p:spTree>
    <p:extLst>
      <p:ext uri="{BB962C8B-B14F-4D97-AF65-F5344CB8AC3E}">
        <p14:creationId xmlns:p14="http://schemas.microsoft.com/office/powerpoint/2010/main" val="170212924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xmlns="" id="{232BD296-78F3-4F63-85A4-A951BA136FCD}"/>
              </a:ext>
            </a:extLst>
          </p:cNvPr>
          <p:cNvSpPr>
            <a:spLocks noGrp="1"/>
          </p:cNvSpPr>
          <p:nvPr>
            <p:ph type="pic" sz="quarter" idx="10" hasCustomPrompt="1"/>
          </p:nvPr>
        </p:nvSpPr>
        <p:spPr>
          <a:xfrm>
            <a:off x="3637222" y="1926854"/>
            <a:ext cx="1869560"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xmlns="" id="{8B8AFB10-1090-401B-8483-DC89894C0132}"/>
              </a:ext>
            </a:extLst>
          </p:cNvPr>
          <p:cNvSpPr>
            <a:spLocks noGrp="1"/>
          </p:cNvSpPr>
          <p:nvPr>
            <p:ph type="pic" sz="quarter" idx="11" hasCustomPrompt="1"/>
          </p:nvPr>
        </p:nvSpPr>
        <p:spPr>
          <a:xfrm>
            <a:off x="1341697" y="1926854"/>
            <a:ext cx="1869560"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xmlns="" id="{9488146F-FA44-4C83-92C1-EC7176FF8A03}"/>
              </a:ext>
            </a:extLst>
          </p:cNvPr>
          <p:cNvSpPr>
            <a:spLocks noGrp="1"/>
          </p:cNvSpPr>
          <p:nvPr>
            <p:ph type="pic" sz="quarter" idx="12" hasCustomPrompt="1"/>
          </p:nvPr>
        </p:nvSpPr>
        <p:spPr>
          <a:xfrm>
            <a:off x="5932747" y="1926854"/>
            <a:ext cx="1869560"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xmlns=""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114917" y="4824938"/>
            <a:ext cx="2029093" cy="2033081"/>
          </a:xfrm>
          <a:prstGeom prst="rect">
            <a:avLst/>
          </a:prstGeom>
        </p:spPr>
      </p:pic>
      <p:pic>
        <p:nvPicPr>
          <p:cNvPr id="17" name="그림 16">
            <a:extLst>
              <a:ext uri="{FF2B5EF4-FFF2-40B4-BE49-F238E27FC236}">
                <a16:creationId xmlns:a16="http://schemas.microsoft.com/office/drawing/2014/main" xmlns=""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9" y="4824938"/>
            <a:ext cx="1667885" cy="2033081"/>
          </a:xfrm>
          <a:prstGeom prst="rect">
            <a:avLst/>
          </a:prstGeom>
        </p:spPr>
      </p:pic>
    </p:spTree>
    <p:extLst>
      <p:ext uri="{BB962C8B-B14F-4D97-AF65-F5344CB8AC3E}">
        <p14:creationId xmlns:p14="http://schemas.microsoft.com/office/powerpoint/2010/main" val="37397970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xmlns="" id="{D0ABD3FB-F2C7-4C13-A836-417362077ADD}"/>
              </a:ext>
            </a:extLst>
          </p:cNvPr>
          <p:cNvSpPr>
            <a:spLocks noGrp="1"/>
          </p:cNvSpPr>
          <p:nvPr>
            <p:ph type="pic" sz="quarter" idx="11" hasCustomPrompt="1"/>
          </p:nvPr>
        </p:nvSpPr>
        <p:spPr>
          <a:xfrm>
            <a:off x="3397023" y="783771"/>
            <a:ext cx="2349954"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xmlns="" id="{BDF5C411-F25E-4CCC-B6CA-76B8372D6A15}"/>
              </a:ext>
            </a:extLst>
          </p:cNvPr>
          <p:cNvSpPr>
            <a:spLocks noGrp="1"/>
          </p:cNvSpPr>
          <p:nvPr>
            <p:ph type="pic" sz="quarter" idx="12" hasCustomPrompt="1"/>
          </p:nvPr>
        </p:nvSpPr>
        <p:spPr>
          <a:xfrm>
            <a:off x="6009595" y="783771"/>
            <a:ext cx="2349954"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xmlns=""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4824938"/>
            <a:ext cx="1682870" cy="2033081"/>
          </a:xfrm>
          <a:prstGeom prst="rect">
            <a:avLst/>
          </a:prstGeom>
        </p:spPr>
      </p:pic>
      <p:pic>
        <p:nvPicPr>
          <p:cNvPr id="12" name="그림 11">
            <a:extLst>
              <a:ext uri="{FF2B5EF4-FFF2-40B4-BE49-F238E27FC236}">
                <a16:creationId xmlns:a16="http://schemas.microsoft.com/office/drawing/2014/main" xmlns=""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123" y="4824938"/>
            <a:ext cx="1569879" cy="2033081"/>
          </a:xfrm>
          <a:prstGeom prst="rect">
            <a:avLst/>
          </a:prstGeom>
        </p:spPr>
      </p:pic>
    </p:spTree>
    <p:extLst>
      <p:ext uri="{BB962C8B-B14F-4D97-AF65-F5344CB8AC3E}">
        <p14:creationId xmlns:p14="http://schemas.microsoft.com/office/powerpoint/2010/main" val="322871574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xmlns="" id="{2391A207-1C33-4252-9014-CA77CBACC11B}"/>
              </a:ext>
            </a:extLst>
          </p:cNvPr>
          <p:cNvSpPr>
            <a:spLocks noGrp="1"/>
          </p:cNvSpPr>
          <p:nvPr>
            <p:ph type="pic" sz="quarter" idx="10" hasCustomPrompt="1"/>
          </p:nvPr>
        </p:nvSpPr>
        <p:spPr>
          <a:xfrm>
            <a:off x="756268" y="1933576"/>
            <a:ext cx="364287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xmlns="" id="{4F8B3256-7FA7-4379-BE43-97F11EA1622E}"/>
              </a:ext>
            </a:extLst>
          </p:cNvPr>
          <p:cNvSpPr>
            <a:spLocks noGrp="1"/>
          </p:cNvSpPr>
          <p:nvPr>
            <p:ph type="pic" sz="quarter" idx="12" hasCustomPrompt="1"/>
          </p:nvPr>
        </p:nvSpPr>
        <p:spPr>
          <a:xfrm>
            <a:off x="4744861" y="1933576"/>
            <a:ext cx="364287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xmlns=""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114917" y="4824938"/>
            <a:ext cx="2029093" cy="2033081"/>
          </a:xfrm>
          <a:prstGeom prst="rect">
            <a:avLst/>
          </a:prstGeom>
        </p:spPr>
      </p:pic>
      <p:pic>
        <p:nvPicPr>
          <p:cNvPr id="32" name="그림 31">
            <a:extLst>
              <a:ext uri="{FF2B5EF4-FFF2-40B4-BE49-F238E27FC236}">
                <a16:creationId xmlns:a16="http://schemas.microsoft.com/office/drawing/2014/main" xmlns=""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 y="4824938"/>
            <a:ext cx="1501517" cy="2033081"/>
          </a:xfrm>
          <a:prstGeom prst="rect">
            <a:avLst/>
          </a:prstGeom>
        </p:spPr>
      </p:pic>
    </p:spTree>
    <p:extLst>
      <p:ext uri="{BB962C8B-B14F-4D97-AF65-F5344CB8AC3E}">
        <p14:creationId xmlns:p14="http://schemas.microsoft.com/office/powerpoint/2010/main" val="331873263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xmlns=""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 y="4428780"/>
            <a:ext cx="1311437" cy="2429220"/>
          </a:xfrm>
          <a:prstGeom prst="rect">
            <a:avLst/>
          </a:prstGeom>
        </p:spPr>
      </p:pic>
      <p:pic>
        <p:nvPicPr>
          <p:cNvPr id="18" name="그림 17">
            <a:extLst>
              <a:ext uri="{FF2B5EF4-FFF2-40B4-BE49-F238E27FC236}">
                <a16:creationId xmlns:a16="http://schemas.microsoft.com/office/drawing/2014/main" xmlns=""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6124" y="4824938"/>
            <a:ext cx="1667885" cy="2033081"/>
          </a:xfrm>
          <a:prstGeom prst="rect">
            <a:avLst/>
          </a:prstGeom>
        </p:spPr>
      </p:pic>
    </p:spTree>
    <p:extLst>
      <p:ext uri="{BB962C8B-B14F-4D97-AF65-F5344CB8AC3E}">
        <p14:creationId xmlns:p14="http://schemas.microsoft.com/office/powerpoint/2010/main" val="186456247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xmlns="" id="{E0B10CFE-2CF3-494D-8DA7-66756CE23278}"/>
              </a:ext>
            </a:extLst>
          </p:cNvPr>
          <p:cNvSpPr>
            <a:spLocks noGrp="1"/>
          </p:cNvSpPr>
          <p:nvPr>
            <p:ph type="pic" sz="quarter" idx="10" hasCustomPrompt="1"/>
          </p:nvPr>
        </p:nvSpPr>
        <p:spPr>
          <a:xfrm>
            <a:off x="6079755" y="1081213"/>
            <a:ext cx="1658884"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xmlns=""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3880542"/>
            <a:ext cx="2568074" cy="2977477"/>
          </a:xfrm>
          <a:prstGeom prst="rect">
            <a:avLst/>
          </a:prstGeom>
        </p:spPr>
      </p:pic>
      <p:pic>
        <p:nvPicPr>
          <p:cNvPr id="12" name="그림 11">
            <a:extLst>
              <a:ext uri="{FF2B5EF4-FFF2-40B4-BE49-F238E27FC236}">
                <a16:creationId xmlns:a16="http://schemas.microsoft.com/office/drawing/2014/main" xmlns=""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4899" y="3880542"/>
            <a:ext cx="2299111" cy="2977477"/>
          </a:xfrm>
          <a:prstGeom prst="rect">
            <a:avLst/>
          </a:prstGeom>
        </p:spPr>
      </p:pic>
    </p:spTree>
    <p:extLst>
      <p:ext uri="{BB962C8B-B14F-4D97-AF65-F5344CB8AC3E}">
        <p14:creationId xmlns:p14="http://schemas.microsoft.com/office/powerpoint/2010/main" val="228368070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7538DF6A-9E14-4C8F-956D-4333190C4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5006" y="3880542"/>
            <a:ext cx="2198994" cy="2977477"/>
          </a:xfrm>
          <a:prstGeom prst="rect">
            <a:avLst/>
          </a:prstGeom>
        </p:spPr>
      </p:pic>
      <p:pic>
        <p:nvPicPr>
          <p:cNvPr id="12" name="그림 11">
            <a:extLst>
              <a:ext uri="{FF2B5EF4-FFF2-40B4-BE49-F238E27FC236}">
                <a16:creationId xmlns:a16="http://schemas.microsoft.com/office/drawing/2014/main" xmlns="" id="{4C38D3AD-7D0C-4629-A1A2-6765EE07E7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 y="3300372"/>
            <a:ext cx="1920619" cy="3557628"/>
          </a:xfrm>
          <a:prstGeom prst="rect">
            <a:avLst/>
          </a:prstGeom>
        </p:spPr>
      </p:pic>
    </p:spTree>
    <p:extLst>
      <p:ext uri="{BB962C8B-B14F-4D97-AF65-F5344CB8AC3E}">
        <p14:creationId xmlns:p14="http://schemas.microsoft.com/office/powerpoint/2010/main" val="255159962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xmlns="" id="{A98FCF67-E8D2-44DB-9E0F-C313E152E82A}"/>
              </a:ext>
            </a:extLst>
          </p:cNvPr>
          <p:cNvSpPr>
            <a:spLocks noGrp="1"/>
          </p:cNvSpPr>
          <p:nvPr>
            <p:ph type="pic" sz="quarter" idx="10" hasCustomPrompt="1"/>
          </p:nvPr>
        </p:nvSpPr>
        <p:spPr>
          <a:xfrm>
            <a:off x="3444707" y="838318"/>
            <a:ext cx="5059937"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xmlns=""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9413" y="3880542"/>
            <a:ext cx="2464588" cy="2977477"/>
          </a:xfrm>
          <a:prstGeom prst="rect">
            <a:avLst/>
          </a:prstGeom>
        </p:spPr>
      </p:pic>
      <p:pic>
        <p:nvPicPr>
          <p:cNvPr id="31" name="그림 30">
            <a:extLst>
              <a:ext uri="{FF2B5EF4-FFF2-40B4-BE49-F238E27FC236}">
                <a16:creationId xmlns:a16="http://schemas.microsoft.com/office/drawing/2014/main" xmlns=""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42"/>
            <a:ext cx="2971636" cy="2977477"/>
          </a:xfrm>
          <a:prstGeom prst="rect">
            <a:avLst/>
          </a:prstGeom>
        </p:spPr>
      </p:pic>
    </p:spTree>
    <p:extLst>
      <p:ext uri="{BB962C8B-B14F-4D97-AF65-F5344CB8AC3E}">
        <p14:creationId xmlns:p14="http://schemas.microsoft.com/office/powerpoint/2010/main" val="111349410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492" y="4824938"/>
            <a:ext cx="1501517" cy="2033081"/>
          </a:xfrm>
          <a:prstGeom prst="rect">
            <a:avLst/>
          </a:prstGeom>
        </p:spPr>
      </p:pic>
      <p:pic>
        <p:nvPicPr>
          <p:cNvPr id="10" name="그림 9">
            <a:extLst>
              <a:ext uri="{FF2B5EF4-FFF2-40B4-BE49-F238E27FC236}">
                <a16:creationId xmlns:a16="http://schemas.microsoft.com/office/drawing/2014/main" xmlns=""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4591472"/>
            <a:ext cx="1753532" cy="2033081"/>
          </a:xfrm>
          <a:prstGeom prst="rect">
            <a:avLst/>
          </a:prstGeom>
        </p:spPr>
      </p:pic>
    </p:spTree>
    <p:extLst>
      <p:ext uri="{BB962C8B-B14F-4D97-AF65-F5344CB8AC3E}">
        <p14:creationId xmlns:p14="http://schemas.microsoft.com/office/powerpoint/2010/main" val="366185607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926677-B42E-4EA8-A9CE-EC7B88FD641F}" type="datetimeFigureOut">
              <a:rPr lang="en-US" smtClean="0"/>
              <a:t>10/04/2026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1B616-1566-4CB9-95C9-949D5E325500}" type="slidenum">
              <a:rPr lang="en-US" smtClean="0"/>
              <a:t>‹#›</a:t>
            </a:fld>
            <a:endParaRPr lang="en-US"/>
          </a:p>
        </p:txBody>
      </p:sp>
    </p:spTree>
    <p:extLst>
      <p:ext uri="{BB962C8B-B14F-4D97-AF65-F5344CB8AC3E}">
        <p14:creationId xmlns:p14="http://schemas.microsoft.com/office/powerpoint/2010/main" val="6990302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28291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99077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4824938"/>
            <a:ext cx="1682870" cy="2033081"/>
          </a:xfrm>
          <a:prstGeom prst="rect">
            <a:avLst/>
          </a:prstGeom>
        </p:spPr>
      </p:pic>
      <p:pic>
        <p:nvPicPr>
          <p:cNvPr id="11" name="그림 10">
            <a:extLst>
              <a:ext uri="{FF2B5EF4-FFF2-40B4-BE49-F238E27FC236}">
                <a16:creationId xmlns:a16="http://schemas.microsoft.com/office/drawing/2014/main" xmlns=""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0468" y="4824938"/>
            <a:ext cx="1753532" cy="2033081"/>
          </a:xfrm>
          <a:prstGeom prst="rect">
            <a:avLst/>
          </a:prstGeom>
        </p:spPr>
      </p:pic>
    </p:spTree>
    <p:extLst>
      <p:ext uri="{BB962C8B-B14F-4D97-AF65-F5344CB8AC3E}">
        <p14:creationId xmlns:p14="http://schemas.microsoft.com/office/powerpoint/2010/main" val="345568257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 y="4824938"/>
            <a:ext cx="1501517" cy="2033081"/>
          </a:xfrm>
          <a:prstGeom prst="rect">
            <a:avLst/>
          </a:prstGeom>
        </p:spPr>
      </p:pic>
      <p:pic>
        <p:nvPicPr>
          <p:cNvPr id="11" name="그림 10">
            <a:extLst>
              <a:ext uri="{FF2B5EF4-FFF2-40B4-BE49-F238E27FC236}">
                <a16:creationId xmlns:a16="http://schemas.microsoft.com/office/drawing/2014/main" xmlns=""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123" y="4824938"/>
            <a:ext cx="1569879" cy="2033081"/>
          </a:xfrm>
          <a:prstGeom prst="rect">
            <a:avLst/>
          </a:prstGeom>
        </p:spPr>
      </p:pic>
      <p:pic>
        <p:nvPicPr>
          <p:cNvPr id="6" name="Picture 5">
            <a:extLst>
              <a:ext uri="{FF2B5EF4-FFF2-40B4-BE49-F238E27FC236}">
                <a16:creationId xmlns:a16="http://schemas.microsoft.com/office/drawing/2014/main" xmlns=""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1690227" y="-811260"/>
            <a:ext cx="1917521" cy="2850412"/>
          </a:xfrm>
          <a:prstGeom prst="rect">
            <a:avLst/>
          </a:prstGeom>
        </p:spPr>
      </p:pic>
      <p:pic>
        <p:nvPicPr>
          <p:cNvPr id="7" name="Picture 6">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87984" y="6783231"/>
            <a:ext cx="1470533" cy="2212719"/>
          </a:xfrm>
          <a:prstGeom prst="rect">
            <a:avLst/>
          </a:prstGeom>
        </p:spPr>
      </p:pic>
      <p:sp>
        <p:nvSpPr>
          <p:cNvPr id="9" name="TextBox 3">
            <a:extLst>
              <a:ext uri="{FF2B5EF4-FFF2-40B4-BE49-F238E27FC236}">
                <a16:creationId xmlns:a16="http://schemas.microsoft.com/office/drawing/2014/main" xmlns="" id="{29EA2F57-C96A-966D-50AE-CA599802F3D7}"/>
              </a:ext>
            </a:extLst>
          </p:cNvPr>
          <p:cNvSpPr txBox="1"/>
          <p:nvPr userDrawn="1"/>
        </p:nvSpPr>
        <p:spPr>
          <a:xfrm>
            <a:off x="1904380" y="7974030"/>
            <a:ext cx="5462636" cy="138807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algn="ctr" defTabSz="534654">
              <a:defRPr/>
            </a:pPr>
            <a:r>
              <a:rPr lang="en-US" sz="2105" b="1" dirty="0" err="1">
                <a:solidFill>
                  <a:prstClr val="black"/>
                </a:solidFill>
                <a:latin typeface="Times New Roman" panose="02020603050405020304" pitchFamily="18" charset="0"/>
                <a:cs typeface="Times New Roman" panose="02020603050405020304" pitchFamily="18" charset="0"/>
              </a:rPr>
              <a:t>Mời</a:t>
            </a:r>
            <a:r>
              <a:rPr lang="en-US" sz="2105" b="1" dirty="0">
                <a:solidFill>
                  <a:prstClr val="black"/>
                </a:solidFill>
                <a:latin typeface="Times New Roman" panose="02020603050405020304" pitchFamily="18" charset="0"/>
                <a:cs typeface="Times New Roman" panose="02020603050405020304" pitchFamily="18" charset="0"/>
              </a:rPr>
              <a:t> </a:t>
            </a:r>
            <a:r>
              <a:rPr lang="en-US" sz="2105" b="1" dirty="0" err="1">
                <a:solidFill>
                  <a:prstClr val="black"/>
                </a:solidFill>
                <a:latin typeface="Times New Roman" panose="02020603050405020304" pitchFamily="18" charset="0"/>
                <a:cs typeface="Times New Roman" panose="02020603050405020304" pitchFamily="18" charset="0"/>
              </a:rPr>
              <a:t>truy</a:t>
            </a:r>
            <a:r>
              <a:rPr lang="en-US" sz="2105" b="1" dirty="0">
                <a:solidFill>
                  <a:prstClr val="black"/>
                </a:solidFill>
                <a:latin typeface="Times New Roman" panose="02020603050405020304" pitchFamily="18" charset="0"/>
                <a:cs typeface="Times New Roman" panose="02020603050405020304" pitchFamily="18" charset="0"/>
              </a:rPr>
              <a:t> </a:t>
            </a:r>
            <a:r>
              <a:rPr lang="en-US" sz="2105" b="1" dirty="0" err="1">
                <a:solidFill>
                  <a:prstClr val="black"/>
                </a:solidFill>
                <a:latin typeface="Times New Roman" panose="02020603050405020304" pitchFamily="18" charset="0"/>
                <a:cs typeface="Times New Roman" panose="02020603050405020304" pitchFamily="18" charset="0"/>
              </a:rPr>
              <a:t>cập</a:t>
            </a:r>
            <a:r>
              <a:rPr lang="en-US" sz="2105" b="1" dirty="0">
                <a:solidFill>
                  <a:prstClr val="black"/>
                </a:solidFill>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xmlns="" id="{839CB496-B064-1976-8A73-F5C96C8179F1}"/>
              </a:ext>
            </a:extLst>
          </p:cNvPr>
          <p:cNvSpPr txBox="1">
            <a:spLocks/>
          </p:cNvSpPr>
          <p:nvPr userDrawn="1"/>
        </p:nvSpPr>
        <p:spPr>
          <a:xfrm>
            <a:off x="7824223" y="-739654"/>
            <a:ext cx="1917521"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44546A">
                    <a:lumMod val="20000"/>
                    <a:lumOff val="80000"/>
                  </a:srgbClr>
                </a:solidFill>
                <a:latin typeface="#9Slide07 HoneyCream" pitchFamily="2" charset="0"/>
              </a:rPr>
              <a:t>Măng</a:t>
            </a:r>
            <a:r>
              <a:rPr lang="en-US" sz="1800" dirty="0">
                <a:solidFill>
                  <a:srgbClr val="44546A">
                    <a:lumMod val="20000"/>
                    <a:lumOff val="80000"/>
                  </a:srgbClr>
                </a:solidFill>
                <a:latin typeface="#9Slide07 HoneyCream" pitchFamily="2" charset="0"/>
              </a:rPr>
              <a:t> Non</a:t>
            </a:r>
          </a:p>
        </p:txBody>
      </p:sp>
      <p:sp>
        <p:nvSpPr>
          <p:cNvPr id="12" name="Title 1">
            <a:extLst>
              <a:ext uri="{FF2B5EF4-FFF2-40B4-BE49-F238E27FC236}">
                <a16:creationId xmlns:a16="http://schemas.microsoft.com/office/drawing/2014/main" xmlns="" id="{C2819393-8A5D-E722-6425-C1F457F21F4D}"/>
              </a:ext>
            </a:extLst>
          </p:cNvPr>
          <p:cNvSpPr txBox="1">
            <a:spLocks/>
          </p:cNvSpPr>
          <p:nvPr userDrawn="1"/>
        </p:nvSpPr>
        <p:spPr>
          <a:xfrm>
            <a:off x="341955" y="9080389"/>
            <a:ext cx="1762572"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dirty="0" err="1">
                <a:solidFill>
                  <a:srgbClr val="2C9430"/>
                </a:solidFill>
                <a:latin typeface="#9Slide07 HoneyCream" pitchFamily="2" charset="0"/>
              </a:rPr>
              <a:t>Măng</a:t>
            </a:r>
            <a:r>
              <a:rPr lang="en-US" sz="3743"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xmlns="" id="{67CE625A-7EB5-37D6-AA98-E6F10E173EFB}"/>
              </a:ext>
            </a:extLst>
          </p:cNvPr>
          <p:cNvSpPr txBox="1">
            <a:spLocks/>
          </p:cNvSpPr>
          <p:nvPr userDrawn="1"/>
        </p:nvSpPr>
        <p:spPr>
          <a:xfrm>
            <a:off x="-501558" y="5662860"/>
            <a:ext cx="1917521"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44546A">
                    <a:lumMod val="20000"/>
                    <a:lumOff val="80000"/>
                  </a:srgbClr>
                </a:solidFill>
                <a:latin typeface="#9Slide07 HoneyCream" pitchFamily="2" charset="0"/>
              </a:rPr>
              <a:t>Măng</a:t>
            </a:r>
            <a:r>
              <a:rPr lang="en-US" sz="1800" dirty="0">
                <a:solidFill>
                  <a:srgbClr val="44546A">
                    <a:lumMod val="20000"/>
                    <a:lumOff val="80000"/>
                  </a:srgbClr>
                </a:solidFill>
                <a:latin typeface="#9Slide07 HoneyCream" pitchFamily="2" charset="0"/>
              </a:rPr>
              <a:t> Non</a:t>
            </a:r>
          </a:p>
        </p:txBody>
      </p:sp>
      <p:sp>
        <p:nvSpPr>
          <p:cNvPr id="14" name="TextBox 13">
            <a:extLst>
              <a:ext uri="{FF2B5EF4-FFF2-40B4-BE49-F238E27FC236}">
                <a16:creationId xmlns:a16="http://schemas.microsoft.com/office/drawing/2014/main" xmlns="" id="{A9185F81-9F4C-9E1A-DA28-FF4DF54F9336}"/>
              </a:ext>
            </a:extLst>
          </p:cNvPr>
          <p:cNvSpPr txBox="1"/>
          <p:nvPr userDrawn="1"/>
        </p:nvSpPr>
        <p:spPr>
          <a:xfrm>
            <a:off x="-2190093" y="1955764"/>
            <a:ext cx="2917254" cy="632161"/>
          </a:xfrm>
          <a:prstGeom prst="rect">
            <a:avLst/>
          </a:prstGeom>
          <a:noFill/>
        </p:spPr>
        <p:txBody>
          <a:bodyPr wrap="square" rtlCol="0">
            <a:spAutoFit/>
          </a:bodyPr>
          <a:lstStyle/>
          <a:p>
            <a:pPr algn="ctr"/>
            <a:r>
              <a:rPr lang="en-US" sz="3508"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xmlns="" id="{6BE93520-6E9F-4C6B-1BDC-F5F4B404C88B}"/>
              </a:ext>
            </a:extLst>
          </p:cNvPr>
          <p:cNvSpPr txBox="1"/>
          <p:nvPr userDrawn="1"/>
        </p:nvSpPr>
        <p:spPr>
          <a:xfrm>
            <a:off x="1223244" y="7353460"/>
            <a:ext cx="7713149" cy="578363"/>
          </a:xfrm>
          <a:prstGeom prst="rect">
            <a:avLst/>
          </a:prstGeom>
          <a:noFill/>
        </p:spPr>
        <p:txBody>
          <a:bodyPr wrap="square">
            <a:spAutoFit/>
          </a:bodyPr>
          <a:lstStyle/>
          <a:p>
            <a:pPr algn="ctr" defTabSz="802020">
              <a:buClr>
                <a:srgbClr val="000000"/>
              </a:buClr>
              <a:buSzPts val="1100"/>
              <a:buFont typeface="Arial"/>
              <a:buNone/>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algn="ctr" defTabSz="802020">
              <a:buClr>
                <a:srgbClr val="000000"/>
              </a:buClr>
              <a:buSzPts val="1100"/>
              <a:buFont typeface="Arial"/>
              <a:buNone/>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6979704" y="6858007"/>
            <a:ext cx="2164296" cy="954107"/>
          </a:xfrm>
          <a:prstGeom prst="rect">
            <a:avLst/>
          </a:prstGeom>
          <a:noFill/>
        </p:spPr>
        <p:txBody>
          <a:bodyPr wrap="square" rtlCol="0">
            <a:spAutoFit/>
          </a:bodyPr>
          <a:lstStyle/>
          <a:p>
            <a:pPr algn="ctr"/>
            <a:r>
              <a:rPr lang="en-US" sz="2800" dirty="0">
                <a:solidFill>
                  <a:prstClr val="black"/>
                </a:solidFill>
                <a:latin typeface="UTM Aquarelle" panose="02040603050506020204" pitchFamily="18" charset="0"/>
              </a:rPr>
              <a:t>By </a:t>
            </a:r>
            <a:r>
              <a:rPr lang="en-US" sz="2800" dirty="0" err="1">
                <a:solidFill>
                  <a:prstClr val="black"/>
                </a:solidFill>
                <a:latin typeface="UTM Aquarelle" panose="02040603050506020204" pitchFamily="18" charset="0"/>
              </a:rPr>
              <a:t>Phước</a:t>
            </a:r>
            <a:r>
              <a:rPr lang="en-US" sz="2800" dirty="0">
                <a:solidFill>
                  <a:prstClr val="black"/>
                </a:solidFill>
                <a:latin typeface="UTM Aquarelle" panose="02040603050506020204" pitchFamily="18" charset="0"/>
              </a:rPr>
              <a:t> </a:t>
            </a:r>
            <a:r>
              <a:rPr lang="en-US" sz="2800" dirty="0" err="1">
                <a:solidFill>
                  <a:prstClr val="black"/>
                </a:solidFill>
                <a:latin typeface="UTM Aquarelle" panose="02040603050506020204" pitchFamily="18" charset="0"/>
              </a:rPr>
              <a:t>Trang</a:t>
            </a:r>
            <a:endParaRPr lang="en-US" sz="2800" dirty="0">
              <a:solidFill>
                <a:prstClr val="black"/>
              </a:solidFill>
              <a:latin typeface="UTM Aquarelle" panose="02040603050506020204" pitchFamily="18" charset="0"/>
            </a:endParaRPr>
          </a:p>
        </p:txBody>
      </p:sp>
    </p:spTree>
    <p:extLst>
      <p:ext uri="{BB962C8B-B14F-4D97-AF65-F5344CB8AC3E}">
        <p14:creationId xmlns:p14="http://schemas.microsoft.com/office/powerpoint/2010/main" val="375883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36780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6299976" y="3428870"/>
            <a:ext cx="2844031" cy="3292125"/>
          </a:xfrm>
          <a:prstGeom prst="rect">
            <a:avLst/>
          </a:prstGeom>
        </p:spPr>
      </p:pic>
    </p:spTree>
    <p:extLst>
      <p:ext uri="{BB962C8B-B14F-4D97-AF65-F5344CB8AC3E}">
        <p14:creationId xmlns:p14="http://schemas.microsoft.com/office/powerpoint/2010/main" val="346516931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xmlns="" id="{B8AC62CC-6C59-4EC4-B58B-B15C049E4D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 y="4428780"/>
            <a:ext cx="1311437" cy="2429220"/>
          </a:xfrm>
          <a:prstGeom prst="rect">
            <a:avLst/>
          </a:prstGeom>
        </p:spPr>
      </p:pic>
      <p:pic>
        <p:nvPicPr>
          <p:cNvPr id="13" name="그림 12">
            <a:extLst>
              <a:ext uri="{FF2B5EF4-FFF2-40B4-BE49-F238E27FC236}">
                <a16:creationId xmlns:a16="http://schemas.microsoft.com/office/drawing/2014/main" xmlns="" id="{067ED30F-3072-4A40-9703-EE0B20188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0468" y="4428793"/>
            <a:ext cx="1753532" cy="2033081"/>
          </a:xfrm>
          <a:prstGeom prst="rect">
            <a:avLst/>
          </a:prstGeom>
        </p:spPr>
      </p:pic>
      <p:pic>
        <p:nvPicPr>
          <p:cNvPr id="7" name="Picture 6">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487981" y="6783231"/>
            <a:ext cx="1470533" cy="2212719"/>
          </a:xfrm>
          <a:prstGeom prst="rect">
            <a:avLst/>
          </a:prstGeom>
        </p:spPr>
      </p:pic>
      <p:sp>
        <p:nvSpPr>
          <p:cNvPr id="8" name="TextBox 3">
            <a:extLst>
              <a:ext uri="{FF2B5EF4-FFF2-40B4-BE49-F238E27FC236}">
                <a16:creationId xmlns:a16="http://schemas.microsoft.com/office/drawing/2014/main" xmlns="" id="{29EA2F57-C96A-966D-50AE-CA599802F3D7}"/>
              </a:ext>
            </a:extLst>
          </p:cNvPr>
          <p:cNvSpPr txBox="1"/>
          <p:nvPr userDrawn="1"/>
        </p:nvSpPr>
        <p:spPr>
          <a:xfrm>
            <a:off x="1904380" y="7974027"/>
            <a:ext cx="5462636" cy="138807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algn="ctr" defTabSz="534654">
              <a:defRPr/>
            </a:pPr>
            <a:r>
              <a:rPr lang="en-US" sz="2105" b="1" dirty="0" err="1">
                <a:solidFill>
                  <a:prstClr val="black"/>
                </a:solidFill>
                <a:latin typeface="Times New Roman" panose="02020603050405020304" pitchFamily="18" charset="0"/>
                <a:cs typeface="Times New Roman" panose="02020603050405020304" pitchFamily="18" charset="0"/>
              </a:rPr>
              <a:t>Mời</a:t>
            </a:r>
            <a:r>
              <a:rPr lang="en-US" sz="2105" b="1" dirty="0">
                <a:solidFill>
                  <a:prstClr val="black"/>
                </a:solidFill>
                <a:latin typeface="Times New Roman" panose="02020603050405020304" pitchFamily="18" charset="0"/>
                <a:cs typeface="Times New Roman" panose="02020603050405020304" pitchFamily="18" charset="0"/>
              </a:rPr>
              <a:t> </a:t>
            </a:r>
            <a:r>
              <a:rPr lang="en-US" sz="2105" b="1" dirty="0" err="1">
                <a:solidFill>
                  <a:prstClr val="black"/>
                </a:solidFill>
                <a:latin typeface="Times New Roman" panose="02020603050405020304" pitchFamily="18" charset="0"/>
                <a:cs typeface="Times New Roman" panose="02020603050405020304" pitchFamily="18" charset="0"/>
              </a:rPr>
              <a:t>truy</a:t>
            </a:r>
            <a:r>
              <a:rPr lang="en-US" sz="2105" b="1" dirty="0">
                <a:solidFill>
                  <a:prstClr val="black"/>
                </a:solidFill>
                <a:latin typeface="Times New Roman" panose="02020603050405020304" pitchFamily="18" charset="0"/>
                <a:cs typeface="Times New Roman" panose="02020603050405020304" pitchFamily="18" charset="0"/>
              </a:rPr>
              <a:t> </a:t>
            </a:r>
            <a:r>
              <a:rPr lang="en-US" sz="2105" b="1" dirty="0" err="1">
                <a:solidFill>
                  <a:prstClr val="black"/>
                </a:solidFill>
                <a:latin typeface="Times New Roman" panose="02020603050405020304" pitchFamily="18" charset="0"/>
                <a:cs typeface="Times New Roman" panose="02020603050405020304" pitchFamily="18" charset="0"/>
              </a:rPr>
              <a:t>cập</a:t>
            </a:r>
            <a:r>
              <a:rPr lang="en-US" sz="2105" b="1" dirty="0">
                <a:solidFill>
                  <a:prstClr val="black"/>
                </a:solidFill>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xmlns="" id="{C2819393-8A5D-E722-6425-C1F457F21F4D}"/>
              </a:ext>
            </a:extLst>
          </p:cNvPr>
          <p:cNvSpPr txBox="1">
            <a:spLocks/>
          </p:cNvSpPr>
          <p:nvPr userDrawn="1"/>
        </p:nvSpPr>
        <p:spPr>
          <a:xfrm>
            <a:off x="341955" y="9080383"/>
            <a:ext cx="1762572"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dirty="0" err="1">
                <a:solidFill>
                  <a:srgbClr val="2C9430"/>
                </a:solidFill>
                <a:latin typeface="#9Slide07 HoneyCream" pitchFamily="2" charset="0"/>
              </a:rPr>
              <a:t>Măng</a:t>
            </a:r>
            <a:r>
              <a:rPr lang="en-US" sz="3743" dirty="0">
                <a:solidFill>
                  <a:srgbClr val="2C9430"/>
                </a:solidFill>
                <a:latin typeface="#9Slide07 HoneyCream" pitchFamily="2" charset="0"/>
              </a:rPr>
              <a:t> Non</a:t>
            </a:r>
          </a:p>
        </p:txBody>
      </p:sp>
      <p:sp>
        <p:nvSpPr>
          <p:cNvPr id="15" name="TextBox 14">
            <a:extLst>
              <a:ext uri="{FF2B5EF4-FFF2-40B4-BE49-F238E27FC236}">
                <a16:creationId xmlns:a16="http://schemas.microsoft.com/office/drawing/2014/main" xmlns="" id="{6BE93520-6E9F-4C6B-1BDC-F5F4B404C88B}"/>
              </a:ext>
            </a:extLst>
          </p:cNvPr>
          <p:cNvSpPr txBox="1"/>
          <p:nvPr userDrawn="1"/>
        </p:nvSpPr>
        <p:spPr>
          <a:xfrm>
            <a:off x="1223244" y="7353457"/>
            <a:ext cx="7713149" cy="578363"/>
          </a:xfrm>
          <a:prstGeom prst="rect">
            <a:avLst/>
          </a:prstGeom>
          <a:noFill/>
        </p:spPr>
        <p:txBody>
          <a:bodyPr wrap="square">
            <a:spAutoFit/>
          </a:bodyPr>
          <a:lstStyle/>
          <a:p>
            <a:pPr algn="ctr" defTabSz="802020">
              <a:buClr>
                <a:srgbClr val="000000"/>
              </a:buClr>
              <a:buSzPts val="1100"/>
              <a:buFont typeface="Arial"/>
              <a:buNone/>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algn="ctr" defTabSz="802020">
              <a:buClr>
                <a:srgbClr val="000000"/>
              </a:buClr>
              <a:buSzPts val="1100"/>
              <a:buFont typeface="Arial"/>
              <a:buNone/>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6979704" y="6858006"/>
            <a:ext cx="2164296" cy="954107"/>
          </a:xfrm>
          <a:prstGeom prst="rect">
            <a:avLst/>
          </a:prstGeom>
          <a:noFill/>
        </p:spPr>
        <p:txBody>
          <a:bodyPr wrap="square" rtlCol="0">
            <a:spAutoFit/>
          </a:bodyPr>
          <a:lstStyle/>
          <a:p>
            <a:pPr algn="ctr"/>
            <a:r>
              <a:rPr lang="en-US" sz="2800" dirty="0">
                <a:solidFill>
                  <a:prstClr val="black"/>
                </a:solidFill>
                <a:latin typeface="UTM Aquarelle" panose="02040603050506020204" pitchFamily="18" charset="0"/>
              </a:rPr>
              <a:t>By </a:t>
            </a:r>
            <a:r>
              <a:rPr lang="en-US" sz="2800" dirty="0" err="1">
                <a:solidFill>
                  <a:prstClr val="black"/>
                </a:solidFill>
                <a:latin typeface="UTM Aquarelle" panose="02040603050506020204" pitchFamily="18" charset="0"/>
              </a:rPr>
              <a:t>Phước</a:t>
            </a:r>
            <a:r>
              <a:rPr lang="en-US" sz="2800" dirty="0">
                <a:solidFill>
                  <a:prstClr val="black"/>
                </a:solidFill>
                <a:latin typeface="UTM Aquarelle" panose="02040603050506020204" pitchFamily="18" charset="0"/>
              </a:rPr>
              <a:t> </a:t>
            </a:r>
            <a:r>
              <a:rPr lang="en-US" sz="2800" dirty="0" err="1">
                <a:solidFill>
                  <a:prstClr val="black"/>
                </a:solidFill>
                <a:latin typeface="UTM Aquarelle" panose="02040603050506020204" pitchFamily="18" charset="0"/>
              </a:rPr>
              <a:t>Trang</a:t>
            </a:r>
            <a:endParaRPr lang="en-US" sz="2800" dirty="0">
              <a:solidFill>
                <a:prstClr val="black"/>
              </a:solidFill>
              <a:latin typeface="UTM Aquarelle" panose="02040603050506020204" pitchFamily="18" charset="0"/>
            </a:endParaRPr>
          </a:p>
        </p:txBody>
      </p:sp>
    </p:spTree>
    <p:extLst>
      <p:ext uri="{BB962C8B-B14F-4D97-AF65-F5344CB8AC3E}">
        <p14:creationId xmlns:p14="http://schemas.microsoft.com/office/powerpoint/2010/main" val="345752827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xmlns="" id="{0CF8AA81-753F-48B5-ABC0-C7EFE4EE4A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489" y="4824932"/>
            <a:ext cx="1501517" cy="2033081"/>
          </a:xfrm>
          <a:prstGeom prst="rect">
            <a:avLst/>
          </a:prstGeom>
        </p:spPr>
      </p:pic>
      <p:pic>
        <p:nvPicPr>
          <p:cNvPr id="9" name="그림 8">
            <a:extLst>
              <a:ext uri="{FF2B5EF4-FFF2-40B4-BE49-F238E27FC236}">
                <a16:creationId xmlns:a16="http://schemas.microsoft.com/office/drawing/2014/main" xmlns="" id="{57FF9BBB-29A5-4FBB-8AA8-5A17C5B738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6" y="4824932"/>
            <a:ext cx="1667885" cy="2033081"/>
          </a:xfrm>
          <a:prstGeom prst="rect">
            <a:avLst/>
          </a:prstGeom>
        </p:spPr>
      </p:pic>
    </p:spTree>
    <p:extLst>
      <p:ext uri="{BB962C8B-B14F-4D97-AF65-F5344CB8AC3E}">
        <p14:creationId xmlns:p14="http://schemas.microsoft.com/office/powerpoint/2010/main" val="210682793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xmlns="" id="{5D115DFE-895E-40E3-AB61-D8DB7AB37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 y="4824932"/>
            <a:ext cx="2029093" cy="2033081"/>
          </a:xfrm>
          <a:prstGeom prst="rect">
            <a:avLst/>
          </a:prstGeom>
        </p:spPr>
      </p:pic>
      <p:pic>
        <p:nvPicPr>
          <p:cNvPr id="7" name="그림 6">
            <a:extLst>
              <a:ext uri="{FF2B5EF4-FFF2-40B4-BE49-F238E27FC236}">
                <a16:creationId xmlns:a16="http://schemas.microsoft.com/office/drawing/2014/main" xmlns="" id="{9DBDDF7F-9007-4C09-AAEB-68649D1D7B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123" y="4824932"/>
            <a:ext cx="1569879" cy="2033081"/>
          </a:xfrm>
          <a:prstGeom prst="rect">
            <a:avLst/>
          </a:prstGeom>
        </p:spPr>
      </p:pic>
    </p:spTree>
    <p:extLst>
      <p:ext uri="{BB962C8B-B14F-4D97-AF65-F5344CB8AC3E}">
        <p14:creationId xmlns:p14="http://schemas.microsoft.com/office/powerpoint/2010/main" val="183294653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xmlns=""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 y="4824932"/>
            <a:ext cx="1501517" cy="2033081"/>
          </a:xfrm>
          <a:prstGeom prst="rect">
            <a:avLst/>
          </a:prstGeom>
        </p:spPr>
      </p:pic>
      <p:pic>
        <p:nvPicPr>
          <p:cNvPr id="25" name="그림 24">
            <a:extLst>
              <a:ext uri="{FF2B5EF4-FFF2-40B4-BE49-F238E27FC236}">
                <a16:creationId xmlns:a16="http://schemas.microsoft.com/office/drawing/2014/main" xmlns=""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1130" y="4824932"/>
            <a:ext cx="1682870" cy="2033081"/>
          </a:xfrm>
          <a:prstGeom prst="rect">
            <a:avLst/>
          </a:prstGeom>
        </p:spPr>
      </p:pic>
    </p:spTree>
    <p:extLst>
      <p:ext uri="{BB962C8B-B14F-4D97-AF65-F5344CB8AC3E}">
        <p14:creationId xmlns:p14="http://schemas.microsoft.com/office/powerpoint/2010/main" val="357096378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926677-B42E-4EA8-A9CE-EC7B88FD641F}" type="datetimeFigureOut">
              <a:rPr lang="en-US" smtClean="0"/>
              <a:t>10/04/2026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1B616-1566-4CB9-95C9-949D5E325500}" type="slidenum">
              <a:rPr lang="en-US" smtClean="0"/>
              <a:t>‹#›</a:t>
            </a:fld>
            <a:endParaRPr lang="en-US"/>
          </a:p>
        </p:txBody>
      </p:sp>
    </p:spTree>
    <p:extLst>
      <p:ext uri="{BB962C8B-B14F-4D97-AF65-F5344CB8AC3E}">
        <p14:creationId xmlns:p14="http://schemas.microsoft.com/office/powerpoint/2010/main" val="2456593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67C700A3-1307-4242-A3F6-8717D222F6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114914" y="4824932"/>
            <a:ext cx="2029093" cy="2033081"/>
          </a:xfrm>
          <a:prstGeom prst="rect">
            <a:avLst/>
          </a:prstGeom>
        </p:spPr>
      </p:pic>
      <p:pic>
        <p:nvPicPr>
          <p:cNvPr id="11" name="그림 10">
            <a:extLst>
              <a:ext uri="{FF2B5EF4-FFF2-40B4-BE49-F238E27FC236}">
                <a16:creationId xmlns:a16="http://schemas.microsoft.com/office/drawing/2014/main" xmlns="" id="{2A9801E1-64BF-49EA-B61C-9AB14217C4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 y="4428780"/>
            <a:ext cx="1311437" cy="2429220"/>
          </a:xfrm>
          <a:prstGeom prst="rect">
            <a:avLst/>
          </a:prstGeom>
        </p:spPr>
      </p:pic>
    </p:spTree>
    <p:extLst>
      <p:ext uri="{BB962C8B-B14F-4D97-AF65-F5344CB8AC3E}">
        <p14:creationId xmlns:p14="http://schemas.microsoft.com/office/powerpoint/2010/main" val="423733252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4824932"/>
            <a:ext cx="1682870" cy="2033081"/>
          </a:xfrm>
          <a:prstGeom prst="rect">
            <a:avLst/>
          </a:prstGeom>
        </p:spPr>
      </p:pic>
      <p:pic>
        <p:nvPicPr>
          <p:cNvPr id="9" name="그림 8">
            <a:extLst>
              <a:ext uri="{FF2B5EF4-FFF2-40B4-BE49-F238E27FC236}">
                <a16:creationId xmlns:a16="http://schemas.microsoft.com/office/drawing/2014/main" xmlns=""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0468" y="4591466"/>
            <a:ext cx="1753532" cy="2033081"/>
          </a:xfrm>
          <a:prstGeom prst="rect">
            <a:avLst/>
          </a:prstGeom>
        </p:spPr>
      </p:pic>
    </p:spTree>
    <p:extLst>
      <p:ext uri="{BB962C8B-B14F-4D97-AF65-F5344CB8AC3E}">
        <p14:creationId xmlns:p14="http://schemas.microsoft.com/office/powerpoint/2010/main" val="217012918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5108F92F-17C9-4196-A908-3AA5CED0A1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 y="4824932"/>
            <a:ext cx="1569879" cy="2033081"/>
          </a:xfrm>
          <a:prstGeom prst="rect">
            <a:avLst/>
          </a:prstGeom>
        </p:spPr>
      </p:pic>
      <p:pic>
        <p:nvPicPr>
          <p:cNvPr id="9" name="그림 8">
            <a:extLst>
              <a:ext uri="{FF2B5EF4-FFF2-40B4-BE49-F238E27FC236}">
                <a16:creationId xmlns:a16="http://schemas.microsoft.com/office/drawing/2014/main" xmlns="" id="{B621E72E-5575-4CE7-8962-9E94DBADD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6121" y="4824932"/>
            <a:ext cx="1667885" cy="2033081"/>
          </a:xfrm>
          <a:prstGeom prst="rect">
            <a:avLst/>
          </a:prstGeom>
        </p:spPr>
      </p:pic>
    </p:spTree>
    <p:extLst>
      <p:ext uri="{BB962C8B-B14F-4D97-AF65-F5344CB8AC3E}">
        <p14:creationId xmlns:p14="http://schemas.microsoft.com/office/powerpoint/2010/main" val="302868871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24" name="그림 23">
            <a:extLst>
              <a:ext uri="{FF2B5EF4-FFF2-40B4-BE49-F238E27FC236}">
                <a16:creationId xmlns:a16="http://schemas.microsoft.com/office/drawing/2014/main" xmlns="" id="{166942EF-EF0C-454C-91D2-DC73638932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288836" y="3421616"/>
            <a:ext cx="1855164" cy="3436384"/>
          </a:xfrm>
          <a:prstGeom prst="rect">
            <a:avLst/>
          </a:prstGeom>
        </p:spPr>
      </p:pic>
      <p:pic>
        <p:nvPicPr>
          <p:cNvPr id="26" name="그림 25">
            <a:extLst>
              <a:ext uri="{FF2B5EF4-FFF2-40B4-BE49-F238E27FC236}">
                <a16:creationId xmlns:a16="http://schemas.microsoft.com/office/drawing/2014/main" xmlns="" id="{34A67A7B-8627-4DEF-8C78-0A984ADA62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3981997"/>
            <a:ext cx="2480553" cy="2876004"/>
          </a:xfrm>
          <a:prstGeom prst="rect">
            <a:avLst/>
          </a:prstGeom>
        </p:spPr>
      </p:pic>
    </p:spTree>
    <p:extLst>
      <p:ext uri="{BB962C8B-B14F-4D97-AF65-F5344CB8AC3E}">
        <p14:creationId xmlns:p14="http://schemas.microsoft.com/office/powerpoint/2010/main" val="289507511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xmlns="" id="{232BD296-78F3-4F63-85A4-A951BA136FCD}"/>
              </a:ext>
            </a:extLst>
          </p:cNvPr>
          <p:cNvSpPr>
            <a:spLocks noGrp="1"/>
          </p:cNvSpPr>
          <p:nvPr>
            <p:ph type="pic" sz="quarter" idx="10" hasCustomPrompt="1"/>
          </p:nvPr>
        </p:nvSpPr>
        <p:spPr>
          <a:xfrm>
            <a:off x="3637222" y="1926854"/>
            <a:ext cx="1869560"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xmlns="" id="{8B8AFB10-1090-401B-8483-DC89894C0132}"/>
              </a:ext>
            </a:extLst>
          </p:cNvPr>
          <p:cNvSpPr>
            <a:spLocks noGrp="1"/>
          </p:cNvSpPr>
          <p:nvPr>
            <p:ph type="pic" sz="quarter" idx="11" hasCustomPrompt="1"/>
          </p:nvPr>
        </p:nvSpPr>
        <p:spPr>
          <a:xfrm>
            <a:off x="1341697" y="1926854"/>
            <a:ext cx="1869560"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xmlns="" id="{9488146F-FA44-4C83-92C1-EC7176FF8A03}"/>
              </a:ext>
            </a:extLst>
          </p:cNvPr>
          <p:cNvSpPr>
            <a:spLocks noGrp="1"/>
          </p:cNvSpPr>
          <p:nvPr>
            <p:ph type="pic" sz="quarter" idx="12" hasCustomPrompt="1"/>
          </p:nvPr>
        </p:nvSpPr>
        <p:spPr>
          <a:xfrm>
            <a:off x="5932747" y="1926854"/>
            <a:ext cx="1869560"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xmlns=""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114914" y="4824932"/>
            <a:ext cx="2029093" cy="2033081"/>
          </a:xfrm>
          <a:prstGeom prst="rect">
            <a:avLst/>
          </a:prstGeom>
        </p:spPr>
      </p:pic>
      <p:pic>
        <p:nvPicPr>
          <p:cNvPr id="17" name="그림 16">
            <a:extLst>
              <a:ext uri="{FF2B5EF4-FFF2-40B4-BE49-F238E27FC236}">
                <a16:creationId xmlns:a16="http://schemas.microsoft.com/office/drawing/2014/main" xmlns=""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6" y="4824932"/>
            <a:ext cx="1667885" cy="2033081"/>
          </a:xfrm>
          <a:prstGeom prst="rect">
            <a:avLst/>
          </a:prstGeom>
        </p:spPr>
      </p:pic>
    </p:spTree>
    <p:extLst>
      <p:ext uri="{BB962C8B-B14F-4D97-AF65-F5344CB8AC3E}">
        <p14:creationId xmlns:p14="http://schemas.microsoft.com/office/powerpoint/2010/main" val="129322190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xmlns="" id="{D0ABD3FB-F2C7-4C13-A836-417362077ADD}"/>
              </a:ext>
            </a:extLst>
          </p:cNvPr>
          <p:cNvSpPr>
            <a:spLocks noGrp="1"/>
          </p:cNvSpPr>
          <p:nvPr>
            <p:ph type="pic" sz="quarter" idx="11" hasCustomPrompt="1"/>
          </p:nvPr>
        </p:nvSpPr>
        <p:spPr>
          <a:xfrm>
            <a:off x="3397023" y="783771"/>
            <a:ext cx="2349954"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xmlns="" id="{BDF5C411-F25E-4CCC-B6CA-76B8372D6A15}"/>
              </a:ext>
            </a:extLst>
          </p:cNvPr>
          <p:cNvSpPr>
            <a:spLocks noGrp="1"/>
          </p:cNvSpPr>
          <p:nvPr>
            <p:ph type="pic" sz="quarter" idx="12" hasCustomPrompt="1"/>
          </p:nvPr>
        </p:nvSpPr>
        <p:spPr>
          <a:xfrm>
            <a:off x="6009595" y="783771"/>
            <a:ext cx="2349954"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xmlns=""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4824932"/>
            <a:ext cx="1682870" cy="2033081"/>
          </a:xfrm>
          <a:prstGeom prst="rect">
            <a:avLst/>
          </a:prstGeom>
        </p:spPr>
      </p:pic>
      <p:pic>
        <p:nvPicPr>
          <p:cNvPr id="12" name="그림 11">
            <a:extLst>
              <a:ext uri="{FF2B5EF4-FFF2-40B4-BE49-F238E27FC236}">
                <a16:creationId xmlns:a16="http://schemas.microsoft.com/office/drawing/2014/main" xmlns=""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123" y="4824932"/>
            <a:ext cx="1569879" cy="2033081"/>
          </a:xfrm>
          <a:prstGeom prst="rect">
            <a:avLst/>
          </a:prstGeom>
        </p:spPr>
      </p:pic>
    </p:spTree>
    <p:extLst>
      <p:ext uri="{BB962C8B-B14F-4D97-AF65-F5344CB8AC3E}">
        <p14:creationId xmlns:p14="http://schemas.microsoft.com/office/powerpoint/2010/main" val="317721364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xmlns="" id="{2391A207-1C33-4252-9014-CA77CBACC11B}"/>
              </a:ext>
            </a:extLst>
          </p:cNvPr>
          <p:cNvSpPr>
            <a:spLocks noGrp="1"/>
          </p:cNvSpPr>
          <p:nvPr>
            <p:ph type="pic" sz="quarter" idx="10" hasCustomPrompt="1"/>
          </p:nvPr>
        </p:nvSpPr>
        <p:spPr>
          <a:xfrm>
            <a:off x="756268" y="1933576"/>
            <a:ext cx="364287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xmlns="" id="{4F8B3256-7FA7-4379-BE43-97F11EA1622E}"/>
              </a:ext>
            </a:extLst>
          </p:cNvPr>
          <p:cNvSpPr>
            <a:spLocks noGrp="1"/>
          </p:cNvSpPr>
          <p:nvPr>
            <p:ph type="pic" sz="quarter" idx="12" hasCustomPrompt="1"/>
          </p:nvPr>
        </p:nvSpPr>
        <p:spPr>
          <a:xfrm>
            <a:off x="4744861" y="1933576"/>
            <a:ext cx="364287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xmlns=""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114914" y="4824932"/>
            <a:ext cx="2029093" cy="2033081"/>
          </a:xfrm>
          <a:prstGeom prst="rect">
            <a:avLst/>
          </a:prstGeom>
        </p:spPr>
      </p:pic>
      <p:pic>
        <p:nvPicPr>
          <p:cNvPr id="32" name="그림 31">
            <a:extLst>
              <a:ext uri="{FF2B5EF4-FFF2-40B4-BE49-F238E27FC236}">
                <a16:creationId xmlns:a16="http://schemas.microsoft.com/office/drawing/2014/main" xmlns=""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 y="4824932"/>
            <a:ext cx="1501517" cy="2033081"/>
          </a:xfrm>
          <a:prstGeom prst="rect">
            <a:avLst/>
          </a:prstGeom>
        </p:spPr>
      </p:pic>
    </p:spTree>
    <p:extLst>
      <p:ext uri="{BB962C8B-B14F-4D97-AF65-F5344CB8AC3E}">
        <p14:creationId xmlns:p14="http://schemas.microsoft.com/office/powerpoint/2010/main" val="223248848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xmlns=""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 y="4428780"/>
            <a:ext cx="1311437" cy="2429220"/>
          </a:xfrm>
          <a:prstGeom prst="rect">
            <a:avLst/>
          </a:prstGeom>
        </p:spPr>
      </p:pic>
      <p:pic>
        <p:nvPicPr>
          <p:cNvPr id="18" name="그림 17">
            <a:extLst>
              <a:ext uri="{FF2B5EF4-FFF2-40B4-BE49-F238E27FC236}">
                <a16:creationId xmlns:a16="http://schemas.microsoft.com/office/drawing/2014/main" xmlns=""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6121" y="4824932"/>
            <a:ext cx="1667885" cy="2033081"/>
          </a:xfrm>
          <a:prstGeom prst="rect">
            <a:avLst/>
          </a:prstGeom>
        </p:spPr>
      </p:pic>
    </p:spTree>
    <p:extLst>
      <p:ext uri="{BB962C8B-B14F-4D97-AF65-F5344CB8AC3E}">
        <p14:creationId xmlns:p14="http://schemas.microsoft.com/office/powerpoint/2010/main" val="23173767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xmlns="" id="{E0B10CFE-2CF3-494D-8DA7-66756CE23278}"/>
              </a:ext>
            </a:extLst>
          </p:cNvPr>
          <p:cNvSpPr>
            <a:spLocks noGrp="1"/>
          </p:cNvSpPr>
          <p:nvPr>
            <p:ph type="pic" sz="quarter" idx="10" hasCustomPrompt="1"/>
          </p:nvPr>
        </p:nvSpPr>
        <p:spPr>
          <a:xfrm>
            <a:off x="6079755" y="1081213"/>
            <a:ext cx="1658884"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xmlns=""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3880536"/>
            <a:ext cx="2568074" cy="2977477"/>
          </a:xfrm>
          <a:prstGeom prst="rect">
            <a:avLst/>
          </a:prstGeom>
        </p:spPr>
      </p:pic>
      <p:pic>
        <p:nvPicPr>
          <p:cNvPr id="12" name="그림 11">
            <a:extLst>
              <a:ext uri="{FF2B5EF4-FFF2-40B4-BE49-F238E27FC236}">
                <a16:creationId xmlns:a16="http://schemas.microsoft.com/office/drawing/2014/main" xmlns=""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4896" y="3880536"/>
            <a:ext cx="2299111" cy="2977477"/>
          </a:xfrm>
          <a:prstGeom prst="rect">
            <a:avLst/>
          </a:prstGeom>
        </p:spPr>
      </p:pic>
    </p:spTree>
    <p:extLst>
      <p:ext uri="{BB962C8B-B14F-4D97-AF65-F5344CB8AC3E}">
        <p14:creationId xmlns:p14="http://schemas.microsoft.com/office/powerpoint/2010/main" val="86241548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7538DF6A-9E14-4C8F-956D-4333190C4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5006" y="3880536"/>
            <a:ext cx="2198994" cy="2977477"/>
          </a:xfrm>
          <a:prstGeom prst="rect">
            <a:avLst/>
          </a:prstGeom>
        </p:spPr>
      </p:pic>
      <p:pic>
        <p:nvPicPr>
          <p:cNvPr id="12" name="그림 11">
            <a:extLst>
              <a:ext uri="{FF2B5EF4-FFF2-40B4-BE49-F238E27FC236}">
                <a16:creationId xmlns:a16="http://schemas.microsoft.com/office/drawing/2014/main" xmlns="" id="{4C38D3AD-7D0C-4629-A1A2-6765EE07E7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 y="3300372"/>
            <a:ext cx="1920619" cy="3557628"/>
          </a:xfrm>
          <a:prstGeom prst="rect">
            <a:avLst/>
          </a:prstGeom>
        </p:spPr>
      </p:pic>
    </p:spTree>
    <p:extLst>
      <p:ext uri="{BB962C8B-B14F-4D97-AF65-F5344CB8AC3E}">
        <p14:creationId xmlns:p14="http://schemas.microsoft.com/office/powerpoint/2010/main" val="321717392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926677-B42E-4EA8-A9CE-EC7B88FD641F}" type="datetimeFigureOut">
              <a:rPr lang="en-US" smtClean="0"/>
              <a:t>10/04/2026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1B616-1566-4CB9-95C9-949D5E325500}" type="slidenum">
              <a:rPr lang="en-US" smtClean="0"/>
              <a:t>‹#›</a:t>
            </a:fld>
            <a:endParaRPr lang="en-US"/>
          </a:p>
        </p:txBody>
      </p:sp>
    </p:spTree>
    <p:extLst>
      <p:ext uri="{BB962C8B-B14F-4D97-AF65-F5344CB8AC3E}">
        <p14:creationId xmlns:p14="http://schemas.microsoft.com/office/powerpoint/2010/main" val="38473268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xmlns="" id="{A98FCF67-E8D2-44DB-9E0F-C313E152E82A}"/>
              </a:ext>
            </a:extLst>
          </p:cNvPr>
          <p:cNvSpPr>
            <a:spLocks noGrp="1"/>
          </p:cNvSpPr>
          <p:nvPr>
            <p:ph type="pic" sz="quarter" idx="10" hasCustomPrompt="1"/>
          </p:nvPr>
        </p:nvSpPr>
        <p:spPr>
          <a:xfrm>
            <a:off x="3444704" y="838318"/>
            <a:ext cx="5059937"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xmlns=""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9413" y="3880536"/>
            <a:ext cx="2464588" cy="2977477"/>
          </a:xfrm>
          <a:prstGeom prst="rect">
            <a:avLst/>
          </a:prstGeom>
        </p:spPr>
      </p:pic>
      <p:pic>
        <p:nvPicPr>
          <p:cNvPr id="31" name="그림 30">
            <a:extLst>
              <a:ext uri="{FF2B5EF4-FFF2-40B4-BE49-F238E27FC236}">
                <a16:creationId xmlns:a16="http://schemas.microsoft.com/office/drawing/2014/main" xmlns=""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36"/>
            <a:ext cx="2971636" cy="2977477"/>
          </a:xfrm>
          <a:prstGeom prst="rect">
            <a:avLst/>
          </a:prstGeom>
        </p:spPr>
      </p:pic>
    </p:spTree>
    <p:extLst>
      <p:ext uri="{BB962C8B-B14F-4D97-AF65-F5344CB8AC3E}">
        <p14:creationId xmlns:p14="http://schemas.microsoft.com/office/powerpoint/2010/main" val="147560567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489" y="4824932"/>
            <a:ext cx="1501517" cy="2033081"/>
          </a:xfrm>
          <a:prstGeom prst="rect">
            <a:avLst/>
          </a:prstGeom>
        </p:spPr>
      </p:pic>
      <p:pic>
        <p:nvPicPr>
          <p:cNvPr id="10" name="그림 9">
            <a:extLst>
              <a:ext uri="{FF2B5EF4-FFF2-40B4-BE49-F238E27FC236}">
                <a16:creationId xmlns:a16="http://schemas.microsoft.com/office/drawing/2014/main" xmlns=""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4591466"/>
            <a:ext cx="1753532" cy="2033081"/>
          </a:xfrm>
          <a:prstGeom prst="rect">
            <a:avLst/>
          </a:prstGeom>
        </p:spPr>
      </p:pic>
    </p:spTree>
    <p:extLst>
      <p:ext uri="{BB962C8B-B14F-4D97-AF65-F5344CB8AC3E}">
        <p14:creationId xmlns:p14="http://schemas.microsoft.com/office/powerpoint/2010/main" val="236179745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08518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78933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4824932"/>
            <a:ext cx="1682870" cy="2033081"/>
          </a:xfrm>
          <a:prstGeom prst="rect">
            <a:avLst/>
          </a:prstGeom>
        </p:spPr>
      </p:pic>
      <p:pic>
        <p:nvPicPr>
          <p:cNvPr id="11" name="그림 10">
            <a:extLst>
              <a:ext uri="{FF2B5EF4-FFF2-40B4-BE49-F238E27FC236}">
                <a16:creationId xmlns:a16="http://schemas.microsoft.com/office/drawing/2014/main" xmlns=""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0468" y="4824932"/>
            <a:ext cx="1753532" cy="2033081"/>
          </a:xfrm>
          <a:prstGeom prst="rect">
            <a:avLst/>
          </a:prstGeom>
        </p:spPr>
      </p:pic>
    </p:spTree>
    <p:extLst>
      <p:ext uri="{BB962C8B-B14F-4D97-AF65-F5344CB8AC3E}">
        <p14:creationId xmlns:p14="http://schemas.microsoft.com/office/powerpoint/2010/main" val="304468708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 y="4824932"/>
            <a:ext cx="1501517" cy="2033081"/>
          </a:xfrm>
          <a:prstGeom prst="rect">
            <a:avLst/>
          </a:prstGeom>
        </p:spPr>
      </p:pic>
      <p:pic>
        <p:nvPicPr>
          <p:cNvPr id="11" name="그림 10">
            <a:extLst>
              <a:ext uri="{FF2B5EF4-FFF2-40B4-BE49-F238E27FC236}">
                <a16:creationId xmlns:a16="http://schemas.microsoft.com/office/drawing/2014/main" xmlns=""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123" y="4824932"/>
            <a:ext cx="1569879" cy="2033081"/>
          </a:xfrm>
          <a:prstGeom prst="rect">
            <a:avLst/>
          </a:prstGeom>
        </p:spPr>
      </p:pic>
      <p:pic>
        <p:nvPicPr>
          <p:cNvPr id="6" name="Picture 5">
            <a:extLst>
              <a:ext uri="{FF2B5EF4-FFF2-40B4-BE49-F238E27FC236}">
                <a16:creationId xmlns:a16="http://schemas.microsoft.com/office/drawing/2014/main" xmlns=""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1690227" y="-811260"/>
            <a:ext cx="1917521" cy="2850412"/>
          </a:xfrm>
          <a:prstGeom prst="rect">
            <a:avLst/>
          </a:prstGeom>
        </p:spPr>
      </p:pic>
      <p:pic>
        <p:nvPicPr>
          <p:cNvPr id="7" name="Picture 6">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87981" y="6783231"/>
            <a:ext cx="1470533" cy="2212719"/>
          </a:xfrm>
          <a:prstGeom prst="rect">
            <a:avLst/>
          </a:prstGeom>
        </p:spPr>
      </p:pic>
      <p:sp>
        <p:nvSpPr>
          <p:cNvPr id="9" name="TextBox 3">
            <a:extLst>
              <a:ext uri="{FF2B5EF4-FFF2-40B4-BE49-F238E27FC236}">
                <a16:creationId xmlns:a16="http://schemas.microsoft.com/office/drawing/2014/main" xmlns="" id="{29EA2F57-C96A-966D-50AE-CA599802F3D7}"/>
              </a:ext>
            </a:extLst>
          </p:cNvPr>
          <p:cNvSpPr txBox="1"/>
          <p:nvPr userDrawn="1"/>
        </p:nvSpPr>
        <p:spPr>
          <a:xfrm>
            <a:off x="1904380" y="7974027"/>
            <a:ext cx="5462636" cy="138807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algn="ctr" defTabSz="534654">
              <a:defRPr/>
            </a:pPr>
            <a:r>
              <a:rPr lang="en-US" sz="2105" b="1" dirty="0" err="1">
                <a:solidFill>
                  <a:prstClr val="black"/>
                </a:solidFill>
                <a:latin typeface="Times New Roman" panose="02020603050405020304" pitchFamily="18" charset="0"/>
                <a:cs typeface="Times New Roman" panose="02020603050405020304" pitchFamily="18" charset="0"/>
              </a:rPr>
              <a:t>Mời</a:t>
            </a:r>
            <a:r>
              <a:rPr lang="en-US" sz="2105" b="1" dirty="0">
                <a:solidFill>
                  <a:prstClr val="black"/>
                </a:solidFill>
                <a:latin typeface="Times New Roman" panose="02020603050405020304" pitchFamily="18" charset="0"/>
                <a:cs typeface="Times New Roman" panose="02020603050405020304" pitchFamily="18" charset="0"/>
              </a:rPr>
              <a:t> </a:t>
            </a:r>
            <a:r>
              <a:rPr lang="en-US" sz="2105" b="1" dirty="0" err="1">
                <a:solidFill>
                  <a:prstClr val="black"/>
                </a:solidFill>
                <a:latin typeface="Times New Roman" panose="02020603050405020304" pitchFamily="18" charset="0"/>
                <a:cs typeface="Times New Roman" panose="02020603050405020304" pitchFamily="18" charset="0"/>
              </a:rPr>
              <a:t>truy</a:t>
            </a:r>
            <a:r>
              <a:rPr lang="en-US" sz="2105" b="1" dirty="0">
                <a:solidFill>
                  <a:prstClr val="black"/>
                </a:solidFill>
                <a:latin typeface="Times New Roman" panose="02020603050405020304" pitchFamily="18" charset="0"/>
                <a:cs typeface="Times New Roman" panose="02020603050405020304" pitchFamily="18" charset="0"/>
              </a:rPr>
              <a:t> </a:t>
            </a:r>
            <a:r>
              <a:rPr lang="en-US" sz="2105" b="1" dirty="0" err="1">
                <a:solidFill>
                  <a:prstClr val="black"/>
                </a:solidFill>
                <a:latin typeface="Times New Roman" panose="02020603050405020304" pitchFamily="18" charset="0"/>
                <a:cs typeface="Times New Roman" panose="02020603050405020304" pitchFamily="18" charset="0"/>
              </a:rPr>
              <a:t>cập</a:t>
            </a:r>
            <a:r>
              <a:rPr lang="en-US" sz="2105" b="1" dirty="0">
                <a:solidFill>
                  <a:prstClr val="black"/>
                </a:solidFill>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xmlns="" id="{839CB496-B064-1976-8A73-F5C96C8179F1}"/>
              </a:ext>
            </a:extLst>
          </p:cNvPr>
          <p:cNvSpPr txBox="1">
            <a:spLocks/>
          </p:cNvSpPr>
          <p:nvPr userDrawn="1"/>
        </p:nvSpPr>
        <p:spPr>
          <a:xfrm>
            <a:off x="7824220" y="-739654"/>
            <a:ext cx="1917521"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44546A">
                    <a:lumMod val="20000"/>
                    <a:lumOff val="80000"/>
                  </a:srgbClr>
                </a:solidFill>
                <a:latin typeface="#9Slide07 HoneyCream" pitchFamily="2" charset="0"/>
              </a:rPr>
              <a:t>Măng</a:t>
            </a:r>
            <a:r>
              <a:rPr lang="en-US" sz="1800" dirty="0">
                <a:solidFill>
                  <a:srgbClr val="44546A">
                    <a:lumMod val="20000"/>
                    <a:lumOff val="80000"/>
                  </a:srgbClr>
                </a:solidFill>
                <a:latin typeface="#9Slide07 HoneyCream" pitchFamily="2" charset="0"/>
              </a:rPr>
              <a:t> Non</a:t>
            </a:r>
          </a:p>
        </p:txBody>
      </p:sp>
      <p:sp>
        <p:nvSpPr>
          <p:cNvPr id="12" name="Title 1">
            <a:extLst>
              <a:ext uri="{FF2B5EF4-FFF2-40B4-BE49-F238E27FC236}">
                <a16:creationId xmlns:a16="http://schemas.microsoft.com/office/drawing/2014/main" xmlns="" id="{C2819393-8A5D-E722-6425-C1F457F21F4D}"/>
              </a:ext>
            </a:extLst>
          </p:cNvPr>
          <p:cNvSpPr txBox="1">
            <a:spLocks/>
          </p:cNvSpPr>
          <p:nvPr userDrawn="1"/>
        </p:nvSpPr>
        <p:spPr>
          <a:xfrm>
            <a:off x="341955" y="9080383"/>
            <a:ext cx="1762572"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dirty="0" err="1">
                <a:solidFill>
                  <a:srgbClr val="2C9430"/>
                </a:solidFill>
                <a:latin typeface="#9Slide07 HoneyCream" pitchFamily="2" charset="0"/>
              </a:rPr>
              <a:t>Măng</a:t>
            </a:r>
            <a:r>
              <a:rPr lang="en-US" sz="3743"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xmlns="" id="{67CE625A-7EB5-37D6-AA98-E6F10E173EFB}"/>
              </a:ext>
            </a:extLst>
          </p:cNvPr>
          <p:cNvSpPr txBox="1">
            <a:spLocks/>
          </p:cNvSpPr>
          <p:nvPr userDrawn="1"/>
        </p:nvSpPr>
        <p:spPr>
          <a:xfrm>
            <a:off x="-501558" y="5662860"/>
            <a:ext cx="1917521"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44546A">
                    <a:lumMod val="20000"/>
                    <a:lumOff val="80000"/>
                  </a:srgbClr>
                </a:solidFill>
                <a:latin typeface="#9Slide07 HoneyCream" pitchFamily="2" charset="0"/>
              </a:rPr>
              <a:t>Măng</a:t>
            </a:r>
            <a:r>
              <a:rPr lang="en-US" sz="1800" dirty="0">
                <a:solidFill>
                  <a:srgbClr val="44546A">
                    <a:lumMod val="20000"/>
                    <a:lumOff val="80000"/>
                  </a:srgbClr>
                </a:solidFill>
                <a:latin typeface="#9Slide07 HoneyCream" pitchFamily="2" charset="0"/>
              </a:rPr>
              <a:t> Non</a:t>
            </a:r>
          </a:p>
        </p:txBody>
      </p:sp>
      <p:sp>
        <p:nvSpPr>
          <p:cNvPr id="14" name="TextBox 13">
            <a:extLst>
              <a:ext uri="{FF2B5EF4-FFF2-40B4-BE49-F238E27FC236}">
                <a16:creationId xmlns:a16="http://schemas.microsoft.com/office/drawing/2014/main" xmlns="" id="{A9185F81-9F4C-9E1A-DA28-FF4DF54F9336}"/>
              </a:ext>
            </a:extLst>
          </p:cNvPr>
          <p:cNvSpPr txBox="1"/>
          <p:nvPr userDrawn="1"/>
        </p:nvSpPr>
        <p:spPr>
          <a:xfrm>
            <a:off x="-2190093" y="1955758"/>
            <a:ext cx="2917254" cy="632161"/>
          </a:xfrm>
          <a:prstGeom prst="rect">
            <a:avLst/>
          </a:prstGeom>
          <a:noFill/>
        </p:spPr>
        <p:txBody>
          <a:bodyPr wrap="square" rtlCol="0">
            <a:spAutoFit/>
          </a:bodyPr>
          <a:lstStyle/>
          <a:p>
            <a:pPr algn="ctr"/>
            <a:r>
              <a:rPr lang="en-US" sz="3508"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xmlns="" id="{6BE93520-6E9F-4C6B-1BDC-F5F4B404C88B}"/>
              </a:ext>
            </a:extLst>
          </p:cNvPr>
          <p:cNvSpPr txBox="1"/>
          <p:nvPr userDrawn="1"/>
        </p:nvSpPr>
        <p:spPr>
          <a:xfrm>
            <a:off x="1223244" y="7353457"/>
            <a:ext cx="7713149" cy="578363"/>
          </a:xfrm>
          <a:prstGeom prst="rect">
            <a:avLst/>
          </a:prstGeom>
          <a:noFill/>
        </p:spPr>
        <p:txBody>
          <a:bodyPr wrap="square">
            <a:spAutoFit/>
          </a:bodyPr>
          <a:lstStyle/>
          <a:p>
            <a:pPr algn="ctr" defTabSz="802020">
              <a:buClr>
                <a:srgbClr val="000000"/>
              </a:buClr>
              <a:buSzPts val="1100"/>
              <a:buFont typeface="Arial"/>
              <a:buNone/>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algn="ctr" defTabSz="802020">
              <a:buClr>
                <a:srgbClr val="000000"/>
              </a:buClr>
              <a:buSzPts val="1100"/>
              <a:buFont typeface="Arial"/>
              <a:buNone/>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6979704" y="6858006"/>
            <a:ext cx="2164296" cy="954107"/>
          </a:xfrm>
          <a:prstGeom prst="rect">
            <a:avLst/>
          </a:prstGeom>
          <a:noFill/>
        </p:spPr>
        <p:txBody>
          <a:bodyPr wrap="square" rtlCol="0">
            <a:spAutoFit/>
          </a:bodyPr>
          <a:lstStyle/>
          <a:p>
            <a:pPr algn="ctr"/>
            <a:r>
              <a:rPr lang="en-US" sz="2800" dirty="0">
                <a:solidFill>
                  <a:prstClr val="black"/>
                </a:solidFill>
                <a:latin typeface="UTM Aquarelle" panose="02040603050506020204" pitchFamily="18" charset="0"/>
              </a:rPr>
              <a:t>By </a:t>
            </a:r>
            <a:r>
              <a:rPr lang="en-US" sz="2800" dirty="0" err="1">
                <a:solidFill>
                  <a:prstClr val="black"/>
                </a:solidFill>
                <a:latin typeface="UTM Aquarelle" panose="02040603050506020204" pitchFamily="18" charset="0"/>
              </a:rPr>
              <a:t>Phước</a:t>
            </a:r>
            <a:r>
              <a:rPr lang="en-US" sz="2800" dirty="0">
                <a:solidFill>
                  <a:prstClr val="black"/>
                </a:solidFill>
                <a:latin typeface="UTM Aquarelle" panose="02040603050506020204" pitchFamily="18" charset="0"/>
              </a:rPr>
              <a:t> </a:t>
            </a:r>
            <a:r>
              <a:rPr lang="en-US" sz="2800" dirty="0" err="1">
                <a:solidFill>
                  <a:prstClr val="black"/>
                </a:solidFill>
                <a:latin typeface="UTM Aquarelle" panose="02040603050506020204" pitchFamily="18" charset="0"/>
              </a:rPr>
              <a:t>Trang</a:t>
            </a:r>
            <a:endParaRPr lang="en-US" sz="2800" dirty="0">
              <a:solidFill>
                <a:prstClr val="black"/>
              </a:solidFill>
              <a:latin typeface="UTM Aquarelle" panose="02040603050506020204" pitchFamily="18" charset="0"/>
            </a:endParaRPr>
          </a:p>
        </p:txBody>
      </p:sp>
    </p:spTree>
    <p:extLst>
      <p:ext uri="{BB962C8B-B14F-4D97-AF65-F5344CB8AC3E}">
        <p14:creationId xmlns:p14="http://schemas.microsoft.com/office/powerpoint/2010/main" val="336123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41724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6299970" y="3428858"/>
            <a:ext cx="2844031" cy="3292125"/>
          </a:xfrm>
          <a:prstGeom prst="rect">
            <a:avLst/>
          </a:prstGeom>
        </p:spPr>
      </p:pic>
    </p:spTree>
    <p:extLst>
      <p:ext uri="{BB962C8B-B14F-4D97-AF65-F5344CB8AC3E}">
        <p14:creationId xmlns:p14="http://schemas.microsoft.com/office/powerpoint/2010/main" val="419658534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xmlns="" id="{B8AC62CC-6C59-4EC4-B58B-B15C049E4D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428780"/>
            <a:ext cx="1311437" cy="2429220"/>
          </a:xfrm>
          <a:prstGeom prst="rect">
            <a:avLst/>
          </a:prstGeom>
        </p:spPr>
      </p:pic>
      <p:pic>
        <p:nvPicPr>
          <p:cNvPr id="13" name="그림 12">
            <a:extLst>
              <a:ext uri="{FF2B5EF4-FFF2-40B4-BE49-F238E27FC236}">
                <a16:creationId xmlns:a16="http://schemas.microsoft.com/office/drawing/2014/main" xmlns="" id="{067ED30F-3072-4A40-9703-EE0B20188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0468" y="4428781"/>
            <a:ext cx="1753532" cy="2033081"/>
          </a:xfrm>
          <a:prstGeom prst="rect">
            <a:avLst/>
          </a:prstGeom>
        </p:spPr>
      </p:pic>
      <p:pic>
        <p:nvPicPr>
          <p:cNvPr id="7" name="Picture 6">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487975" y="6783226"/>
            <a:ext cx="1470533" cy="2212719"/>
          </a:xfrm>
          <a:prstGeom prst="rect">
            <a:avLst/>
          </a:prstGeom>
        </p:spPr>
      </p:pic>
      <p:sp>
        <p:nvSpPr>
          <p:cNvPr id="8" name="TextBox 3">
            <a:extLst>
              <a:ext uri="{FF2B5EF4-FFF2-40B4-BE49-F238E27FC236}">
                <a16:creationId xmlns:a16="http://schemas.microsoft.com/office/drawing/2014/main" xmlns="" id="{29EA2F57-C96A-966D-50AE-CA599802F3D7}"/>
              </a:ext>
            </a:extLst>
          </p:cNvPr>
          <p:cNvSpPr txBox="1"/>
          <p:nvPr userDrawn="1"/>
        </p:nvSpPr>
        <p:spPr>
          <a:xfrm>
            <a:off x="1904379" y="7974021"/>
            <a:ext cx="5462636" cy="138807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algn="ctr" defTabSz="534654">
              <a:defRPr/>
            </a:pPr>
            <a:r>
              <a:rPr lang="en-US" sz="2105" b="1" dirty="0" err="1">
                <a:solidFill>
                  <a:prstClr val="black"/>
                </a:solidFill>
                <a:latin typeface="Times New Roman" panose="02020603050405020304" pitchFamily="18" charset="0"/>
                <a:cs typeface="Times New Roman" panose="02020603050405020304" pitchFamily="18" charset="0"/>
              </a:rPr>
              <a:t>Mời</a:t>
            </a:r>
            <a:r>
              <a:rPr lang="en-US" sz="2105" b="1" dirty="0">
                <a:solidFill>
                  <a:prstClr val="black"/>
                </a:solidFill>
                <a:latin typeface="Times New Roman" panose="02020603050405020304" pitchFamily="18" charset="0"/>
                <a:cs typeface="Times New Roman" panose="02020603050405020304" pitchFamily="18" charset="0"/>
              </a:rPr>
              <a:t> </a:t>
            </a:r>
            <a:r>
              <a:rPr lang="en-US" sz="2105" b="1" dirty="0" err="1">
                <a:solidFill>
                  <a:prstClr val="black"/>
                </a:solidFill>
                <a:latin typeface="Times New Roman" panose="02020603050405020304" pitchFamily="18" charset="0"/>
                <a:cs typeface="Times New Roman" panose="02020603050405020304" pitchFamily="18" charset="0"/>
              </a:rPr>
              <a:t>truy</a:t>
            </a:r>
            <a:r>
              <a:rPr lang="en-US" sz="2105" b="1" dirty="0">
                <a:solidFill>
                  <a:prstClr val="black"/>
                </a:solidFill>
                <a:latin typeface="Times New Roman" panose="02020603050405020304" pitchFamily="18" charset="0"/>
                <a:cs typeface="Times New Roman" panose="02020603050405020304" pitchFamily="18" charset="0"/>
              </a:rPr>
              <a:t> </a:t>
            </a:r>
            <a:r>
              <a:rPr lang="en-US" sz="2105" b="1" dirty="0" err="1">
                <a:solidFill>
                  <a:prstClr val="black"/>
                </a:solidFill>
                <a:latin typeface="Times New Roman" panose="02020603050405020304" pitchFamily="18" charset="0"/>
                <a:cs typeface="Times New Roman" panose="02020603050405020304" pitchFamily="18" charset="0"/>
              </a:rPr>
              <a:t>cập</a:t>
            </a:r>
            <a:r>
              <a:rPr lang="en-US" sz="2105" b="1" dirty="0">
                <a:solidFill>
                  <a:prstClr val="black"/>
                </a:solidFill>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xmlns="" id="{C2819393-8A5D-E722-6425-C1F457F21F4D}"/>
              </a:ext>
            </a:extLst>
          </p:cNvPr>
          <p:cNvSpPr txBox="1">
            <a:spLocks/>
          </p:cNvSpPr>
          <p:nvPr userDrawn="1"/>
        </p:nvSpPr>
        <p:spPr>
          <a:xfrm>
            <a:off x="341955" y="9080371"/>
            <a:ext cx="1762572"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dirty="0" err="1">
                <a:solidFill>
                  <a:srgbClr val="2C9430"/>
                </a:solidFill>
                <a:latin typeface="#9Slide07 HoneyCream" pitchFamily="2" charset="0"/>
              </a:rPr>
              <a:t>Măng</a:t>
            </a:r>
            <a:r>
              <a:rPr lang="en-US" sz="3743" dirty="0">
                <a:solidFill>
                  <a:srgbClr val="2C9430"/>
                </a:solidFill>
                <a:latin typeface="#9Slide07 HoneyCream" pitchFamily="2" charset="0"/>
              </a:rPr>
              <a:t> Non</a:t>
            </a:r>
          </a:p>
        </p:txBody>
      </p:sp>
      <p:sp>
        <p:nvSpPr>
          <p:cNvPr id="15" name="TextBox 14">
            <a:extLst>
              <a:ext uri="{FF2B5EF4-FFF2-40B4-BE49-F238E27FC236}">
                <a16:creationId xmlns:a16="http://schemas.microsoft.com/office/drawing/2014/main" xmlns="" id="{6BE93520-6E9F-4C6B-1BDC-F5F4B404C88B}"/>
              </a:ext>
            </a:extLst>
          </p:cNvPr>
          <p:cNvSpPr txBox="1"/>
          <p:nvPr userDrawn="1"/>
        </p:nvSpPr>
        <p:spPr>
          <a:xfrm>
            <a:off x="1223241" y="7353445"/>
            <a:ext cx="7713149" cy="578363"/>
          </a:xfrm>
          <a:prstGeom prst="rect">
            <a:avLst/>
          </a:prstGeom>
          <a:noFill/>
        </p:spPr>
        <p:txBody>
          <a:bodyPr wrap="square">
            <a:spAutoFit/>
          </a:bodyPr>
          <a:lstStyle/>
          <a:p>
            <a:pPr algn="ctr" defTabSz="802020">
              <a:buClr>
                <a:srgbClr val="000000"/>
              </a:buClr>
              <a:buSzPts val="1100"/>
              <a:buFont typeface="Arial"/>
              <a:buNone/>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algn="ctr" defTabSz="802020">
              <a:buClr>
                <a:srgbClr val="000000"/>
              </a:buClr>
              <a:buSzPts val="1100"/>
              <a:buFont typeface="Arial"/>
              <a:buNone/>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6979704" y="6858000"/>
            <a:ext cx="2164296" cy="954107"/>
          </a:xfrm>
          <a:prstGeom prst="rect">
            <a:avLst/>
          </a:prstGeom>
          <a:noFill/>
        </p:spPr>
        <p:txBody>
          <a:bodyPr wrap="square" rtlCol="0">
            <a:spAutoFit/>
          </a:bodyPr>
          <a:lstStyle/>
          <a:p>
            <a:pPr algn="ctr"/>
            <a:r>
              <a:rPr lang="en-US" sz="2800" dirty="0">
                <a:solidFill>
                  <a:prstClr val="black"/>
                </a:solidFill>
                <a:latin typeface="UTM Aquarelle" panose="02040603050506020204" pitchFamily="18" charset="0"/>
              </a:rPr>
              <a:t>By </a:t>
            </a:r>
            <a:r>
              <a:rPr lang="en-US" sz="2800" dirty="0" err="1">
                <a:solidFill>
                  <a:prstClr val="black"/>
                </a:solidFill>
                <a:latin typeface="UTM Aquarelle" panose="02040603050506020204" pitchFamily="18" charset="0"/>
              </a:rPr>
              <a:t>Phước</a:t>
            </a:r>
            <a:r>
              <a:rPr lang="en-US" sz="2800" dirty="0">
                <a:solidFill>
                  <a:prstClr val="black"/>
                </a:solidFill>
                <a:latin typeface="UTM Aquarelle" panose="02040603050506020204" pitchFamily="18" charset="0"/>
              </a:rPr>
              <a:t> </a:t>
            </a:r>
            <a:r>
              <a:rPr lang="en-US" sz="2800" dirty="0" err="1">
                <a:solidFill>
                  <a:prstClr val="black"/>
                </a:solidFill>
                <a:latin typeface="UTM Aquarelle" panose="02040603050506020204" pitchFamily="18" charset="0"/>
              </a:rPr>
              <a:t>Trang</a:t>
            </a:r>
            <a:endParaRPr lang="en-US" sz="2800" dirty="0">
              <a:solidFill>
                <a:prstClr val="black"/>
              </a:solidFill>
              <a:latin typeface="UTM Aquarelle" panose="02040603050506020204" pitchFamily="18" charset="0"/>
            </a:endParaRPr>
          </a:p>
        </p:txBody>
      </p:sp>
    </p:spTree>
    <p:extLst>
      <p:ext uri="{BB962C8B-B14F-4D97-AF65-F5344CB8AC3E}">
        <p14:creationId xmlns:p14="http://schemas.microsoft.com/office/powerpoint/2010/main" val="360326905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xmlns="" id="{0CF8AA81-753F-48B5-ABC0-C7EFE4EE4A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483" y="4824920"/>
            <a:ext cx="1501517" cy="2033081"/>
          </a:xfrm>
          <a:prstGeom prst="rect">
            <a:avLst/>
          </a:prstGeom>
        </p:spPr>
      </p:pic>
      <p:pic>
        <p:nvPicPr>
          <p:cNvPr id="9" name="그림 8">
            <a:extLst>
              <a:ext uri="{FF2B5EF4-FFF2-40B4-BE49-F238E27FC236}">
                <a16:creationId xmlns:a16="http://schemas.microsoft.com/office/drawing/2014/main" xmlns="" id="{57FF9BBB-29A5-4FBB-8AA8-5A17C5B738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20"/>
            <a:ext cx="1667885" cy="2033081"/>
          </a:xfrm>
          <a:prstGeom prst="rect">
            <a:avLst/>
          </a:prstGeom>
        </p:spPr>
      </p:pic>
    </p:spTree>
    <p:extLst>
      <p:ext uri="{BB962C8B-B14F-4D97-AF65-F5344CB8AC3E}">
        <p14:creationId xmlns:p14="http://schemas.microsoft.com/office/powerpoint/2010/main" val="128489910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26677-B42E-4EA8-A9CE-EC7B88FD641F}" type="datetimeFigureOut">
              <a:rPr lang="en-US" smtClean="0"/>
              <a:t>10/04/2026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1B616-1566-4CB9-95C9-949D5E325500}" type="slidenum">
              <a:rPr lang="en-US" smtClean="0"/>
              <a:t>‹#›</a:t>
            </a:fld>
            <a:endParaRPr lang="en-US"/>
          </a:p>
        </p:txBody>
      </p:sp>
    </p:spTree>
    <p:extLst>
      <p:ext uri="{BB962C8B-B14F-4D97-AF65-F5344CB8AC3E}">
        <p14:creationId xmlns:p14="http://schemas.microsoft.com/office/powerpoint/2010/main" val="41585925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xmlns="" id="{5D115DFE-895E-40E3-AB61-D8DB7AB37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20"/>
            <a:ext cx="2029093" cy="2033081"/>
          </a:xfrm>
          <a:prstGeom prst="rect">
            <a:avLst/>
          </a:prstGeom>
        </p:spPr>
      </p:pic>
      <p:pic>
        <p:nvPicPr>
          <p:cNvPr id="7" name="그림 6">
            <a:extLst>
              <a:ext uri="{FF2B5EF4-FFF2-40B4-BE49-F238E27FC236}">
                <a16:creationId xmlns:a16="http://schemas.microsoft.com/office/drawing/2014/main" xmlns="" id="{9DBDDF7F-9007-4C09-AAEB-68649D1D7B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121" y="4824920"/>
            <a:ext cx="1569879" cy="2033081"/>
          </a:xfrm>
          <a:prstGeom prst="rect">
            <a:avLst/>
          </a:prstGeom>
        </p:spPr>
      </p:pic>
    </p:spTree>
    <p:extLst>
      <p:ext uri="{BB962C8B-B14F-4D97-AF65-F5344CB8AC3E}">
        <p14:creationId xmlns:p14="http://schemas.microsoft.com/office/powerpoint/2010/main" val="402888683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xmlns=""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4824920"/>
            <a:ext cx="1501517" cy="2033081"/>
          </a:xfrm>
          <a:prstGeom prst="rect">
            <a:avLst/>
          </a:prstGeom>
        </p:spPr>
      </p:pic>
      <p:pic>
        <p:nvPicPr>
          <p:cNvPr id="25" name="그림 24">
            <a:extLst>
              <a:ext uri="{FF2B5EF4-FFF2-40B4-BE49-F238E27FC236}">
                <a16:creationId xmlns:a16="http://schemas.microsoft.com/office/drawing/2014/main" xmlns=""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1130" y="4824920"/>
            <a:ext cx="1682870" cy="2033081"/>
          </a:xfrm>
          <a:prstGeom prst="rect">
            <a:avLst/>
          </a:prstGeom>
        </p:spPr>
      </p:pic>
    </p:spTree>
    <p:extLst>
      <p:ext uri="{BB962C8B-B14F-4D97-AF65-F5344CB8AC3E}">
        <p14:creationId xmlns:p14="http://schemas.microsoft.com/office/powerpoint/2010/main" val="225994915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67C700A3-1307-4242-A3F6-8717D222F6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114908" y="4824920"/>
            <a:ext cx="2029093" cy="2033081"/>
          </a:xfrm>
          <a:prstGeom prst="rect">
            <a:avLst/>
          </a:prstGeom>
        </p:spPr>
      </p:pic>
      <p:pic>
        <p:nvPicPr>
          <p:cNvPr id="11" name="그림 10">
            <a:extLst>
              <a:ext uri="{FF2B5EF4-FFF2-40B4-BE49-F238E27FC236}">
                <a16:creationId xmlns:a16="http://schemas.microsoft.com/office/drawing/2014/main" xmlns="" id="{2A9801E1-64BF-49EA-B61C-9AB14217C4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428780"/>
            <a:ext cx="1311437" cy="2429220"/>
          </a:xfrm>
          <a:prstGeom prst="rect">
            <a:avLst/>
          </a:prstGeom>
        </p:spPr>
      </p:pic>
    </p:spTree>
    <p:extLst>
      <p:ext uri="{BB962C8B-B14F-4D97-AF65-F5344CB8AC3E}">
        <p14:creationId xmlns:p14="http://schemas.microsoft.com/office/powerpoint/2010/main" val="50696095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4824920"/>
            <a:ext cx="1682870" cy="2033081"/>
          </a:xfrm>
          <a:prstGeom prst="rect">
            <a:avLst/>
          </a:prstGeom>
        </p:spPr>
      </p:pic>
      <p:pic>
        <p:nvPicPr>
          <p:cNvPr id="9" name="그림 8">
            <a:extLst>
              <a:ext uri="{FF2B5EF4-FFF2-40B4-BE49-F238E27FC236}">
                <a16:creationId xmlns:a16="http://schemas.microsoft.com/office/drawing/2014/main" xmlns=""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0468" y="4591454"/>
            <a:ext cx="1753532" cy="2033081"/>
          </a:xfrm>
          <a:prstGeom prst="rect">
            <a:avLst/>
          </a:prstGeom>
        </p:spPr>
      </p:pic>
    </p:spTree>
    <p:extLst>
      <p:ext uri="{BB962C8B-B14F-4D97-AF65-F5344CB8AC3E}">
        <p14:creationId xmlns:p14="http://schemas.microsoft.com/office/powerpoint/2010/main" val="212280087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5108F92F-17C9-4196-A908-3AA5CED0A1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20"/>
            <a:ext cx="1569879" cy="2033081"/>
          </a:xfrm>
          <a:prstGeom prst="rect">
            <a:avLst/>
          </a:prstGeom>
        </p:spPr>
      </p:pic>
      <p:pic>
        <p:nvPicPr>
          <p:cNvPr id="9" name="그림 8">
            <a:extLst>
              <a:ext uri="{FF2B5EF4-FFF2-40B4-BE49-F238E27FC236}">
                <a16:creationId xmlns:a16="http://schemas.microsoft.com/office/drawing/2014/main" xmlns="" id="{B621E72E-5575-4CE7-8962-9E94DBADD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6115" y="4824920"/>
            <a:ext cx="1667885" cy="2033081"/>
          </a:xfrm>
          <a:prstGeom prst="rect">
            <a:avLst/>
          </a:prstGeom>
        </p:spPr>
      </p:pic>
    </p:spTree>
    <p:extLst>
      <p:ext uri="{BB962C8B-B14F-4D97-AF65-F5344CB8AC3E}">
        <p14:creationId xmlns:p14="http://schemas.microsoft.com/office/powerpoint/2010/main" val="128204006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24" name="그림 23">
            <a:extLst>
              <a:ext uri="{FF2B5EF4-FFF2-40B4-BE49-F238E27FC236}">
                <a16:creationId xmlns:a16="http://schemas.microsoft.com/office/drawing/2014/main" xmlns="" id="{166942EF-EF0C-454C-91D2-DC73638932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288836" y="3421616"/>
            <a:ext cx="1855164" cy="3436384"/>
          </a:xfrm>
          <a:prstGeom prst="rect">
            <a:avLst/>
          </a:prstGeom>
        </p:spPr>
      </p:pic>
      <p:pic>
        <p:nvPicPr>
          <p:cNvPr id="26" name="그림 25">
            <a:extLst>
              <a:ext uri="{FF2B5EF4-FFF2-40B4-BE49-F238E27FC236}">
                <a16:creationId xmlns:a16="http://schemas.microsoft.com/office/drawing/2014/main" xmlns="" id="{34A67A7B-8627-4DEF-8C78-0A984ADA62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3981997"/>
            <a:ext cx="2480553" cy="2876004"/>
          </a:xfrm>
          <a:prstGeom prst="rect">
            <a:avLst/>
          </a:prstGeom>
        </p:spPr>
      </p:pic>
    </p:spTree>
    <p:extLst>
      <p:ext uri="{BB962C8B-B14F-4D97-AF65-F5344CB8AC3E}">
        <p14:creationId xmlns:p14="http://schemas.microsoft.com/office/powerpoint/2010/main" val="168695591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xmlns="" id="{232BD296-78F3-4F63-85A4-A951BA136FCD}"/>
              </a:ext>
            </a:extLst>
          </p:cNvPr>
          <p:cNvSpPr>
            <a:spLocks noGrp="1"/>
          </p:cNvSpPr>
          <p:nvPr>
            <p:ph type="pic" sz="quarter" idx="10" hasCustomPrompt="1"/>
          </p:nvPr>
        </p:nvSpPr>
        <p:spPr>
          <a:xfrm>
            <a:off x="3637220" y="1926854"/>
            <a:ext cx="1869560"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xmlns="" id="{8B8AFB10-1090-401B-8483-DC89894C0132}"/>
              </a:ext>
            </a:extLst>
          </p:cNvPr>
          <p:cNvSpPr>
            <a:spLocks noGrp="1"/>
          </p:cNvSpPr>
          <p:nvPr>
            <p:ph type="pic" sz="quarter" idx="11" hasCustomPrompt="1"/>
          </p:nvPr>
        </p:nvSpPr>
        <p:spPr>
          <a:xfrm>
            <a:off x="1341695" y="1926854"/>
            <a:ext cx="1869560"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xmlns="" id="{9488146F-FA44-4C83-92C1-EC7176FF8A03}"/>
              </a:ext>
            </a:extLst>
          </p:cNvPr>
          <p:cNvSpPr>
            <a:spLocks noGrp="1"/>
          </p:cNvSpPr>
          <p:nvPr>
            <p:ph type="pic" sz="quarter" idx="12" hasCustomPrompt="1"/>
          </p:nvPr>
        </p:nvSpPr>
        <p:spPr>
          <a:xfrm>
            <a:off x="5932745" y="1926854"/>
            <a:ext cx="1869560"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xmlns=""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114908" y="4824920"/>
            <a:ext cx="2029093" cy="2033081"/>
          </a:xfrm>
          <a:prstGeom prst="rect">
            <a:avLst/>
          </a:prstGeom>
        </p:spPr>
      </p:pic>
      <p:pic>
        <p:nvPicPr>
          <p:cNvPr id="17" name="그림 16">
            <a:extLst>
              <a:ext uri="{FF2B5EF4-FFF2-40B4-BE49-F238E27FC236}">
                <a16:creationId xmlns:a16="http://schemas.microsoft.com/office/drawing/2014/main" xmlns=""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20"/>
            <a:ext cx="1667885" cy="2033081"/>
          </a:xfrm>
          <a:prstGeom prst="rect">
            <a:avLst/>
          </a:prstGeom>
        </p:spPr>
      </p:pic>
    </p:spTree>
    <p:extLst>
      <p:ext uri="{BB962C8B-B14F-4D97-AF65-F5344CB8AC3E}">
        <p14:creationId xmlns:p14="http://schemas.microsoft.com/office/powerpoint/2010/main" val="114880034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xmlns="" id="{D0ABD3FB-F2C7-4C13-A836-417362077ADD}"/>
              </a:ext>
            </a:extLst>
          </p:cNvPr>
          <p:cNvSpPr>
            <a:spLocks noGrp="1"/>
          </p:cNvSpPr>
          <p:nvPr>
            <p:ph type="pic" sz="quarter" idx="11" hasCustomPrompt="1"/>
          </p:nvPr>
        </p:nvSpPr>
        <p:spPr>
          <a:xfrm>
            <a:off x="3397023" y="783771"/>
            <a:ext cx="2349954"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xmlns="" id="{BDF5C411-F25E-4CCC-B6CA-76B8372D6A15}"/>
              </a:ext>
            </a:extLst>
          </p:cNvPr>
          <p:cNvSpPr>
            <a:spLocks noGrp="1"/>
          </p:cNvSpPr>
          <p:nvPr>
            <p:ph type="pic" sz="quarter" idx="12" hasCustomPrompt="1"/>
          </p:nvPr>
        </p:nvSpPr>
        <p:spPr>
          <a:xfrm>
            <a:off x="6009595" y="783771"/>
            <a:ext cx="2349954"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xmlns=""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4824920"/>
            <a:ext cx="1682870" cy="2033081"/>
          </a:xfrm>
          <a:prstGeom prst="rect">
            <a:avLst/>
          </a:prstGeom>
        </p:spPr>
      </p:pic>
      <p:pic>
        <p:nvPicPr>
          <p:cNvPr id="12" name="그림 11">
            <a:extLst>
              <a:ext uri="{FF2B5EF4-FFF2-40B4-BE49-F238E27FC236}">
                <a16:creationId xmlns:a16="http://schemas.microsoft.com/office/drawing/2014/main" xmlns=""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121" y="4824920"/>
            <a:ext cx="1569879" cy="2033081"/>
          </a:xfrm>
          <a:prstGeom prst="rect">
            <a:avLst/>
          </a:prstGeom>
        </p:spPr>
      </p:pic>
    </p:spTree>
    <p:extLst>
      <p:ext uri="{BB962C8B-B14F-4D97-AF65-F5344CB8AC3E}">
        <p14:creationId xmlns:p14="http://schemas.microsoft.com/office/powerpoint/2010/main" val="121187409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xmlns="" id="{2391A207-1C33-4252-9014-CA77CBACC11B}"/>
              </a:ext>
            </a:extLst>
          </p:cNvPr>
          <p:cNvSpPr>
            <a:spLocks noGrp="1"/>
          </p:cNvSpPr>
          <p:nvPr>
            <p:ph type="pic" sz="quarter" idx="10" hasCustomPrompt="1"/>
          </p:nvPr>
        </p:nvSpPr>
        <p:spPr>
          <a:xfrm>
            <a:off x="756268" y="1933576"/>
            <a:ext cx="364287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xmlns="" id="{4F8B3256-7FA7-4379-BE43-97F11EA1622E}"/>
              </a:ext>
            </a:extLst>
          </p:cNvPr>
          <p:cNvSpPr>
            <a:spLocks noGrp="1"/>
          </p:cNvSpPr>
          <p:nvPr>
            <p:ph type="pic" sz="quarter" idx="12" hasCustomPrompt="1"/>
          </p:nvPr>
        </p:nvSpPr>
        <p:spPr>
          <a:xfrm>
            <a:off x="4744861" y="1933576"/>
            <a:ext cx="364287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xmlns=""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114908" y="4824920"/>
            <a:ext cx="2029093" cy="2033081"/>
          </a:xfrm>
          <a:prstGeom prst="rect">
            <a:avLst/>
          </a:prstGeom>
        </p:spPr>
      </p:pic>
      <p:pic>
        <p:nvPicPr>
          <p:cNvPr id="32" name="그림 31">
            <a:extLst>
              <a:ext uri="{FF2B5EF4-FFF2-40B4-BE49-F238E27FC236}">
                <a16:creationId xmlns:a16="http://schemas.microsoft.com/office/drawing/2014/main" xmlns=""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4824920"/>
            <a:ext cx="1501517" cy="2033081"/>
          </a:xfrm>
          <a:prstGeom prst="rect">
            <a:avLst/>
          </a:prstGeom>
        </p:spPr>
      </p:pic>
    </p:spTree>
    <p:extLst>
      <p:ext uri="{BB962C8B-B14F-4D97-AF65-F5344CB8AC3E}">
        <p14:creationId xmlns:p14="http://schemas.microsoft.com/office/powerpoint/2010/main" val="303337591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xmlns=""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428780"/>
            <a:ext cx="1311437" cy="2429220"/>
          </a:xfrm>
          <a:prstGeom prst="rect">
            <a:avLst/>
          </a:prstGeom>
        </p:spPr>
      </p:pic>
      <p:pic>
        <p:nvPicPr>
          <p:cNvPr id="18" name="그림 17">
            <a:extLst>
              <a:ext uri="{FF2B5EF4-FFF2-40B4-BE49-F238E27FC236}">
                <a16:creationId xmlns:a16="http://schemas.microsoft.com/office/drawing/2014/main" xmlns=""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6115" y="4824920"/>
            <a:ext cx="1667885" cy="2033081"/>
          </a:xfrm>
          <a:prstGeom prst="rect">
            <a:avLst/>
          </a:prstGeom>
        </p:spPr>
      </p:pic>
    </p:spTree>
    <p:extLst>
      <p:ext uri="{BB962C8B-B14F-4D97-AF65-F5344CB8AC3E}">
        <p14:creationId xmlns:p14="http://schemas.microsoft.com/office/powerpoint/2010/main" val="236485208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26677-B42E-4EA8-A9CE-EC7B88FD641F}" type="datetimeFigureOut">
              <a:rPr lang="en-US" smtClean="0"/>
              <a:t>10/04/2026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1B616-1566-4CB9-95C9-949D5E325500}" type="slidenum">
              <a:rPr lang="en-US" smtClean="0"/>
              <a:t>‹#›</a:t>
            </a:fld>
            <a:endParaRPr lang="en-US"/>
          </a:p>
        </p:txBody>
      </p:sp>
    </p:spTree>
    <p:extLst>
      <p:ext uri="{BB962C8B-B14F-4D97-AF65-F5344CB8AC3E}">
        <p14:creationId xmlns:p14="http://schemas.microsoft.com/office/powerpoint/2010/main" val="19243094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xmlns="" id="{E0B10CFE-2CF3-494D-8DA7-66756CE23278}"/>
              </a:ext>
            </a:extLst>
          </p:cNvPr>
          <p:cNvSpPr>
            <a:spLocks noGrp="1"/>
          </p:cNvSpPr>
          <p:nvPr>
            <p:ph type="pic" sz="quarter" idx="10" hasCustomPrompt="1"/>
          </p:nvPr>
        </p:nvSpPr>
        <p:spPr>
          <a:xfrm>
            <a:off x="6079755" y="1081213"/>
            <a:ext cx="1658884"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xmlns=""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4"/>
            <a:ext cx="2568074" cy="2977477"/>
          </a:xfrm>
          <a:prstGeom prst="rect">
            <a:avLst/>
          </a:prstGeom>
        </p:spPr>
      </p:pic>
      <p:pic>
        <p:nvPicPr>
          <p:cNvPr id="12" name="그림 11">
            <a:extLst>
              <a:ext uri="{FF2B5EF4-FFF2-40B4-BE49-F238E27FC236}">
                <a16:creationId xmlns:a16="http://schemas.microsoft.com/office/drawing/2014/main" xmlns=""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4890" y="3880524"/>
            <a:ext cx="2299111" cy="2977477"/>
          </a:xfrm>
          <a:prstGeom prst="rect">
            <a:avLst/>
          </a:prstGeom>
        </p:spPr>
      </p:pic>
    </p:spTree>
    <p:extLst>
      <p:ext uri="{BB962C8B-B14F-4D97-AF65-F5344CB8AC3E}">
        <p14:creationId xmlns:p14="http://schemas.microsoft.com/office/powerpoint/2010/main" val="272335288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7538DF6A-9E14-4C8F-956D-4333190C4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5006" y="3880524"/>
            <a:ext cx="2198994" cy="2977477"/>
          </a:xfrm>
          <a:prstGeom prst="rect">
            <a:avLst/>
          </a:prstGeom>
        </p:spPr>
      </p:pic>
      <p:pic>
        <p:nvPicPr>
          <p:cNvPr id="12" name="그림 11">
            <a:extLst>
              <a:ext uri="{FF2B5EF4-FFF2-40B4-BE49-F238E27FC236}">
                <a16:creationId xmlns:a16="http://schemas.microsoft.com/office/drawing/2014/main" xmlns="" id="{4C38D3AD-7D0C-4629-A1A2-6765EE07E7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00372"/>
            <a:ext cx="1920619" cy="3557628"/>
          </a:xfrm>
          <a:prstGeom prst="rect">
            <a:avLst/>
          </a:prstGeom>
        </p:spPr>
      </p:pic>
    </p:spTree>
    <p:extLst>
      <p:ext uri="{BB962C8B-B14F-4D97-AF65-F5344CB8AC3E}">
        <p14:creationId xmlns:p14="http://schemas.microsoft.com/office/powerpoint/2010/main" val="73046775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xmlns="" id="{A98FCF67-E8D2-44DB-9E0F-C313E152E82A}"/>
              </a:ext>
            </a:extLst>
          </p:cNvPr>
          <p:cNvSpPr>
            <a:spLocks noGrp="1"/>
          </p:cNvSpPr>
          <p:nvPr>
            <p:ph type="pic" sz="quarter" idx="10" hasCustomPrompt="1"/>
          </p:nvPr>
        </p:nvSpPr>
        <p:spPr>
          <a:xfrm>
            <a:off x="3444698" y="838318"/>
            <a:ext cx="5059937"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xmlns=""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9413" y="3880524"/>
            <a:ext cx="2464588" cy="2977477"/>
          </a:xfrm>
          <a:prstGeom prst="rect">
            <a:avLst/>
          </a:prstGeom>
        </p:spPr>
      </p:pic>
      <p:pic>
        <p:nvPicPr>
          <p:cNvPr id="31" name="그림 30">
            <a:extLst>
              <a:ext uri="{FF2B5EF4-FFF2-40B4-BE49-F238E27FC236}">
                <a16:creationId xmlns:a16="http://schemas.microsoft.com/office/drawing/2014/main" xmlns=""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4"/>
            <a:ext cx="2971636" cy="2977477"/>
          </a:xfrm>
          <a:prstGeom prst="rect">
            <a:avLst/>
          </a:prstGeom>
        </p:spPr>
      </p:pic>
    </p:spTree>
    <p:extLst>
      <p:ext uri="{BB962C8B-B14F-4D97-AF65-F5344CB8AC3E}">
        <p14:creationId xmlns:p14="http://schemas.microsoft.com/office/powerpoint/2010/main" val="267877245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483" y="4824920"/>
            <a:ext cx="1501517" cy="2033081"/>
          </a:xfrm>
          <a:prstGeom prst="rect">
            <a:avLst/>
          </a:prstGeom>
        </p:spPr>
      </p:pic>
      <p:pic>
        <p:nvPicPr>
          <p:cNvPr id="10" name="그림 9">
            <a:extLst>
              <a:ext uri="{FF2B5EF4-FFF2-40B4-BE49-F238E27FC236}">
                <a16:creationId xmlns:a16="http://schemas.microsoft.com/office/drawing/2014/main" xmlns=""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4591454"/>
            <a:ext cx="1753532" cy="2033081"/>
          </a:xfrm>
          <a:prstGeom prst="rect">
            <a:avLst/>
          </a:prstGeom>
        </p:spPr>
      </p:pic>
    </p:spTree>
    <p:extLst>
      <p:ext uri="{BB962C8B-B14F-4D97-AF65-F5344CB8AC3E}">
        <p14:creationId xmlns:p14="http://schemas.microsoft.com/office/powerpoint/2010/main" val="185624827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7413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10232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4824920"/>
            <a:ext cx="1682870" cy="2033081"/>
          </a:xfrm>
          <a:prstGeom prst="rect">
            <a:avLst/>
          </a:prstGeom>
        </p:spPr>
      </p:pic>
      <p:pic>
        <p:nvPicPr>
          <p:cNvPr id="11" name="그림 10">
            <a:extLst>
              <a:ext uri="{FF2B5EF4-FFF2-40B4-BE49-F238E27FC236}">
                <a16:creationId xmlns:a16="http://schemas.microsoft.com/office/drawing/2014/main" xmlns=""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0468" y="4824920"/>
            <a:ext cx="1753532" cy="2033081"/>
          </a:xfrm>
          <a:prstGeom prst="rect">
            <a:avLst/>
          </a:prstGeom>
        </p:spPr>
      </p:pic>
    </p:spTree>
    <p:extLst>
      <p:ext uri="{BB962C8B-B14F-4D97-AF65-F5344CB8AC3E}">
        <p14:creationId xmlns:p14="http://schemas.microsoft.com/office/powerpoint/2010/main" val="310875801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4824920"/>
            <a:ext cx="1501517" cy="2033081"/>
          </a:xfrm>
          <a:prstGeom prst="rect">
            <a:avLst/>
          </a:prstGeom>
        </p:spPr>
      </p:pic>
      <p:pic>
        <p:nvPicPr>
          <p:cNvPr id="11" name="그림 10">
            <a:extLst>
              <a:ext uri="{FF2B5EF4-FFF2-40B4-BE49-F238E27FC236}">
                <a16:creationId xmlns:a16="http://schemas.microsoft.com/office/drawing/2014/main" xmlns=""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121" y="4824920"/>
            <a:ext cx="1569879" cy="2033081"/>
          </a:xfrm>
          <a:prstGeom prst="rect">
            <a:avLst/>
          </a:prstGeom>
        </p:spPr>
      </p:pic>
      <p:pic>
        <p:nvPicPr>
          <p:cNvPr id="6" name="Picture 5">
            <a:extLst>
              <a:ext uri="{FF2B5EF4-FFF2-40B4-BE49-F238E27FC236}">
                <a16:creationId xmlns:a16="http://schemas.microsoft.com/office/drawing/2014/main" xmlns=""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1690227" y="-811260"/>
            <a:ext cx="1917521" cy="2850412"/>
          </a:xfrm>
          <a:prstGeom prst="rect">
            <a:avLst/>
          </a:prstGeom>
        </p:spPr>
      </p:pic>
      <p:pic>
        <p:nvPicPr>
          <p:cNvPr id="7" name="Picture 6">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87975" y="6783226"/>
            <a:ext cx="1470533" cy="2212719"/>
          </a:xfrm>
          <a:prstGeom prst="rect">
            <a:avLst/>
          </a:prstGeom>
        </p:spPr>
      </p:pic>
      <p:sp>
        <p:nvSpPr>
          <p:cNvPr id="9" name="TextBox 3">
            <a:extLst>
              <a:ext uri="{FF2B5EF4-FFF2-40B4-BE49-F238E27FC236}">
                <a16:creationId xmlns:a16="http://schemas.microsoft.com/office/drawing/2014/main" xmlns="" id="{29EA2F57-C96A-966D-50AE-CA599802F3D7}"/>
              </a:ext>
            </a:extLst>
          </p:cNvPr>
          <p:cNvSpPr txBox="1"/>
          <p:nvPr userDrawn="1"/>
        </p:nvSpPr>
        <p:spPr>
          <a:xfrm>
            <a:off x="1904379" y="7974021"/>
            <a:ext cx="5462636" cy="138807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algn="ctr" defTabSz="534654">
              <a:defRPr/>
            </a:pPr>
            <a:r>
              <a:rPr lang="en-US" sz="2105" b="1" dirty="0" err="1">
                <a:solidFill>
                  <a:prstClr val="black"/>
                </a:solidFill>
                <a:latin typeface="Times New Roman" panose="02020603050405020304" pitchFamily="18" charset="0"/>
                <a:cs typeface="Times New Roman" panose="02020603050405020304" pitchFamily="18" charset="0"/>
              </a:rPr>
              <a:t>Mời</a:t>
            </a:r>
            <a:r>
              <a:rPr lang="en-US" sz="2105" b="1" dirty="0">
                <a:solidFill>
                  <a:prstClr val="black"/>
                </a:solidFill>
                <a:latin typeface="Times New Roman" panose="02020603050405020304" pitchFamily="18" charset="0"/>
                <a:cs typeface="Times New Roman" panose="02020603050405020304" pitchFamily="18" charset="0"/>
              </a:rPr>
              <a:t> </a:t>
            </a:r>
            <a:r>
              <a:rPr lang="en-US" sz="2105" b="1" dirty="0" err="1">
                <a:solidFill>
                  <a:prstClr val="black"/>
                </a:solidFill>
                <a:latin typeface="Times New Roman" panose="02020603050405020304" pitchFamily="18" charset="0"/>
                <a:cs typeface="Times New Roman" panose="02020603050405020304" pitchFamily="18" charset="0"/>
              </a:rPr>
              <a:t>truy</a:t>
            </a:r>
            <a:r>
              <a:rPr lang="en-US" sz="2105" b="1" dirty="0">
                <a:solidFill>
                  <a:prstClr val="black"/>
                </a:solidFill>
                <a:latin typeface="Times New Roman" panose="02020603050405020304" pitchFamily="18" charset="0"/>
                <a:cs typeface="Times New Roman" panose="02020603050405020304" pitchFamily="18" charset="0"/>
              </a:rPr>
              <a:t> </a:t>
            </a:r>
            <a:r>
              <a:rPr lang="en-US" sz="2105" b="1" dirty="0" err="1">
                <a:solidFill>
                  <a:prstClr val="black"/>
                </a:solidFill>
                <a:latin typeface="Times New Roman" panose="02020603050405020304" pitchFamily="18" charset="0"/>
                <a:cs typeface="Times New Roman" panose="02020603050405020304" pitchFamily="18" charset="0"/>
              </a:rPr>
              <a:t>cập</a:t>
            </a:r>
            <a:r>
              <a:rPr lang="en-US" sz="2105" b="1" dirty="0">
                <a:solidFill>
                  <a:prstClr val="black"/>
                </a:solidFill>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xmlns="" id="{839CB496-B064-1976-8A73-F5C96C8179F1}"/>
              </a:ext>
            </a:extLst>
          </p:cNvPr>
          <p:cNvSpPr txBox="1">
            <a:spLocks/>
          </p:cNvSpPr>
          <p:nvPr userDrawn="1"/>
        </p:nvSpPr>
        <p:spPr>
          <a:xfrm>
            <a:off x="7824214" y="-739654"/>
            <a:ext cx="1917521"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44546A">
                    <a:lumMod val="20000"/>
                    <a:lumOff val="80000"/>
                  </a:srgbClr>
                </a:solidFill>
                <a:latin typeface="#9Slide07 HoneyCream" pitchFamily="2" charset="0"/>
              </a:rPr>
              <a:t>Măng</a:t>
            </a:r>
            <a:r>
              <a:rPr lang="en-US" sz="1800" dirty="0">
                <a:solidFill>
                  <a:srgbClr val="44546A">
                    <a:lumMod val="20000"/>
                    <a:lumOff val="80000"/>
                  </a:srgbClr>
                </a:solidFill>
                <a:latin typeface="#9Slide07 HoneyCream" pitchFamily="2" charset="0"/>
              </a:rPr>
              <a:t> Non</a:t>
            </a:r>
          </a:p>
        </p:txBody>
      </p:sp>
      <p:sp>
        <p:nvSpPr>
          <p:cNvPr id="12" name="Title 1">
            <a:extLst>
              <a:ext uri="{FF2B5EF4-FFF2-40B4-BE49-F238E27FC236}">
                <a16:creationId xmlns:a16="http://schemas.microsoft.com/office/drawing/2014/main" xmlns="" id="{C2819393-8A5D-E722-6425-C1F457F21F4D}"/>
              </a:ext>
            </a:extLst>
          </p:cNvPr>
          <p:cNvSpPr txBox="1">
            <a:spLocks/>
          </p:cNvSpPr>
          <p:nvPr userDrawn="1"/>
        </p:nvSpPr>
        <p:spPr>
          <a:xfrm>
            <a:off x="341955" y="9080371"/>
            <a:ext cx="1762572"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dirty="0" err="1">
                <a:solidFill>
                  <a:srgbClr val="2C9430"/>
                </a:solidFill>
                <a:latin typeface="#9Slide07 HoneyCream" pitchFamily="2" charset="0"/>
              </a:rPr>
              <a:t>Măng</a:t>
            </a:r>
            <a:r>
              <a:rPr lang="en-US" sz="3743"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xmlns="" id="{67CE625A-7EB5-37D6-AA98-E6F10E173EFB}"/>
              </a:ext>
            </a:extLst>
          </p:cNvPr>
          <p:cNvSpPr txBox="1">
            <a:spLocks/>
          </p:cNvSpPr>
          <p:nvPr userDrawn="1"/>
        </p:nvSpPr>
        <p:spPr>
          <a:xfrm>
            <a:off x="-501560" y="5662860"/>
            <a:ext cx="1917521"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44546A">
                    <a:lumMod val="20000"/>
                    <a:lumOff val="80000"/>
                  </a:srgbClr>
                </a:solidFill>
                <a:latin typeface="#9Slide07 HoneyCream" pitchFamily="2" charset="0"/>
              </a:rPr>
              <a:t>Măng</a:t>
            </a:r>
            <a:r>
              <a:rPr lang="en-US" sz="1800" dirty="0">
                <a:solidFill>
                  <a:srgbClr val="44546A">
                    <a:lumMod val="20000"/>
                    <a:lumOff val="80000"/>
                  </a:srgbClr>
                </a:solidFill>
                <a:latin typeface="#9Slide07 HoneyCream" pitchFamily="2" charset="0"/>
              </a:rPr>
              <a:t> Non</a:t>
            </a:r>
          </a:p>
        </p:txBody>
      </p:sp>
      <p:sp>
        <p:nvSpPr>
          <p:cNvPr id="14" name="TextBox 13">
            <a:extLst>
              <a:ext uri="{FF2B5EF4-FFF2-40B4-BE49-F238E27FC236}">
                <a16:creationId xmlns:a16="http://schemas.microsoft.com/office/drawing/2014/main" xmlns="" id="{A9185F81-9F4C-9E1A-DA28-FF4DF54F9336}"/>
              </a:ext>
            </a:extLst>
          </p:cNvPr>
          <p:cNvSpPr txBox="1"/>
          <p:nvPr userDrawn="1"/>
        </p:nvSpPr>
        <p:spPr>
          <a:xfrm>
            <a:off x="-2190093" y="1955746"/>
            <a:ext cx="2917254" cy="632161"/>
          </a:xfrm>
          <a:prstGeom prst="rect">
            <a:avLst/>
          </a:prstGeom>
          <a:noFill/>
        </p:spPr>
        <p:txBody>
          <a:bodyPr wrap="square" rtlCol="0">
            <a:spAutoFit/>
          </a:bodyPr>
          <a:lstStyle/>
          <a:p>
            <a:pPr algn="ctr"/>
            <a:r>
              <a:rPr lang="en-US" sz="3508"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xmlns="" id="{6BE93520-6E9F-4C6B-1BDC-F5F4B404C88B}"/>
              </a:ext>
            </a:extLst>
          </p:cNvPr>
          <p:cNvSpPr txBox="1"/>
          <p:nvPr userDrawn="1"/>
        </p:nvSpPr>
        <p:spPr>
          <a:xfrm>
            <a:off x="1223241" y="7353445"/>
            <a:ext cx="7713149" cy="578363"/>
          </a:xfrm>
          <a:prstGeom prst="rect">
            <a:avLst/>
          </a:prstGeom>
          <a:noFill/>
        </p:spPr>
        <p:txBody>
          <a:bodyPr wrap="square">
            <a:spAutoFit/>
          </a:bodyPr>
          <a:lstStyle/>
          <a:p>
            <a:pPr algn="ctr" defTabSz="802020">
              <a:buClr>
                <a:srgbClr val="000000"/>
              </a:buClr>
              <a:buSzPts val="1100"/>
              <a:buFont typeface="Arial"/>
              <a:buNone/>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algn="ctr" defTabSz="802020">
              <a:buClr>
                <a:srgbClr val="000000"/>
              </a:buClr>
              <a:buSzPts val="1100"/>
              <a:buFont typeface="Arial"/>
              <a:buNone/>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6979704" y="6858000"/>
            <a:ext cx="2164296" cy="954107"/>
          </a:xfrm>
          <a:prstGeom prst="rect">
            <a:avLst/>
          </a:prstGeom>
          <a:noFill/>
        </p:spPr>
        <p:txBody>
          <a:bodyPr wrap="square" rtlCol="0">
            <a:spAutoFit/>
          </a:bodyPr>
          <a:lstStyle/>
          <a:p>
            <a:pPr algn="ctr"/>
            <a:r>
              <a:rPr lang="en-US" sz="2800" dirty="0">
                <a:solidFill>
                  <a:prstClr val="black"/>
                </a:solidFill>
                <a:latin typeface="UTM Aquarelle" panose="02040603050506020204" pitchFamily="18" charset="0"/>
              </a:rPr>
              <a:t>By </a:t>
            </a:r>
            <a:r>
              <a:rPr lang="en-US" sz="2800" dirty="0" err="1">
                <a:solidFill>
                  <a:prstClr val="black"/>
                </a:solidFill>
                <a:latin typeface="UTM Aquarelle" panose="02040603050506020204" pitchFamily="18" charset="0"/>
              </a:rPr>
              <a:t>Phước</a:t>
            </a:r>
            <a:r>
              <a:rPr lang="en-US" sz="2800" dirty="0">
                <a:solidFill>
                  <a:prstClr val="black"/>
                </a:solidFill>
                <a:latin typeface="UTM Aquarelle" panose="02040603050506020204" pitchFamily="18" charset="0"/>
              </a:rPr>
              <a:t> </a:t>
            </a:r>
            <a:r>
              <a:rPr lang="en-US" sz="2800" dirty="0" err="1">
                <a:solidFill>
                  <a:prstClr val="black"/>
                </a:solidFill>
                <a:latin typeface="UTM Aquarelle" panose="02040603050506020204" pitchFamily="18" charset="0"/>
              </a:rPr>
              <a:t>Trang</a:t>
            </a:r>
            <a:endParaRPr lang="en-US" sz="2800" dirty="0">
              <a:solidFill>
                <a:prstClr val="black"/>
              </a:solidFill>
              <a:latin typeface="UTM Aquarelle" panose="02040603050506020204" pitchFamily="18" charset="0"/>
            </a:endParaRPr>
          </a:p>
        </p:txBody>
      </p:sp>
    </p:spTree>
    <p:extLst>
      <p:ext uri="{BB962C8B-B14F-4D97-AF65-F5344CB8AC3E}">
        <p14:creationId xmlns:p14="http://schemas.microsoft.com/office/powerpoint/2010/main" val="21462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07976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26677-B42E-4EA8-A9CE-EC7B88FD641F}" type="datetimeFigureOut">
              <a:rPr lang="en-US" smtClean="0"/>
              <a:t>10/04/2026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1B616-1566-4CB9-95C9-949D5E325500}" type="slidenum">
              <a:rPr lang="en-US" smtClean="0"/>
              <a:t>‹#›</a:t>
            </a:fld>
            <a:endParaRPr lang="en-US"/>
          </a:p>
        </p:txBody>
      </p:sp>
    </p:spTree>
    <p:extLst>
      <p:ext uri="{BB962C8B-B14F-4D97-AF65-F5344CB8AC3E}">
        <p14:creationId xmlns:p14="http://schemas.microsoft.com/office/powerpoint/2010/main" val="26380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pn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4.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image" Target="../media/image1.png"/><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5.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26677-B42E-4EA8-A9CE-EC7B88FD641F}" type="datetimeFigureOut">
              <a:rPr lang="en-US" smtClean="0"/>
              <a:t>10/04/2026</a:t>
            </a:fld>
            <a:endParaRPr lang="en-US"/>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1B616-1566-4CB9-95C9-949D5E325500}" type="slidenum">
              <a:rPr lang="en-US" smtClean="0"/>
              <a:t>‹#›</a:t>
            </a:fld>
            <a:endParaRPr lang="en-US"/>
          </a:p>
        </p:txBody>
      </p:sp>
    </p:spTree>
    <p:extLst>
      <p:ext uri="{BB962C8B-B14F-4D97-AF65-F5344CB8AC3E}">
        <p14:creationId xmlns:p14="http://schemas.microsoft.com/office/powerpoint/2010/main" val="2513363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941"/>
            <a:ext cx="21336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10/04/2026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941"/>
            <a:ext cx="28956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941"/>
            <a:ext cx="21336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108586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7934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6068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53604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8.xml"/><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6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8.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6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 y="0"/>
            <a:ext cx="91440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86161"/>
            <a:ext cx="8534400" cy="3631747"/>
          </a:xfrm>
          <a:prstGeom prst="rect">
            <a:avLst/>
          </a:prstGeom>
        </p:spPr>
        <p:txBody>
          <a:bodyPr wrap="square" lIns="91426" tIns="45712" rIns="91426" bIns="45712">
            <a:spAutoFit/>
            <a:scene3d>
              <a:camera prst="perspectiveFront"/>
              <a:lightRig rig="threePt" dir="t"/>
            </a:scene3d>
          </a:bodyPr>
          <a:lstStyle/>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UBND PHƯỜNG HƯNG ĐẠO</a:t>
            </a:r>
          </a:p>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TRƯỜNG TIỂU HỌC ĐA PHÚC</a:t>
            </a:r>
            <a:endParaRPr lang="en-US" sz="19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endParaRPr lang="en-US" sz="32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Môn : Toán</a:t>
            </a:r>
          </a:p>
          <a:p>
            <a:pPr algn="ctr" defTabSz="914377"/>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Bài </a:t>
            </a: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52: Diện tích hình chữ nhật, diện tích hình vuông(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T3)</a:t>
            </a:r>
            <a:endParaRPr lang="en-US" sz="4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a:r>
              <a:rPr lang="en-US" sz="4000" b="1" kern="10" dirty="0">
                <a:ln w="9525">
                  <a:round/>
                  <a:headEnd/>
                  <a:tailEnd/>
                </a:ln>
                <a:solidFill>
                  <a:srgbClr val="EEECE1">
                    <a:lumMod val="25000"/>
                  </a:srgbClr>
                </a:solidFill>
                <a:latin typeface="Times New Roman" panose="02020603050405020304" pitchFamily="18" charset="0"/>
                <a:cs typeface="Times New Roman" panose="02020603050405020304" pitchFamily="18" charset="0"/>
              </a:rPr>
              <a:t>Giáo viên thực hiện: Đào Thị Nhung</a:t>
            </a:r>
          </a:p>
        </p:txBody>
      </p:sp>
    </p:spTree>
    <p:extLst>
      <p:ext uri="{BB962C8B-B14F-4D97-AF65-F5344CB8AC3E}">
        <p14:creationId xmlns:p14="http://schemas.microsoft.com/office/powerpoint/2010/main" val="353142834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862F8E34-38AA-4843-B971-5CE44361CE7F}"/>
              </a:ext>
            </a:extLst>
          </p:cNvPr>
          <p:cNvSpPr/>
          <p:nvPr/>
        </p:nvSpPr>
        <p:spPr>
          <a:xfrm>
            <a:off x="964906" y="712380"/>
            <a:ext cx="606056"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prstClr val="white"/>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xmlns="" id="{B4DDAF63-B9D7-4FEC-82A6-32458A2E57D8}"/>
              </a:ext>
            </a:extLst>
          </p:cNvPr>
          <p:cNvSpPr txBox="1"/>
          <p:nvPr/>
        </p:nvSpPr>
        <p:spPr>
          <a:xfrm>
            <a:off x="1698562" y="765555"/>
            <a:ext cx="6044609" cy="1938992"/>
          </a:xfrm>
          <a:prstGeom prst="rect">
            <a:avLst/>
          </a:prstGeom>
          <a:noFill/>
        </p:spPr>
        <p:txBody>
          <a:bodyPr wrap="square" rtlCol="0">
            <a:spAutoFit/>
          </a:bodyPr>
          <a:lstStyle/>
          <a:p>
            <a:pPr algn="just"/>
            <a:r>
              <a:rPr lang="vi-VN" sz="4000" b="1" dirty="0">
                <a:solidFill>
                  <a:prstClr val="black"/>
                </a:solidFill>
                <a:latin typeface="Calibri" panose="020F0502020204030204" pitchFamily="34" charset="0"/>
                <a:cs typeface="Calibri" panose="020F0502020204030204" pitchFamily="34" charset="0"/>
              </a:rPr>
              <a:t>Hình </a:t>
            </a:r>
            <a:r>
              <a:rPr lang="vi-VN" sz="4000" b="1" dirty="0">
                <a:solidFill>
                  <a:prstClr val="black"/>
                </a:solidFill>
                <a:latin typeface="HP001 4 hàng" panose="020B0603050302020204" pitchFamily="34" charset="0"/>
                <a:ea typeface="HP001" panose="020B0603050302020204" pitchFamily="34" charset="0"/>
                <a:cs typeface="Calibri" panose="020F0502020204030204" pitchFamily="34" charset="0"/>
              </a:rPr>
              <a:t>H</a:t>
            </a:r>
            <a:r>
              <a:rPr lang="vi-VN" sz="4000" b="1" dirty="0">
                <a:solidFill>
                  <a:prstClr val="black"/>
                </a:solidFill>
                <a:latin typeface="Calibri" panose="020F0502020204030204" pitchFamily="34" charset="0"/>
                <a:cs typeface="Calibri" panose="020F0502020204030204" pitchFamily="34" charset="0"/>
              </a:rPr>
              <a:t> gồm hình vuông ABCD và hình chữ nhật DMNP như hình bên.</a:t>
            </a:r>
            <a:endParaRPr lang="en-US" sz="4000" b="1" dirty="0">
              <a:solidFill>
                <a:prstClr val="black"/>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206D41E3-077B-4CB7-9E03-40B0274D3433}"/>
              </a:ext>
            </a:extLst>
          </p:cNvPr>
          <p:cNvPicPr>
            <a:picLocks noChangeAspect="1"/>
          </p:cNvPicPr>
          <p:nvPr/>
        </p:nvPicPr>
        <p:blipFill>
          <a:blip r:embed="rId2"/>
          <a:stretch>
            <a:fillRect/>
          </a:stretch>
        </p:blipFill>
        <p:spPr>
          <a:xfrm>
            <a:off x="5039833" y="2051539"/>
            <a:ext cx="3273000" cy="4104602"/>
          </a:xfrm>
          <a:prstGeom prst="rect">
            <a:avLst/>
          </a:prstGeom>
        </p:spPr>
      </p:pic>
      <p:sp>
        <p:nvSpPr>
          <p:cNvPr id="8" name="TextBox 7">
            <a:extLst>
              <a:ext uri="{FF2B5EF4-FFF2-40B4-BE49-F238E27FC236}">
                <a16:creationId xmlns:a16="http://schemas.microsoft.com/office/drawing/2014/main" xmlns="" id="{47DEF983-5A2D-4B0B-A3D1-999E1252CFF6}"/>
              </a:ext>
            </a:extLst>
          </p:cNvPr>
          <p:cNvSpPr txBox="1"/>
          <p:nvPr/>
        </p:nvSpPr>
        <p:spPr>
          <a:xfrm>
            <a:off x="861238" y="2434856"/>
            <a:ext cx="4154672" cy="3416320"/>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1017659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9232253-DB2B-4173-B01B-901AB6079529}"/>
              </a:ext>
            </a:extLst>
          </p:cNvPr>
          <p:cNvSpPr txBox="1"/>
          <p:nvPr/>
        </p:nvSpPr>
        <p:spPr>
          <a:xfrm>
            <a:off x="1507165" y="1222753"/>
            <a:ext cx="6331688" cy="5909310"/>
          </a:xfrm>
          <a:prstGeom prst="rect">
            <a:avLst/>
          </a:prstGeom>
          <a:noFill/>
        </p:spPr>
        <p:txBody>
          <a:bodyPr wrap="square" rtlCol="0">
            <a:spAutoFit/>
          </a:bodyPr>
          <a:lstStyle/>
          <a:p>
            <a:pPr algn="ctr">
              <a:lnSpc>
                <a:spcPct val="150000"/>
              </a:lnSpc>
            </a:pPr>
            <a:r>
              <a:rPr lang="en-US" sz="3600" b="1" u="sng" dirty="0" err="1">
                <a:solidFill>
                  <a:prstClr val="black"/>
                </a:solidFill>
                <a:latin typeface="Tahoma" panose="020B0604030504040204" pitchFamily="34" charset="0"/>
                <a:ea typeface="Tahoma" panose="020B0604030504040204" pitchFamily="34" charset="0"/>
                <a:cs typeface="Tahoma" panose="020B0604030504040204" pitchFamily="34" charset="0"/>
              </a:rPr>
              <a:t>Bài</a:t>
            </a:r>
            <a:r>
              <a:rPr lang="en-US" sz="3600" b="1" u="sng"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600" b="1" u="sng" dirty="0" err="1">
                <a:solidFill>
                  <a:prstClr val="black"/>
                </a:solidFill>
                <a:latin typeface="Tahoma" panose="020B0604030504040204" pitchFamily="34" charset="0"/>
                <a:ea typeface="Tahoma" panose="020B0604030504040204" pitchFamily="34" charset="0"/>
                <a:cs typeface="Tahoma" panose="020B0604030504040204" pitchFamily="34" charset="0"/>
              </a:rPr>
              <a:t>giải</a:t>
            </a:r>
            <a:r>
              <a:rPr lang="en-US" sz="3600" b="1" u="sng"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816237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F6320C3-6833-4581-843F-010036C84DFE}"/>
              </a:ext>
            </a:extLst>
          </p:cNvPr>
          <p:cNvSpPr txBox="1"/>
          <p:nvPr/>
        </p:nvSpPr>
        <p:spPr>
          <a:xfrm>
            <a:off x="1507165" y="1222744"/>
            <a:ext cx="6331688" cy="341632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1118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1DBF5CAC-3F92-4235-BA96-0157BA1698F8}"/>
              </a:ext>
            </a:extLst>
          </p:cNvPr>
          <p:cNvSpPr/>
          <p:nvPr/>
        </p:nvSpPr>
        <p:spPr>
          <a:xfrm>
            <a:off x="542260" y="733644"/>
            <a:ext cx="606056"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prstClr val="white"/>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xmlns="" id="{38020CF2-F515-4C5E-B0F3-8433E70B2657}"/>
              </a:ext>
            </a:extLst>
          </p:cNvPr>
          <p:cNvSpPr txBox="1"/>
          <p:nvPr/>
        </p:nvSpPr>
        <p:spPr>
          <a:xfrm>
            <a:off x="1148317" y="808074"/>
            <a:ext cx="6786230" cy="1938992"/>
          </a:xfrm>
          <a:prstGeom prst="rect">
            <a:avLst/>
          </a:prstGeom>
          <a:noFill/>
        </p:spPr>
        <p:txBody>
          <a:bodyPr wrap="square" rtlCol="0">
            <a:spAutoFit/>
          </a:bodyPr>
          <a:lstStyle/>
          <a:p>
            <a:pPr algn="just"/>
            <a:r>
              <a:rPr lang="vi-VN" sz="3000" b="1" dirty="0">
                <a:solidFill>
                  <a:prstClr val="black"/>
                </a:solidFill>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solidFill>
                <a:prstClr val="black"/>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xmlns="" id="{52D94940-6420-4F60-8C06-9387BB4E1AC1}"/>
              </a:ext>
            </a:extLst>
          </p:cNvPr>
          <p:cNvPicPr>
            <a:picLocks noChangeAspect="1"/>
          </p:cNvPicPr>
          <p:nvPr/>
        </p:nvPicPr>
        <p:blipFill>
          <a:blip r:embed="rId2"/>
          <a:stretch>
            <a:fillRect/>
          </a:stretch>
        </p:blipFill>
        <p:spPr>
          <a:xfrm>
            <a:off x="1773885" y="2339164"/>
            <a:ext cx="6074926" cy="3444949"/>
          </a:xfrm>
          <a:prstGeom prst="rect">
            <a:avLst/>
          </a:prstGeom>
        </p:spPr>
      </p:pic>
    </p:spTree>
    <p:extLst>
      <p:ext uri="{BB962C8B-B14F-4D97-AF65-F5344CB8AC3E}">
        <p14:creationId xmlns:p14="http://schemas.microsoft.com/office/powerpoint/2010/main" val="2260829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7559455" y="-104861"/>
            <a:ext cx="1900709" cy="1407824"/>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84514" y="-110812"/>
            <a:ext cx="1614056" cy="1572904"/>
          </a:xfrm>
          <a:prstGeom prst="rect">
            <a:avLst/>
          </a:prstGeom>
        </p:spPr>
      </p:pic>
      <p:sp>
        <p:nvSpPr>
          <p:cNvPr id="8" name="TextBox 7"/>
          <p:cNvSpPr txBox="1"/>
          <p:nvPr/>
        </p:nvSpPr>
        <p:spPr>
          <a:xfrm>
            <a:off x="1665059" y="245858"/>
            <a:ext cx="103827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algn="ctr">
              <a:defRPr/>
            </a:pPr>
            <a:r>
              <a:rPr lang="en-US" sz="4400" b="1" dirty="0" err="1">
                <a:solidFill>
                  <a:srgbClr val="0070C0"/>
                </a:solidFill>
                <a:latin typeface="Cambria" panose="02040503050406030204" pitchFamily="18" charset="0"/>
                <a:ea typeface="Cambria" panose="02040503050406030204" pitchFamily="18" charset="0"/>
              </a:rPr>
              <a:t>Số</a:t>
            </a:r>
            <a:endParaRPr lang="en-US" sz="4400" b="1" dirty="0">
              <a:solidFill>
                <a:srgbClr val="0070C0"/>
              </a:solidFill>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xmlns="" id="{9339BA6B-B21F-4559-8ABC-20F7CA4A7246}"/>
              </a:ext>
            </a:extLst>
          </p:cNvPr>
          <p:cNvGrpSpPr/>
          <p:nvPr/>
        </p:nvGrpSpPr>
        <p:grpSpPr>
          <a:xfrm>
            <a:off x="614032" y="1520456"/>
            <a:ext cx="7926572" cy="1569660"/>
            <a:chOff x="818707" y="1520456"/>
            <a:chExt cx="10568763" cy="1569660"/>
          </a:xfrm>
        </p:grpSpPr>
        <p:sp>
          <p:nvSpPr>
            <p:cNvPr id="3" name="TextBox 2">
              <a:extLst>
                <a:ext uri="{FF2B5EF4-FFF2-40B4-BE49-F238E27FC236}">
                  <a16:creationId xmlns:a16="http://schemas.microsoft.com/office/drawing/2014/main" xmlns="" id="{9EEC668E-59AA-4E32-A798-8AB62F60CF05}"/>
                </a:ext>
              </a:extLst>
            </p:cNvPr>
            <p:cNvSpPr txBox="1"/>
            <p:nvPr/>
          </p:nvSpPr>
          <p:spPr>
            <a:xfrm>
              <a:off x="818707" y="1520456"/>
              <a:ext cx="10568763" cy="1569660"/>
            </a:xfrm>
            <a:prstGeom prst="rect">
              <a:avLst/>
            </a:prstGeom>
            <a:noFill/>
          </p:spPr>
          <p:txBody>
            <a:bodyPr wrap="square" rtlCol="0">
              <a:spAutoFit/>
            </a:bodyPr>
            <a:lstStyle/>
            <a:p>
              <a:pPr algn="just"/>
              <a:r>
                <a:rPr lang="en-US" sz="3200" dirty="0" err="1">
                  <a:solidFill>
                    <a:srgbClr val="000000"/>
                  </a:solidFill>
                  <a:latin typeface="Calibri" panose="020F0502020204030204" pitchFamily="34" charset="0"/>
                  <a:cs typeface="Calibri" panose="020F0502020204030204" pitchFamily="34" charset="0"/>
                </a:rPr>
                <a:t>Diện</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tích</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tấm</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bìa</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hình</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vuông</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gấp</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đôi</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diện</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tích</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tấm</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bìa</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màu</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đỏ</a:t>
              </a:r>
              <a:r>
                <a:rPr lang="en-US" sz="3200" dirty="0">
                  <a:solidFill>
                    <a:srgbClr val="000000"/>
                  </a:solidFill>
                  <a:latin typeface="Calibri" panose="020F0502020204030204" pitchFamily="34" charset="0"/>
                  <a:cs typeface="Calibri" panose="020F0502020204030204" pitchFamily="34" charset="0"/>
                </a:rPr>
                <a:t>.</a:t>
              </a:r>
            </a:p>
            <a:p>
              <a:pPr algn="just"/>
              <a:r>
                <a:rPr lang="en-US" sz="3200" dirty="0" err="1">
                  <a:solidFill>
                    <a:srgbClr val="000000"/>
                  </a:solidFill>
                  <a:latin typeface="Calibri" panose="020F0502020204030204" pitchFamily="34" charset="0"/>
                  <a:cs typeface="Calibri" panose="020F0502020204030204" pitchFamily="34" charset="0"/>
                </a:rPr>
                <a:t>Diện</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tích</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tấm</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bìa</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hình</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vuông</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là</a:t>
              </a:r>
              <a:r>
                <a:rPr lang="en-US" sz="3200" dirty="0">
                  <a:solidFill>
                    <a:srgbClr val="000000"/>
                  </a:solidFill>
                  <a:latin typeface="Calibri" panose="020F0502020204030204" pitchFamily="34" charset="0"/>
                  <a:cs typeface="Calibri" panose="020F0502020204030204" pitchFamily="34" charset="0"/>
                </a:rPr>
                <a:t>         cm</a:t>
              </a:r>
              <a:r>
                <a:rPr lang="en-US" sz="3200" baseline="30000" dirty="0">
                  <a:solidFill>
                    <a:srgbClr val="000000"/>
                  </a:solidFill>
                  <a:latin typeface="Calibri" panose="020F0502020204030204" pitchFamily="34" charset="0"/>
                  <a:cs typeface="Calibri" panose="020F0502020204030204" pitchFamily="34" charset="0"/>
                </a:rPr>
                <a:t>2</a:t>
              </a:r>
              <a:r>
                <a:rPr lang="en-US" sz="3200" dirty="0">
                  <a:solidFill>
                    <a:srgbClr val="000000"/>
                  </a:solidFill>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xmlns=""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xmlns="" id="{480BF852-F1C1-4297-9A19-8526B1DC7451}"/>
              </a:ext>
            </a:extLst>
          </p:cNvPr>
          <p:cNvPicPr>
            <a:picLocks noChangeAspect="1"/>
          </p:cNvPicPr>
          <p:nvPr/>
        </p:nvPicPr>
        <p:blipFill>
          <a:blip r:embed="rId8"/>
          <a:stretch>
            <a:fillRect/>
          </a:stretch>
        </p:blipFill>
        <p:spPr>
          <a:xfrm>
            <a:off x="6031234" y="2550709"/>
            <a:ext cx="2325956" cy="2701723"/>
          </a:xfrm>
          <a:prstGeom prst="rect">
            <a:avLst/>
          </a:prstGeom>
        </p:spPr>
      </p:pic>
      <p:sp>
        <p:nvSpPr>
          <p:cNvPr id="17" name="TextBox 16">
            <a:extLst>
              <a:ext uri="{FF2B5EF4-FFF2-40B4-BE49-F238E27FC236}">
                <a16:creationId xmlns:a16="http://schemas.microsoft.com/office/drawing/2014/main" xmlns="" id="{7C5632DC-C50B-473A-A234-C45CA8EAB1C9}"/>
              </a:ext>
            </a:extLst>
          </p:cNvPr>
          <p:cNvSpPr txBox="1"/>
          <p:nvPr/>
        </p:nvSpPr>
        <p:spPr>
          <a:xfrm>
            <a:off x="765544" y="2923957"/>
            <a:ext cx="5287040" cy="4524315"/>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6261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7559454" y="-104861"/>
            <a:ext cx="1900709" cy="1407824"/>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84514" y="-110812"/>
            <a:ext cx="1614056" cy="1572904"/>
          </a:xfrm>
          <a:prstGeom prst="rect">
            <a:avLst/>
          </a:prstGeom>
        </p:spPr>
      </p:pic>
      <p:sp>
        <p:nvSpPr>
          <p:cNvPr id="8" name="TextBox 7"/>
          <p:cNvSpPr txBox="1"/>
          <p:nvPr/>
        </p:nvSpPr>
        <p:spPr>
          <a:xfrm>
            <a:off x="1665059" y="245856"/>
            <a:ext cx="103827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algn="ctr">
              <a:defRPr/>
            </a:pPr>
            <a:r>
              <a:rPr lang="en-US" sz="4400" b="1" dirty="0" err="1">
                <a:solidFill>
                  <a:srgbClr val="0070C0"/>
                </a:solidFill>
                <a:latin typeface="Cambria" panose="02040503050406030204" pitchFamily="18" charset="0"/>
                <a:ea typeface="Cambria" panose="02040503050406030204" pitchFamily="18" charset="0"/>
              </a:rPr>
              <a:t>Số</a:t>
            </a:r>
            <a:endParaRPr lang="en-US" sz="4400" b="1" dirty="0">
              <a:solidFill>
                <a:srgbClr val="0070C0"/>
              </a:solidFill>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xmlns="" id="{9339BA6B-B21F-4559-8ABC-20F7CA4A7246}"/>
              </a:ext>
            </a:extLst>
          </p:cNvPr>
          <p:cNvGrpSpPr/>
          <p:nvPr/>
        </p:nvGrpSpPr>
        <p:grpSpPr>
          <a:xfrm>
            <a:off x="614032" y="1520456"/>
            <a:ext cx="7926572" cy="1569660"/>
            <a:chOff x="818707" y="1520456"/>
            <a:chExt cx="10568763" cy="1569660"/>
          </a:xfrm>
        </p:grpSpPr>
        <p:sp>
          <p:nvSpPr>
            <p:cNvPr id="3" name="TextBox 2">
              <a:extLst>
                <a:ext uri="{FF2B5EF4-FFF2-40B4-BE49-F238E27FC236}">
                  <a16:creationId xmlns:a16="http://schemas.microsoft.com/office/drawing/2014/main" xmlns="" id="{9EEC668E-59AA-4E32-A798-8AB62F60CF05}"/>
                </a:ext>
              </a:extLst>
            </p:cNvPr>
            <p:cNvSpPr txBox="1"/>
            <p:nvPr/>
          </p:nvSpPr>
          <p:spPr>
            <a:xfrm>
              <a:off x="818707" y="1520456"/>
              <a:ext cx="10568763" cy="1569660"/>
            </a:xfrm>
            <a:prstGeom prst="rect">
              <a:avLst/>
            </a:prstGeom>
            <a:noFill/>
          </p:spPr>
          <p:txBody>
            <a:bodyPr wrap="square" rtlCol="0">
              <a:spAutoFit/>
            </a:bodyPr>
            <a:lstStyle/>
            <a:p>
              <a:pPr algn="just"/>
              <a:r>
                <a:rPr lang="en-US" sz="3200" dirty="0" err="1">
                  <a:solidFill>
                    <a:srgbClr val="000000"/>
                  </a:solidFill>
                  <a:latin typeface="Calibri" panose="020F0502020204030204" pitchFamily="34" charset="0"/>
                  <a:cs typeface="Calibri" panose="020F0502020204030204" pitchFamily="34" charset="0"/>
                </a:rPr>
                <a:t>Diện</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tích</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tấm</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bìa</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hình</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vuông</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gấp</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đôi</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diện</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tích</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tấm</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bìa</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màu</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đỏ</a:t>
              </a:r>
              <a:r>
                <a:rPr lang="en-US" sz="3200" dirty="0">
                  <a:solidFill>
                    <a:srgbClr val="000000"/>
                  </a:solidFill>
                  <a:latin typeface="Calibri" panose="020F0502020204030204" pitchFamily="34" charset="0"/>
                  <a:cs typeface="Calibri" panose="020F0502020204030204" pitchFamily="34" charset="0"/>
                </a:rPr>
                <a:t>.</a:t>
              </a:r>
            </a:p>
            <a:p>
              <a:pPr algn="just"/>
              <a:r>
                <a:rPr lang="en-US" sz="3200" dirty="0" err="1">
                  <a:solidFill>
                    <a:srgbClr val="000000"/>
                  </a:solidFill>
                  <a:latin typeface="Calibri" panose="020F0502020204030204" pitchFamily="34" charset="0"/>
                  <a:cs typeface="Calibri" panose="020F0502020204030204" pitchFamily="34" charset="0"/>
                </a:rPr>
                <a:t>Diện</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tích</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tấm</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bìa</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hình</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vuông</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là</a:t>
              </a:r>
              <a:r>
                <a:rPr lang="en-US" sz="3200" dirty="0">
                  <a:solidFill>
                    <a:srgbClr val="000000"/>
                  </a:solidFill>
                  <a:latin typeface="Calibri" panose="020F0502020204030204" pitchFamily="34" charset="0"/>
                  <a:cs typeface="Calibri" panose="020F0502020204030204" pitchFamily="34" charset="0"/>
                </a:rPr>
                <a:t>         cm</a:t>
              </a:r>
              <a:r>
                <a:rPr lang="en-US" sz="3200" baseline="30000" dirty="0">
                  <a:solidFill>
                    <a:srgbClr val="000000"/>
                  </a:solidFill>
                  <a:latin typeface="Calibri" panose="020F0502020204030204" pitchFamily="34" charset="0"/>
                  <a:cs typeface="Calibri" panose="020F0502020204030204" pitchFamily="34" charset="0"/>
                </a:rPr>
                <a:t>2</a:t>
              </a:r>
              <a:r>
                <a:rPr lang="en-US" sz="3200" dirty="0">
                  <a:solidFill>
                    <a:srgbClr val="000000"/>
                  </a:solidFill>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xmlns=""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xmlns="" id="{480BF852-F1C1-4297-9A19-8526B1DC7451}"/>
              </a:ext>
            </a:extLst>
          </p:cNvPr>
          <p:cNvPicPr>
            <a:picLocks noChangeAspect="1"/>
          </p:cNvPicPr>
          <p:nvPr/>
        </p:nvPicPr>
        <p:blipFill>
          <a:blip r:embed="rId8"/>
          <a:stretch>
            <a:fillRect/>
          </a:stretch>
        </p:blipFill>
        <p:spPr>
          <a:xfrm>
            <a:off x="6031234" y="2550709"/>
            <a:ext cx="2325956" cy="2701723"/>
          </a:xfrm>
          <a:prstGeom prst="rect">
            <a:avLst/>
          </a:prstGeom>
        </p:spPr>
      </p:pic>
      <p:sp>
        <p:nvSpPr>
          <p:cNvPr id="17" name="TextBox 16">
            <a:extLst>
              <a:ext uri="{FF2B5EF4-FFF2-40B4-BE49-F238E27FC236}">
                <a16:creationId xmlns:a16="http://schemas.microsoft.com/office/drawing/2014/main" xmlns="" id="{7C5632DC-C50B-473A-A234-C45CA8EAB1C9}"/>
              </a:ext>
            </a:extLst>
          </p:cNvPr>
          <p:cNvSpPr txBox="1"/>
          <p:nvPr/>
        </p:nvSpPr>
        <p:spPr>
          <a:xfrm>
            <a:off x="765544" y="2923956"/>
            <a:ext cx="5287040" cy="4524315"/>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2476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1DBF5CAC-3F92-4235-BA96-0157BA1698F8}"/>
              </a:ext>
            </a:extLst>
          </p:cNvPr>
          <p:cNvSpPr/>
          <p:nvPr/>
        </p:nvSpPr>
        <p:spPr>
          <a:xfrm>
            <a:off x="728620" y="604436"/>
            <a:ext cx="606056"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4000" dirty="0">
                <a:solidFill>
                  <a:prstClr val="white"/>
                </a:solidFill>
                <a:latin typeface="Calibri" panose="020F0502020204030204" pitchFamily="34" charset="0"/>
                <a:cs typeface="Calibri" panose="020F0502020204030204" pitchFamily="34" charset="0"/>
              </a:rPr>
              <a:t>4</a:t>
            </a:r>
          </a:p>
        </p:txBody>
      </p:sp>
      <p:grpSp>
        <p:nvGrpSpPr>
          <p:cNvPr id="4" name="Group 3">
            <a:extLst>
              <a:ext uri="{FF2B5EF4-FFF2-40B4-BE49-F238E27FC236}">
                <a16:creationId xmlns:a16="http://schemas.microsoft.com/office/drawing/2014/main" xmlns="" id="{53DCD28E-A3B9-4ECA-9CC8-D47BB5FCDD05}"/>
              </a:ext>
            </a:extLst>
          </p:cNvPr>
          <p:cNvGrpSpPr/>
          <p:nvPr/>
        </p:nvGrpSpPr>
        <p:grpSpPr>
          <a:xfrm>
            <a:off x="1228726" y="668927"/>
            <a:ext cx="6978512" cy="2400657"/>
            <a:chOff x="1638300" y="668926"/>
            <a:chExt cx="9304682" cy="2400657"/>
          </a:xfrm>
        </p:grpSpPr>
        <p:sp>
          <p:nvSpPr>
            <p:cNvPr id="7" name="TextBox 6">
              <a:extLst>
                <a:ext uri="{FF2B5EF4-FFF2-40B4-BE49-F238E27FC236}">
                  <a16:creationId xmlns:a16="http://schemas.microsoft.com/office/drawing/2014/main" xmlns="" id="{38020CF2-F515-4C5E-B0F3-8433E70B2657}"/>
                </a:ext>
              </a:extLst>
            </p:cNvPr>
            <p:cNvSpPr txBox="1"/>
            <p:nvPr/>
          </p:nvSpPr>
          <p:spPr>
            <a:xfrm>
              <a:off x="1638300" y="668926"/>
              <a:ext cx="9304682" cy="2400657"/>
            </a:xfrm>
            <a:prstGeom prst="rect">
              <a:avLst/>
            </a:prstGeom>
            <a:noFill/>
          </p:spPr>
          <p:txBody>
            <a:bodyPr wrap="square" rtlCol="0">
              <a:spAutoFit/>
            </a:bodyPr>
            <a:lstStyle/>
            <a:p>
              <a:pPr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solidFill>
                    <a:prstClr val="black"/>
                  </a:solidFill>
                  <a:latin typeface="Calibri" panose="020F0502020204030204" pitchFamily="34" charset="0"/>
                  <a:cs typeface="Calibri" panose="020F0502020204030204" pitchFamily="34" charset="0"/>
                </a:rPr>
                <a:t>cm</a:t>
              </a:r>
              <a:r>
                <a:rPr lang="en-US" sz="3000" b="1" baseline="30000" dirty="0">
                  <a:solidFill>
                    <a:prstClr val="black"/>
                  </a:solidFill>
                  <a:latin typeface="Calibri" panose="020F0502020204030204" pitchFamily="34" charset="0"/>
                  <a:cs typeface="Calibri" panose="020F0502020204030204" pitchFamily="34" charset="0"/>
                </a:rPr>
                <a:t>2</a:t>
              </a:r>
              <a:endParaRPr lang="en-US" sz="3000" b="1" dirty="0">
                <a:solidFill>
                  <a:prstClr val="black"/>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xmlns=""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xmlns="" id="{FE93E8C7-B953-4636-B84B-A96FFBEC1447}"/>
              </a:ext>
            </a:extLst>
          </p:cNvPr>
          <p:cNvPicPr>
            <a:picLocks noChangeAspect="1"/>
          </p:cNvPicPr>
          <p:nvPr/>
        </p:nvPicPr>
        <p:blipFill>
          <a:blip r:embed="rId2"/>
          <a:stretch>
            <a:fillRect/>
          </a:stretch>
        </p:blipFill>
        <p:spPr>
          <a:xfrm>
            <a:off x="6140054" y="2857500"/>
            <a:ext cx="1632347" cy="3113772"/>
          </a:xfrm>
          <a:prstGeom prst="rect">
            <a:avLst/>
          </a:prstGeom>
        </p:spPr>
      </p:pic>
      <p:sp>
        <p:nvSpPr>
          <p:cNvPr id="11" name="TextBox 10">
            <a:extLst>
              <a:ext uri="{FF2B5EF4-FFF2-40B4-BE49-F238E27FC236}">
                <a16:creationId xmlns:a16="http://schemas.microsoft.com/office/drawing/2014/main" xmlns="" id="{9441D3AD-5A1C-4084-96A1-C2B4B39A9472}"/>
              </a:ext>
            </a:extLst>
          </p:cNvPr>
          <p:cNvSpPr txBox="1"/>
          <p:nvPr/>
        </p:nvSpPr>
        <p:spPr>
          <a:xfrm>
            <a:off x="1078707" y="2533650"/>
            <a:ext cx="4700588"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294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478</Words>
  <Application>Microsoft Office PowerPoint</Application>
  <PresentationFormat>On-screen Show (4:3)</PresentationFormat>
  <Paragraphs>59</Paragraphs>
  <Slides>8</Slides>
  <Notes>2</Notes>
  <HiddenSlides>0</HiddenSlides>
  <MMClips>0</MMClips>
  <ScaleCrop>false</ScaleCrop>
  <HeadingPairs>
    <vt:vector size="4" baseType="variant">
      <vt:variant>
        <vt:lpstr>Theme</vt:lpstr>
      </vt:variant>
      <vt:variant>
        <vt:i4>5</vt:i4>
      </vt:variant>
      <vt:variant>
        <vt:lpstr>Slide Titles</vt:lpstr>
      </vt:variant>
      <vt:variant>
        <vt:i4>8</vt:i4>
      </vt:variant>
    </vt:vector>
  </HeadingPairs>
  <TitlesOfParts>
    <vt:vector size="13" baseType="lpstr">
      <vt:lpstr>Office Theme</vt:lpstr>
      <vt:lpstr>3_Office Theme</vt:lpstr>
      <vt:lpstr>PPTMON theme</vt:lpstr>
      <vt:lpstr>1_PPTMON theme</vt:lpstr>
      <vt:lpstr>2_PPTMON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2026-04-10T09:05:53Z</dcterms:created>
  <dcterms:modified xsi:type="dcterms:W3CDTF">2026-04-10T09:07:57Z</dcterms:modified>
</cp:coreProperties>
</file>