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711" r:id="rId4"/>
    <p:sldMasterId id="2147483748" r:id="rId5"/>
    <p:sldMasterId id="2147483785" r:id="rId6"/>
    <p:sldMasterId id="2147483822" r:id="rId7"/>
  </p:sldMasterIdLst>
  <p:notesMasterIdLst>
    <p:notesMasterId r:id="rId15"/>
  </p:notesMasterIdLst>
  <p:sldIdLst>
    <p:sldId id="257" r:id="rId8"/>
    <p:sldId id="258" r:id="rId9"/>
    <p:sldId id="259" r:id="rId10"/>
    <p:sldId id="260" r:id="rId11"/>
    <p:sldId id="261"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7" d="100"/>
          <a:sy n="27"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521FC-5209-4E37-A659-1D787614C26C}"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ABAC4-6A3C-404E-9800-5E2740FA296D}" type="slidenum">
              <a:rPr lang="en-US" smtClean="0"/>
              <a:t>‹#›</a:t>
            </a:fld>
            <a:endParaRPr lang="en-US"/>
          </a:p>
        </p:txBody>
      </p:sp>
    </p:spTree>
    <p:extLst>
      <p:ext uri="{BB962C8B-B14F-4D97-AF65-F5344CB8AC3E}">
        <p14:creationId xmlns:p14="http://schemas.microsoft.com/office/powerpoint/2010/main" val="211481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288CD-1282-47B1-BE9F-991BF3BC7FD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288CD-1282-47B1-BE9F-991BF3BC7FD6}"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288CD-1282-47B1-BE9F-991BF3BC7FD6}"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288CD-1282-47B1-BE9F-991BF3BC7FD6}"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20254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47E0B6-1A83-4EBC-7D69-4B2E802CA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437AD51-927E-D0ED-F5E0-82CDD092AFC9}"/>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xmlns="" id="{101DC65D-E5E2-BEB0-3610-42C2EC8BD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6DC40C9E-2AFC-79E0-C739-689610AABC60}"/>
              </a:ext>
            </a:extLst>
          </p:cNvPr>
          <p:cNvSpPr>
            <a:spLocks noGrp="1"/>
          </p:cNvSpPr>
          <p:nvPr>
            <p:ph type="sldNum" sz="quarter" idx="10"/>
          </p:nvPr>
        </p:nvSpPr>
        <p:spPr/>
        <p:txBody>
          <a:bodyPr/>
          <a:lstStyle/>
          <a:p>
            <a:pPr>
              <a:defRPr/>
            </a:pPr>
            <a:fld id="{95E288CD-1282-47B1-BE9F-991BF3BC7FD6}"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27070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4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5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903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061089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913424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02174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1480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939855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00267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97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423891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952091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7569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4970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64547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593195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836020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676934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70420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048011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962864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3887391" y="987450"/>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51172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3887391" y="987450"/>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62539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650750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384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812118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20240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045690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623888" y="1709757"/>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623888" y="4589482"/>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831848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10095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585852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56313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150915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13478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5441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2645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34381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76453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5059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58773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79314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65085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51466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97930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159840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27489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763711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44172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8289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277868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05889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28287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07970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97524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07511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80031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31066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623888" y="1709769"/>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623888" y="458949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570502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693672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15482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525911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3887391" y="987444"/>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171106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3887391" y="987444"/>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57196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84062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628650" y="635636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3028950" y="635636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6457950" y="635636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951871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7754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23732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623888" y="1709749"/>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623888" y="458947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091027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633048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191286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239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04861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1738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267883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462838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09388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801391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550940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049120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672090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438567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532042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698019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72320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859175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778538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44324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61946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50105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86909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59600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79031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512451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21272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112323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5271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668770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8791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4357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04694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3887391" y="98743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807277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642016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3887391" y="98743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667560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33910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628650" y="635636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3028950" y="635636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6457950" y="635636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553708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11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566652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50746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67491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6722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899129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959566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0211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573219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208240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92004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758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844347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7148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966668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8002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64525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83751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837947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088293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041869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64739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77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07546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561543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6340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85461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034793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3887391" y="98745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3918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3887391" y="98745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223885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460039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628650" y="6356381"/>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3028950" y="6356381"/>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6457950" y="6356381"/>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587447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856792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36"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36"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168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72443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623888" y="1709767"/>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623888" y="4589492"/>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91261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91704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698106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903683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08547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98400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334613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1168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51596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208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235230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14103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388602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80766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77267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26633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750252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2692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066406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45888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779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12495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123043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457397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834333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22780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26298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27993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7675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829596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843053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668"/>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57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271164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4B0E05-DE30-485A-A465-C8072F31082A}"/>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F7DCC0B7-8E64-4167-BB4E-4050F349D301}"/>
              </a:ext>
            </a:extLst>
          </p:cNvPr>
          <p:cNvSpPr>
            <a:spLocks noGrp="1"/>
          </p:cNvSpPr>
          <p:nvPr>
            <p:ph idx="1"/>
          </p:nvPr>
        </p:nvSpPr>
        <p:spPr>
          <a:xfrm>
            <a:off x="3887391" y="987454"/>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C728DC0C-BFEA-4C2A-9957-2CCDB445384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6A06335-893B-4176-96A4-8C469D884CB1}"/>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C3280AA-2D87-496D-9C9B-FAAE1F43E2B7}"/>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4CE82B35-CF86-41BC-ADCF-A271353C787B}"/>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57602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5CEB31-7637-438D-A61E-26C1BC9552D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C84EB0A-F0E7-4D37-BAFA-A2BA830E25B6}"/>
              </a:ext>
            </a:extLst>
          </p:cNvPr>
          <p:cNvSpPr>
            <a:spLocks noGrp="1"/>
          </p:cNvSpPr>
          <p:nvPr>
            <p:ph type="pic" idx="1"/>
          </p:nvPr>
        </p:nvSpPr>
        <p:spPr>
          <a:xfrm>
            <a:off x="3887391" y="987454"/>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73BE547-8675-40A6-95F8-51AE1F7BE03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96F94B6-CE19-46EB-9CA1-9C090D3B579B}"/>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1166B540-2BC2-4EC5-9FA8-2362507EBD96}"/>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FD9AD9D9-8F7C-4B72-88E9-2A19E843EB9B}"/>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70863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29CF29-4A39-451D-9618-112093E1F322}"/>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E338048-A981-4826-9C48-91343EBC5689}"/>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E8C77D2-CD9A-497C-9DA7-0A3CE2FB8C38}"/>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3471FD5-E56D-4D63-BE5C-C77EC7AB6B8D}"/>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7734FF10-C88D-45C9-991E-C69B0AD9D958}"/>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670865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A9EF3D7-652E-44B4-B4F2-2C62775DF996}"/>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10933E-7816-4C12-8CB6-48731169E281}"/>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33E5553-77AE-45D2-9FD3-5862ADF6D0AB}"/>
              </a:ext>
            </a:extLst>
          </p:cNvPr>
          <p:cNvSpPr>
            <a:spLocks noGrp="1"/>
          </p:cNvSpPr>
          <p:nvPr>
            <p:ph type="dt" sz="half" idx="10"/>
          </p:nvPr>
        </p:nvSpPr>
        <p:spPr>
          <a:xfrm>
            <a:off x="628650" y="6356379"/>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912680F7-2355-4CF2-8AFC-B062C8AFE3A5}"/>
              </a:ext>
            </a:extLst>
          </p:cNvPr>
          <p:cNvSpPr>
            <a:spLocks noGrp="1"/>
          </p:cNvSpPr>
          <p:nvPr>
            <p:ph type="ftr" sz="quarter" idx="11"/>
          </p:nvPr>
        </p:nvSpPr>
        <p:spPr>
          <a:xfrm>
            <a:off x="3028950" y="6356379"/>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12C2932F-47CA-49E0-9475-990D68660B02}"/>
              </a:ext>
            </a:extLst>
          </p:cNvPr>
          <p:cNvSpPr>
            <a:spLocks noGrp="1"/>
          </p:cNvSpPr>
          <p:nvPr>
            <p:ph type="sldNum" sz="quarter" idx="12"/>
          </p:nvPr>
        </p:nvSpPr>
        <p:spPr>
          <a:xfrm>
            <a:off x="6457950" y="6356379"/>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60475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1FADF-E6FB-4266-9748-7C5144D43EB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F87AC28-BB45-453F-A55E-BEF6DF088A1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3C0AAA-879B-45E8-956C-DA317ADD8DB4}"/>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B32BE806-9347-4D76-8F6F-8C71C53A6E3B}"/>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1C10545-9BE8-4706-886E-7B66923EFF5B}"/>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6875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74E0D0-DC21-4C4D-A8B0-799058637CF9}"/>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D3F7DEC-D939-4A34-83D9-83D507753B50}"/>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F090CC-7A75-4490-BEF9-2F94B17BD447}"/>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5675886C-FE14-4673-A29B-E6FE5384D671}"/>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C5A18DE9-95F0-4B7B-9B44-A50FB0491150}"/>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48408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C87681-08B8-4583-989D-35BF601142B6}"/>
              </a:ext>
            </a:extLst>
          </p:cNvPr>
          <p:cNvSpPr>
            <a:spLocks noGrp="1"/>
          </p:cNvSpPr>
          <p:nvPr>
            <p:ph type="title"/>
          </p:nvPr>
        </p:nvSpPr>
        <p:spPr>
          <a:xfrm>
            <a:off x="623888" y="1709763"/>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DFD051D-8009-4397-BFC2-75EA7C25C75C}"/>
              </a:ext>
            </a:extLst>
          </p:cNvPr>
          <p:cNvSpPr>
            <a:spLocks noGrp="1"/>
          </p:cNvSpPr>
          <p:nvPr>
            <p:ph type="body" idx="1"/>
          </p:nvPr>
        </p:nvSpPr>
        <p:spPr>
          <a:xfrm>
            <a:off x="623888" y="4589488"/>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7792483-81F6-4FE9-A126-98CFFF773B8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5" name="页脚占位符 4">
            <a:extLst>
              <a:ext uri="{FF2B5EF4-FFF2-40B4-BE49-F238E27FC236}">
                <a16:creationId xmlns:a16="http://schemas.microsoft.com/office/drawing/2014/main" xmlns="" id="{AAD1625D-4B23-4017-A302-19DC5ED2BC55}"/>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6" name="灯片编号占位符 5">
            <a:extLst>
              <a:ext uri="{FF2B5EF4-FFF2-40B4-BE49-F238E27FC236}">
                <a16:creationId xmlns:a16="http://schemas.microsoft.com/office/drawing/2014/main" xmlns="" id="{0026E198-77CB-4B69-9F9B-DB340DEC8997}"/>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6791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6A3E9F-D981-4021-B084-E6DC73AB8126}"/>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2986556-1EEB-4CC7-8EEF-6AADD8D840B2}"/>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EC6C37F-CA31-49E2-AABB-3046E3EE5056}"/>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43F1B-F552-419A-A5AA-4D77471A2C66}"/>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6" name="页脚占位符 5">
            <a:extLst>
              <a:ext uri="{FF2B5EF4-FFF2-40B4-BE49-F238E27FC236}">
                <a16:creationId xmlns:a16="http://schemas.microsoft.com/office/drawing/2014/main" xmlns="" id="{97072B11-202A-4237-B2C3-6B4D518E0642}"/>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7" name="灯片编号占位符 6">
            <a:extLst>
              <a:ext uri="{FF2B5EF4-FFF2-40B4-BE49-F238E27FC236}">
                <a16:creationId xmlns:a16="http://schemas.microsoft.com/office/drawing/2014/main" xmlns="" id="{8E378FF8-EE34-404F-923F-B6F9956D5EE3}"/>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8464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AAC71B-A0E8-4A69-9359-16150DD788F2}"/>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C4EA58-5761-4341-8C6C-70CA79F0CC5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640CC29-2A6E-49BB-8CFE-6B2682B53C2A}"/>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E644A87-A7AC-46A6-A5E5-429621855E8C}"/>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FCBC06-A702-469C-8885-EBFDBC9DAE85}"/>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FA23F41-3BF2-42F3-9130-704CC2A4A9FB}"/>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8" name="页脚占位符 7">
            <a:extLst>
              <a:ext uri="{FF2B5EF4-FFF2-40B4-BE49-F238E27FC236}">
                <a16:creationId xmlns:a16="http://schemas.microsoft.com/office/drawing/2014/main" xmlns="" id="{D4E512CF-71E5-443F-BAD9-F81F47FA0510}"/>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9" name="灯片编号占位符 8">
            <a:extLst>
              <a:ext uri="{FF2B5EF4-FFF2-40B4-BE49-F238E27FC236}">
                <a16:creationId xmlns:a16="http://schemas.microsoft.com/office/drawing/2014/main" xmlns="" id="{BEA0FA81-3F0B-4998-A56E-B62FE28C9403}"/>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42441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219"/>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957"/>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467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E63428-9444-4AA2-8F40-C1CEA1A871ED}"/>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EF0B7C-D119-406A-8241-5AF0CAA1A440}"/>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4" name="页脚占位符 3">
            <a:extLst>
              <a:ext uri="{FF2B5EF4-FFF2-40B4-BE49-F238E27FC236}">
                <a16:creationId xmlns:a16="http://schemas.microsoft.com/office/drawing/2014/main" xmlns="" id="{80481880-00BC-4FF9-B8F7-9D144079B016}"/>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5" name="灯片编号占位符 4">
            <a:extLst>
              <a:ext uri="{FF2B5EF4-FFF2-40B4-BE49-F238E27FC236}">
                <a16:creationId xmlns:a16="http://schemas.microsoft.com/office/drawing/2014/main" xmlns="" id="{B84BBAF6-0209-49CB-885E-4F8854A787A0}"/>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79997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466556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676503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67424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14968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824911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937363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1167278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210130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3613284-07E0-4EC4-8175-5FC9ADB104D1}"/>
              </a:ext>
            </a:extLst>
          </p:cNvPr>
          <p:cNvSpPr>
            <a:spLocks noGrp="1"/>
          </p:cNvSpPr>
          <p:nvPr>
            <p:ph type="dt" sz="half" idx="10"/>
          </p:nvPr>
        </p:nvSpPr>
        <p:spPr>
          <a:xfrm>
            <a:off x="628650" y="6356375"/>
            <a:ext cx="2057400" cy="365125"/>
          </a:xfrm>
          <a:prstGeom prst="rect">
            <a:avLst/>
          </a:prstGeom>
        </p:spPr>
        <p:txBody>
          <a:bodyPr/>
          <a:lstStyle/>
          <a:p>
            <a:pPr>
              <a:defRPr/>
            </a:pPr>
            <a:fld id="{282D0B5A-D223-4A66-BCBD-C837CD3143BD}" type="datetimeFigureOut">
              <a:rPr lang="zh-CN" altLang="en-US" sz="1200">
                <a:solidFill>
                  <a:prstClr val="black">
                    <a:tint val="75000"/>
                  </a:prstClr>
                </a:solidFill>
              </a:rPr>
              <a:pPr>
                <a:defRPr/>
              </a:pPr>
              <a:t>2026/4/10</a:t>
            </a:fld>
            <a:endParaRPr lang="zh-CN" altLang="en-US" sz="1200">
              <a:solidFill>
                <a:prstClr val="black">
                  <a:tint val="75000"/>
                </a:prstClr>
              </a:solidFill>
            </a:endParaRPr>
          </a:p>
        </p:txBody>
      </p:sp>
      <p:sp>
        <p:nvSpPr>
          <p:cNvPr id="3" name="页脚占位符 2">
            <a:extLst>
              <a:ext uri="{FF2B5EF4-FFF2-40B4-BE49-F238E27FC236}">
                <a16:creationId xmlns:a16="http://schemas.microsoft.com/office/drawing/2014/main" xmlns="" id="{91DC9748-D3A7-4B0D-BD34-72AED98E66E8}"/>
              </a:ext>
            </a:extLst>
          </p:cNvPr>
          <p:cNvSpPr>
            <a:spLocks noGrp="1"/>
          </p:cNvSpPr>
          <p:nvPr>
            <p:ph type="ftr" sz="quarter" idx="11"/>
          </p:nvPr>
        </p:nvSpPr>
        <p:spPr>
          <a:xfrm>
            <a:off x="3028950" y="6356375"/>
            <a:ext cx="3086100" cy="365125"/>
          </a:xfrm>
          <a:prstGeom prst="rect">
            <a:avLst/>
          </a:prstGeom>
        </p:spPr>
        <p:txBody>
          <a:bodyPr/>
          <a:lstStyle/>
          <a:p>
            <a:pPr algn="ctr">
              <a:defRPr/>
            </a:pPr>
            <a:endParaRPr lang="zh-CN" altLang="en-US" sz="1200">
              <a:solidFill>
                <a:prstClr val="black">
                  <a:tint val="75000"/>
                </a:prstClr>
              </a:solidFill>
            </a:endParaRPr>
          </a:p>
        </p:txBody>
      </p:sp>
      <p:sp>
        <p:nvSpPr>
          <p:cNvPr id="4" name="灯片编号占位符 3">
            <a:extLst>
              <a:ext uri="{FF2B5EF4-FFF2-40B4-BE49-F238E27FC236}">
                <a16:creationId xmlns:a16="http://schemas.microsoft.com/office/drawing/2014/main" xmlns="" id="{3AC4516D-8668-4C90-9AA4-42437C420434}"/>
              </a:ext>
            </a:extLst>
          </p:cNvPr>
          <p:cNvSpPr>
            <a:spLocks noGrp="1"/>
          </p:cNvSpPr>
          <p:nvPr>
            <p:ph type="sldNum" sz="quarter" idx="12"/>
          </p:nvPr>
        </p:nvSpPr>
        <p:spPr>
          <a:xfrm>
            <a:off x="6457950" y="6356375"/>
            <a:ext cx="2057400" cy="365125"/>
          </a:xfrm>
          <a:prstGeom prst="rect">
            <a:avLst/>
          </a:prstGeom>
        </p:spPr>
        <p:txBody>
          <a:bodyPr/>
          <a:lstStyle/>
          <a:p>
            <a:pPr algn="r">
              <a:defRPr/>
            </a:pPr>
            <a:fld id="{191BD0D8-06CE-4716-BB45-8E894428390E}" type="slidenum">
              <a:rPr lang="zh-CN" altLang="en-US" sz="1200">
                <a:solidFill>
                  <a:prstClr val="black">
                    <a:tint val="75000"/>
                  </a:prstClr>
                </a:solidFill>
              </a:rPr>
              <a:pPr algn="r">
                <a:defRPr/>
              </a:pPr>
              <a:t>‹#›</a:t>
            </a:fld>
            <a:endParaRPr lang="zh-CN" altLang="en-US" sz="1200">
              <a:solidFill>
                <a:prstClr val="black">
                  <a:tint val="75000"/>
                </a:prstClr>
              </a:solidFill>
            </a:endParaRPr>
          </a:p>
        </p:txBody>
      </p:sp>
    </p:spTree>
    <p:extLst>
      <p:ext uri="{BB962C8B-B14F-4D97-AF65-F5344CB8AC3E}">
        <p14:creationId xmlns:p14="http://schemas.microsoft.com/office/powerpoint/2010/main" val="3599329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theme" Target="../theme/theme4.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theme" Target="../theme/theme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theme" Target="../theme/theme6.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theme" Target="../theme/theme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slideLayout" Target="../slideLayouts/slideLayout192.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slideLayout" Target="../slideLayouts/slideLayout1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971"/>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971"/>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971"/>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665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xmlns=""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xmlns=""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xmlns=""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xmlns=""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76260729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670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880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9806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22233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 id="2147483818" r:id="rId33"/>
    <p:sldLayoutId id="2147483819" r:id="rId34"/>
    <p:sldLayoutId id="2147483820" r:id="rId35"/>
    <p:sldLayoutId id="2147483821"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8405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 id="2147483857" r:id="rId35"/>
    <p:sldLayoutId id="2147483858"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6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6161"/>
            <a:ext cx="8534400" cy="3016194"/>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53: Luyện tập chung( T1)</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71942816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xmlns="" id="{ABBD4BBD-A387-41AF-B2E3-1EF2A97C0D96}"/>
              </a:ext>
            </a:extLst>
          </p:cNvPr>
          <p:cNvSpPr/>
          <p:nvPr/>
        </p:nvSpPr>
        <p:spPr>
          <a:xfrm>
            <a:off x="1066383" y="520995"/>
            <a:ext cx="600287" cy="583906"/>
          </a:xfrm>
          <a:custGeom>
            <a:avLst/>
            <a:gdLst>
              <a:gd name="connsiteX0" fmla="*/ 0 w 800382"/>
              <a:gd name="connsiteY0" fmla="*/ 97320 h 583906"/>
              <a:gd name="connsiteX1" fmla="*/ 97320 w 800382"/>
              <a:gd name="connsiteY1" fmla="*/ 0 h 583906"/>
              <a:gd name="connsiteX2" fmla="*/ 382019 w 800382"/>
              <a:gd name="connsiteY2" fmla="*/ 0 h 583906"/>
              <a:gd name="connsiteX3" fmla="*/ 703062 w 800382"/>
              <a:gd name="connsiteY3" fmla="*/ 0 h 583906"/>
              <a:gd name="connsiteX4" fmla="*/ 800382 w 800382"/>
              <a:gd name="connsiteY4" fmla="*/ 97320 h 583906"/>
              <a:gd name="connsiteX5" fmla="*/ 800382 w 800382"/>
              <a:gd name="connsiteY5" fmla="*/ 486586 h 583906"/>
              <a:gd name="connsiteX6" fmla="*/ 703062 w 800382"/>
              <a:gd name="connsiteY6" fmla="*/ 583906 h 583906"/>
              <a:gd name="connsiteX7" fmla="*/ 418363 w 800382"/>
              <a:gd name="connsiteY7" fmla="*/ 583906 h 583906"/>
              <a:gd name="connsiteX8" fmla="*/ 97320 w 800382"/>
              <a:gd name="connsiteY8" fmla="*/ 583906 h 583906"/>
              <a:gd name="connsiteX9" fmla="*/ 0 w 800382"/>
              <a:gd name="connsiteY9" fmla="*/ 486586 h 583906"/>
              <a:gd name="connsiteX10" fmla="*/ 0 w 800382"/>
              <a:gd name="connsiteY10" fmla="*/ 97320 h 58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382" h="583906" fill="none" extrusionOk="0">
                <a:moveTo>
                  <a:pt x="0" y="97320"/>
                </a:moveTo>
                <a:cubicBezTo>
                  <a:pt x="1920" y="43626"/>
                  <a:pt x="46139" y="-5374"/>
                  <a:pt x="97320" y="0"/>
                </a:cubicBezTo>
                <a:cubicBezTo>
                  <a:pt x="180221" y="-26663"/>
                  <a:pt x="266890" y="33348"/>
                  <a:pt x="382019" y="0"/>
                </a:cubicBezTo>
                <a:cubicBezTo>
                  <a:pt x="497148" y="-33348"/>
                  <a:pt x="606902" y="9357"/>
                  <a:pt x="703062" y="0"/>
                </a:cubicBezTo>
                <a:cubicBezTo>
                  <a:pt x="760902" y="8786"/>
                  <a:pt x="796847" y="55924"/>
                  <a:pt x="800382" y="97320"/>
                </a:cubicBezTo>
                <a:cubicBezTo>
                  <a:pt x="811308" y="215804"/>
                  <a:pt x="754410" y="311339"/>
                  <a:pt x="800382" y="486586"/>
                </a:cubicBezTo>
                <a:cubicBezTo>
                  <a:pt x="803962" y="548665"/>
                  <a:pt x="750767" y="579093"/>
                  <a:pt x="703062" y="583906"/>
                </a:cubicBezTo>
                <a:cubicBezTo>
                  <a:pt x="593300" y="591802"/>
                  <a:pt x="497649" y="553649"/>
                  <a:pt x="418363" y="583906"/>
                </a:cubicBezTo>
                <a:cubicBezTo>
                  <a:pt x="339077" y="614163"/>
                  <a:pt x="169518" y="574033"/>
                  <a:pt x="97320" y="583906"/>
                </a:cubicBezTo>
                <a:cubicBezTo>
                  <a:pt x="50868" y="595867"/>
                  <a:pt x="9742" y="542067"/>
                  <a:pt x="0" y="486586"/>
                </a:cubicBezTo>
                <a:cubicBezTo>
                  <a:pt x="-3390" y="348815"/>
                  <a:pt x="16270" y="228589"/>
                  <a:pt x="0" y="97320"/>
                </a:cubicBezTo>
                <a:close/>
              </a:path>
              <a:path w="800382" h="583906" stroke="0" extrusionOk="0">
                <a:moveTo>
                  <a:pt x="0" y="97320"/>
                </a:moveTo>
                <a:cubicBezTo>
                  <a:pt x="6772" y="51319"/>
                  <a:pt x="46790" y="-339"/>
                  <a:pt x="97320" y="0"/>
                </a:cubicBezTo>
                <a:cubicBezTo>
                  <a:pt x="156073" y="-28974"/>
                  <a:pt x="284659" y="21913"/>
                  <a:pt x="388076" y="0"/>
                </a:cubicBezTo>
                <a:cubicBezTo>
                  <a:pt x="491493" y="-21913"/>
                  <a:pt x="573738" y="7414"/>
                  <a:pt x="703062" y="0"/>
                </a:cubicBezTo>
                <a:cubicBezTo>
                  <a:pt x="760646" y="9362"/>
                  <a:pt x="800166" y="45930"/>
                  <a:pt x="800382" y="97320"/>
                </a:cubicBezTo>
                <a:cubicBezTo>
                  <a:pt x="809360" y="267450"/>
                  <a:pt x="797565" y="295079"/>
                  <a:pt x="800382" y="486586"/>
                </a:cubicBezTo>
                <a:cubicBezTo>
                  <a:pt x="793881" y="545197"/>
                  <a:pt x="755599" y="579680"/>
                  <a:pt x="703062" y="583906"/>
                </a:cubicBezTo>
                <a:cubicBezTo>
                  <a:pt x="578653" y="594128"/>
                  <a:pt x="502914" y="580290"/>
                  <a:pt x="412306" y="583906"/>
                </a:cubicBezTo>
                <a:cubicBezTo>
                  <a:pt x="321698" y="587522"/>
                  <a:pt x="214619" y="556869"/>
                  <a:pt x="97320" y="583906"/>
                </a:cubicBezTo>
                <a:cubicBezTo>
                  <a:pt x="48940" y="577351"/>
                  <a:pt x="2580" y="543615"/>
                  <a:pt x="0" y="486586"/>
                </a:cubicBezTo>
                <a:cubicBezTo>
                  <a:pt x="-16445" y="378721"/>
                  <a:pt x="43607" y="265074"/>
                  <a:pt x="0" y="9732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rPr>
              <a:t>SỐ</a:t>
            </a:r>
          </a:p>
        </p:txBody>
      </p:sp>
      <p:sp>
        <p:nvSpPr>
          <p:cNvPr id="20" name="Oval 19">
            <a:extLst>
              <a:ext uri="{FF2B5EF4-FFF2-40B4-BE49-F238E27FC236}">
                <a16:creationId xmlns:a16="http://schemas.microsoft.com/office/drawing/2014/main" xmlns="" id="{04C7472F-50A8-4131-858D-4720EF7B8BCD}"/>
              </a:ext>
            </a:extLst>
          </p:cNvPr>
          <p:cNvSpPr/>
          <p:nvPr/>
        </p:nvSpPr>
        <p:spPr>
          <a:xfrm>
            <a:off x="522016" y="569268"/>
            <a:ext cx="435248"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latin typeface="Cambria" panose="02040503050406030204" pitchFamily="18" charset="0"/>
                <a:ea typeface="Cambria" panose="02040503050406030204" pitchFamily="18" charset="0"/>
              </a:rPr>
              <a:t>1</a:t>
            </a:r>
          </a:p>
        </p:txBody>
      </p:sp>
      <p:pic>
        <p:nvPicPr>
          <p:cNvPr id="23" name="Picture 22">
            <a:extLst>
              <a:ext uri="{FF2B5EF4-FFF2-40B4-BE49-F238E27FC236}">
                <a16:creationId xmlns:a16="http://schemas.microsoft.com/office/drawing/2014/main" xmlns="" id="{04E964B8-14C5-4672-A137-34E066414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680" y="4123245"/>
            <a:ext cx="1535128" cy="2626850"/>
          </a:xfrm>
          <a:prstGeom prst="rect">
            <a:avLst/>
          </a:prstGeom>
        </p:spPr>
      </p:pic>
      <p:graphicFrame>
        <p:nvGraphicFramePr>
          <p:cNvPr id="7" name="Table 6">
            <a:extLst>
              <a:ext uri="{FF2B5EF4-FFF2-40B4-BE49-F238E27FC236}">
                <a16:creationId xmlns:a16="http://schemas.microsoft.com/office/drawing/2014/main" xmlns="" id="{9375250B-E6F9-3B8D-5D93-FD38652BFF42}"/>
              </a:ext>
            </a:extLst>
          </p:cNvPr>
          <p:cNvGraphicFramePr>
            <a:graphicFrameLocks noGrp="1"/>
          </p:cNvGraphicFramePr>
          <p:nvPr>
            <p:extLst>
              <p:ext uri="{D42A27DB-BD31-4B8C-83A1-F6EECF244321}">
                <p14:modId xmlns:p14="http://schemas.microsoft.com/office/powerpoint/2010/main" val="2039922352"/>
              </p:ext>
            </p:extLst>
          </p:nvPr>
        </p:nvGraphicFramePr>
        <p:xfrm>
          <a:off x="520824" y="1628310"/>
          <a:ext cx="8098541" cy="2605868"/>
        </p:xfrm>
        <a:graphic>
          <a:graphicData uri="http://schemas.openxmlformats.org/drawingml/2006/table">
            <a:tbl>
              <a:tblPr firstRow="1" bandRow="1">
                <a:tableStyleId>{5940675A-B579-460E-94D1-54222C63F5DA}</a:tableStyleId>
              </a:tblPr>
              <a:tblGrid>
                <a:gridCol w="2233825">
                  <a:extLst>
                    <a:ext uri="{9D8B030D-6E8A-4147-A177-3AD203B41FA5}">
                      <a16:colId xmlns:a16="http://schemas.microsoft.com/office/drawing/2014/main" xmlns="" val="469174638"/>
                    </a:ext>
                  </a:extLst>
                </a:gridCol>
                <a:gridCol w="1369861">
                  <a:extLst>
                    <a:ext uri="{9D8B030D-6E8A-4147-A177-3AD203B41FA5}">
                      <a16:colId xmlns:a16="http://schemas.microsoft.com/office/drawing/2014/main" xmlns="" val="950360866"/>
                    </a:ext>
                  </a:extLst>
                </a:gridCol>
                <a:gridCol w="1369861">
                  <a:extLst>
                    <a:ext uri="{9D8B030D-6E8A-4147-A177-3AD203B41FA5}">
                      <a16:colId xmlns:a16="http://schemas.microsoft.com/office/drawing/2014/main" xmlns="" val="1440015701"/>
                    </a:ext>
                  </a:extLst>
                </a:gridCol>
                <a:gridCol w="1505286">
                  <a:extLst>
                    <a:ext uri="{9D8B030D-6E8A-4147-A177-3AD203B41FA5}">
                      <a16:colId xmlns:a16="http://schemas.microsoft.com/office/drawing/2014/main" xmlns="" val="4106391873"/>
                    </a:ext>
                  </a:extLst>
                </a:gridCol>
                <a:gridCol w="1619708">
                  <a:extLst>
                    <a:ext uri="{9D8B030D-6E8A-4147-A177-3AD203B41FA5}">
                      <a16:colId xmlns:a16="http://schemas.microsoft.com/office/drawing/2014/main" xmlns="" val="883934804"/>
                    </a:ext>
                  </a:extLst>
                </a:gridCol>
              </a:tblGrid>
              <a:tr h="611063">
                <a:tc>
                  <a:txBody>
                    <a:bodyPr/>
                    <a:lstStyle/>
                    <a:p>
                      <a:pP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Cạnh hình</a:t>
                      </a:r>
                      <a:r>
                        <a:rPr lang="en-US" sz="2700" b="1" baseline="0" dirty="0">
                          <a:latin typeface="Cambria" panose="02040503050406030204" pitchFamily="18" charset="0"/>
                          <a:ea typeface="Cambria" panose="02040503050406030204" pitchFamily="18" charset="0"/>
                          <a:cs typeface="Times New Roman" panose="02020603050405020304" pitchFamily="18" charset="0"/>
                        </a:rPr>
                        <a:t> </a:t>
                      </a:r>
                      <a:r>
                        <a:rPr lang="en-US" sz="2700" b="1" baseline="0" dirty="0" err="1">
                          <a:latin typeface="Cambria" panose="02040503050406030204" pitchFamily="18" charset="0"/>
                          <a:ea typeface="Cambria" panose="02040503050406030204" pitchFamily="18" charset="0"/>
                          <a:cs typeface="Times New Roman" panose="02020603050405020304" pitchFamily="18" charset="0"/>
                        </a:rPr>
                        <a:t>vuông</a:t>
                      </a:r>
                      <a:endParaRPr lang="en-US" sz="2700" b="1" dirty="0">
                        <a:latin typeface="Cambria" panose="02040503050406030204" pitchFamily="18" charset="0"/>
                        <a:ea typeface="Cambria" panose="02040503050406030204" pitchFamily="18" charset="0"/>
                        <a:cs typeface="Times New Roman" panose="02020603050405020304" pitchFamily="18" charset="0"/>
                      </a:endParaRPr>
                    </a:p>
                  </a:txBody>
                  <a:tcPr marL="51370" marR="51370" marT="34247" marB="34247">
                    <a:solidFill>
                      <a:srgbClr val="FFC000"/>
                    </a:solidFill>
                  </a:tcPr>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20 cm</a:t>
                      </a:r>
                    </a:p>
                  </a:txBody>
                  <a:tcPr marL="51370" marR="51370" marT="34247" marB="34247"/>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5 cm</a:t>
                      </a:r>
                    </a:p>
                  </a:txBody>
                  <a:tcPr marL="51370" marR="51370" marT="34247" marB="34247"/>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 cm</a:t>
                      </a:r>
                    </a:p>
                  </a:txBody>
                  <a:tcPr marL="51370" marR="51370" marT="34247" marB="34247"/>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 cm</a:t>
                      </a:r>
                    </a:p>
                  </a:txBody>
                  <a:tcPr marL="51370" marR="51370" marT="34247" marB="34247"/>
                </a:tc>
                <a:extLst>
                  <a:ext uri="{0D108BD9-81ED-4DB2-BD59-A6C34878D82A}">
                    <a16:rowId xmlns:a16="http://schemas.microsoft.com/office/drawing/2014/main" xmlns="" val="2837037244"/>
                  </a:ext>
                </a:extLst>
              </a:tr>
              <a:tr h="611063">
                <a:tc>
                  <a:txBody>
                    <a:bodyPr/>
                    <a:lstStyle/>
                    <a:p>
                      <a:pP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Chu vi hình</a:t>
                      </a:r>
                      <a:r>
                        <a:rPr lang="en-US" sz="2700" b="1" baseline="0" dirty="0">
                          <a:latin typeface="Cambria" panose="02040503050406030204" pitchFamily="18" charset="0"/>
                          <a:ea typeface="Cambria" panose="02040503050406030204" pitchFamily="18" charset="0"/>
                          <a:cs typeface="Times New Roman" panose="02020603050405020304" pitchFamily="18" charset="0"/>
                        </a:rPr>
                        <a:t> </a:t>
                      </a:r>
                      <a:r>
                        <a:rPr lang="en-US" sz="2700" b="1" baseline="0" dirty="0" err="1">
                          <a:latin typeface="Cambria" panose="02040503050406030204" pitchFamily="18" charset="0"/>
                          <a:ea typeface="Cambria" panose="02040503050406030204" pitchFamily="18" charset="0"/>
                          <a:cs typeface="Times New Roman" panose="02020603050405020304" pitchFamily="18" charset="0"/>
                        </a:rPr>
                        <a:t>vuông</a:t>
                      </a:r>
                      <a:endParaRPr lang="en-US" sz="2700" b="1" dirty="0">
                        <a:latin typeface="Cambria" panose="02040503050406030204" pitchFamily="18" charset="0"/>
                        <a:ea typeface="Cambria" panose="02040503050406030204" pitchFamily="18" charset="0"/>
                        <a:cs typeface="Times New Roman" panose="02020603050405020304" pitchFamily="18" charset="0"/>
                      </a:endParaRPr>
                    </a:p>
                  </a:txBody>
                  <a:tcPr marL="51370" marR="51370" marT="34247" marB="34247">
                    <a:solidFill>
                      <a:srgbClr val="FFC000"/>
                    </a:solidFill>
                  </a:tcPr>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 cm</a:t>
                      </a:r>
                    </a:p>
                  </a:txBody>
                  <a:tcPr marL="51370" marR="51370" marT="34247" marB="34247"/>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 cm</a:t>
                      </a:r>
                    </a:p>
                  </a:txBody>
                  <a:tcPr marL="51370" marR="51370" marT="34247" marB="34247"/>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40 cm</a:t>
                      </a:r>
                    </a:p>
                  </a:txBody>
                  <a:tcPr marL="51370" marR="51370" marT="34247" marB="34247"/>
                </a:tc>
                <a:tc>
                  <a:txBody>
                    <a:bodyPr/>
                    <a:lstStyle/>
                    <a:p>
                      <a:pPr algn="ctr">
                        <a:lnSpc>
                          <a:spcPct val="150000"/>
                        </a:lnSpc>
                      </a:pPr>
                      <a:r>
                        <a:rPr lang="en-US" sz="2700" b="1" dirty="0">
                          <a:latin typeface="Cambria" panose="02040503050406030204" pitchFamily="18" charset="0"/>
                          <a:ea typeface="Cambria" panose="02040503050406030204" pitchFamily="18" charset="0"/>
                          <a:cs typeface="Times New Roman" panose="02020603050405020304" pitchFamily="18" charset="0"/>
                        </a:rPr>
                        <a:t>100 cm</a:t>
                      </a:r>
                    </a:p>
                  </a:txBody>
                  <a:tcPr marL="51370" marR="51370" marT="34247" marB="34247"/>
                </a:tc>
                <a:extLst>
                  <a:ext uri="{0D108BD9-81ED-4DB2-BD59-A6C34878D82A}">
                    <a16:rowId xmlns:a16="http://schemas.microsoft.com/office/drawing/2014/main" xmlns="" val="802630636"/>
                  </a:ext>
                </a:extLst>
              </a:tr>
            </a:tbl>
          </a:graphicData>
        </a:graphic>
      </p:graphicFrame>
      <p:sp>
        <p:nvSpPr>
          <p:cNvPr id="10" name="Rectangle 9">
            <a:extLst>
              <a:ext uri="{FF2B5EF4-FFF2-40B4-BE49-F238E27FC236}">
                <a16:creationId xmlns:a16="http://schemas.microsoft.com/office/drawing/2014/main" xmlns="" id="{EBF3377E-F456-E1E0-020F-FE9A4032D039}"/>
              </a:ext>
            </a:extLst>
          </p:cNvPr>
          <p:cNvSpPr/>
          <p:nvPr/>
        </p:nvSpPr>
        <p:spPr>
          <a:xfrm>
            <a:off x="2945292" y="2257583"/>
            <a:ext cx="898972" cy="51369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1087940"/>
            <a:r>
              <a:rPr lang="en-US" sz="2696" b="1" dirty="0">
                <a:solidFill>
                  <a:prstClr val="black"/>
                </a:solidFill>
                <a:latin typeface="Cambria" panose="02040503050406030204" pitchFamily="18" charset="0"/>
                <a:ea typeface="Cambria" panose="02040503050406030204" pitchFamily="18" charset="0"/>
                <a:cs typeface="Times New Roman" panose="02020603050405020304" pitchFamily="18" charset="0"/>
              </a:rPr>
              <a:t>80 cm</a:t>
            </a:r>
          </a:p>
        </p:txBody>
      </p:sp>
      <p:sp>
        <p:nvSpPr>
          <p:cNvPr id="11" name="Rectangle 10">
            <a:extLst>
              <a:ext uri="{FF2B5EF4-FFF2-40B4-BE49-F238E27FC236}">
                <a16:creationId xmlns:a16="http://schemas.microsoft.com/office/drawing/2014/main" xmlns="" id="{6B984DB7-5222-037D-5456-B2866A4E2225}"/>
              </a:ext>
            </a:extLst>
          </p:cNvPr>
          <p:cNvSpPr/>
          <p:nvPr/>
        </p:nvSpPr>
        <p:spPr>
          <a:xfrm>
            <a:off x="4371069" y="2257583"/>
            <a:ext cx="898972" cy="51369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1087940"/>
            <a:r>
              <a:rPr lang="en-US" sz="2696" b="1" dirty="0">
                <a:solidFill>
                  <a:prstClr val="black"/>
                </a:solidFill>
                <a:latin typeface="Cambria" panose="02040503050406030204" pitchFamily="18" charset="0"/>
                <a:ea typeface="Cambria" panose="02040503050406030204" pitchFamily="18" charset="0"/>
                <a:cs typeface="Times New Roman" panose="02020603050405020304" pitchFamily="18" charset="0"/>
              </a:rPr>
              <a:t>20 cm</a:t>
            </a:r>
          </a:p>
        </p:txBody>
      </p:sp>
      <p:sp>
        <p:nvSpPr>
          <p:cNvPr id="12" name="Rectangle 11">
            <a:extLst>
              <a:ext uri="{FF2B5EF4-FFF2-40B4-BE49-F238E27FC236}">
                <a16:creationId xmlns:a16="http://schemas.microsoft.com/office/drawing/2014/main" xmlns="" id="{BEE71351-175F-18B0-DEE2-9FADEC54DE46}"/>
              </a:ext>
            </a:extLst>
          </p:cNvPr>
          <p:cNvSpPr/>
          <p:nvPr/>
        </p:nvSpPr>
        <p:spPr>
          <a:xfrm>
            <a:off x="5877651" y="1632135"/>
            <a:ext cx="898972" cy="51369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1087940"/>
            <a:r>
              <a:rPr lang="en-US" sz="2696" b="1" dirty="0">
                <a:solidFill>
                  <a:prstClr val="black"/>
                </a:solidFill>
                <a:latin typeface="Cambria" panose="02040503050406030204" pitchFamily="18" charset="0"/>
                <a:ea typeface="Cambria" panose="02040503050406030204" pitchFamily="18" charset="0"/>
                <a:cs typeface="Times New Roman" panose="02020603050405020304" pitchFamily="18" charset="0"/>
              </a:rPr>
              <a:t>10 cm</a:t>
            </a:r>
          </a:p>
        </p:txBody>
      </p:sp>
      <p:sp>
        <p:nvSpPr>
          <p:cNvPr id="13" name="Rectangle 12">
            <a:extLst>
              <a:ext uri="{FF2B5EF4-FFF2-40B4-BE49-F238E27FC236}">
                <a16:creationId xmlns:a16="http://schemas.microsoft.com/office/drawing/2014/main" xmlns="" id="{CDC070FC-8DE7-25E9-06E4-850F6EA2A26D}"/>
              </a:ext>
            </a:extLst>
          </p:cNvPr>
          <p:cNvSpPr/>
          <p:nvPr/>
        </p:nvSpPr>
        <p:spPr>
          <a:xfrm>
            <a:off x="7397340" y="1649937"/>
            <a:ext cx="898972" cy="51369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defTabSz="1087940"/>
            <a:r>
              <a:rPr lang="en-US" sz="2696" b="1" dirty="0">
                <a:solidFill>
                  <a:prstClr val="black"/>
                </a:solidFill>
                <a:latin typeface="Cambria" panose="02040503050406030204" pitchFamily="18" charset="0"/>
                <a:ea typeface="Cambria" panose="02040503050406030204" pitchFamily="18" charset="0"/>
                <a:cs typeface="Times New Roman" panose="02020603050405020304" pitchFamily="18" charset="0"/>
              </a:rPr>
              <a:t>25 cm</a:t>
            </a:r>
          </a:p>
        </p:txBody>
      </p:sp>
    </p:spTree>
    <p:extLst>
      <p:ext uri="{BB962C8B-B14F-4D97-AF65-F5344CB8AC3E}">
        <p14:creationId xmlns:p14="http://schemas.microsoft.com/office/powerpoint/2010/main" val="282729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75846" y="164156"/>
            <a:ext cx="8809892"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522016" y="569268"/>
            <a:ext cx="435248"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latin typeface="Cambria" panose="02040503050406030204" pitchFamily="18" charset="0"/>
                <a:ea typeface="Cambria" panose="02040503050406030204" pitchFamily="18" charset="0"/>
                <a:cs typeface="Arial" panose="020B0604020202020204" pitchFamily="34" charset="0"/>
              </a:rPr>
              <a:t>2</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976211" y="409799"/>
            <a:ext cx="7979071" cy="1200329"/>
          </a:xfrm>
          <a:prstGeom prst="rect">
            <a:avLst/>
          </a:prstGeom>
          <a:noFill/>
        </p:spPr>
        <p:txBody>
          <a:bodyPr wrap="square" rtlCol="0">
            <a:spAutoFit/>
          </a:bodyPr>
          <a:lstStyle/>
          <a:p>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a)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Tính</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chu vi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hình</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chữ</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nhật</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có</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dài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2 dm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rộng</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5 cm. </a:t>
            </a:r>
          </a:p>
        </p:txBody>
      </p:sp>
      <p:sp>
        <p:nvSpPr>
          <p:cNvPr id="5" name="Rectangle 4">
            <a:extLst>
              <a:ext uri="{FF2B5EF4-FFF2-40B4-BE49-F238E27FC236}">
                <a16:creationId xmlns:a16="http://schemas.microsoft.com/office/drawing/2014/main" xmlns="" id="{B135A380-A051-4CB8-A770-391E4E511D2F}"/>
              </a:ext>
            </a:extLst>
          </p:cNvPr>
          <p:cNvSpPr/>
          <p:nvPr/>
        </p:nvSpPr>
        <p:spPr>
          <a:xfrm>
            <a:off x="1413632" y="2398311"/>
            <a:ext cx="6115050" cy="35528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362D7809-A648-46EE-9B6C-166B8A62512F}"/>
              </a:ext>
            </a:extLst>
          </p:cNvPr>
          <p:cNvSpPr txBox="1"/>
          <p:nvPr/>
        </p:nvSpPr>
        <p:spPr>
          <a:xfrm>
            <a:off x="1599370" y="2455457"/>
            <a:ext cx="5765006" cy="3416320"/>
          </a:xfrm>
          <a:prstGeom prst="rect">
            <a:avLst/>
          </a:prstGeom>
          <a:noFill/>
        </p:spPr>
        <p:txBody>
          <a:bodyPr wrap="square" rtlCol="0">
            <a:spAutoFit/>
          </a:bodyPr>
          <a:lstStyle/>
          <a:p>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Mẫu</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algn="ct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Bài</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giải</a:t>
            </a:r>
            <a:endPar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algn="ct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Đổi</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2 dm = 20 cm</a:t>
            </a:r>
          </a:p>
          <a:p>
            <a:pPr algn="ct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Chu vi </a:t>
            </a: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hình</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chữ</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nhật</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là</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algn="ct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(20 + 5) × 2 = 50 (cm)</a:t>
            </a:r>
          </a:p>
          <a:p>
            <a:pPr algn="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Đáp</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prstClr val="black"/>
                </a:solidFill>
                <a:latin typeface="Cambria" panose="02040503050406030204" pitchFamily="18" charset="0"/>
                <a:ea typeface="Cambria" panose="02040503050406030204" pitchFamily="18" charset="0"/>
                <a:cs typeface="Calibri" panose="020F0502020204030204" pitchFamily="34" charset="0"/>
              </a:rPr>
              <a:t>số</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50 cm</a:t>
            </a:r>
          </a:p>
        </p:txBody>
      </p:sp>
    </p:spTree>
    <p:extLst>
      <p:ext uri="{BB962C8B-B14F-4D97-AF65-F5344CB8AC3E}">
        <p14:creationId xmlns:p14="http://schemas.microsoft.com/office/powerpoint/2010/main" val="2919784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75846" y="164154"/>
            <a:ext cx="8809892"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522016" y="569266"/>
            <a:ext cx="435248"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dirty="0">
                <a:solidFill>
                  <a:prstClr val="white"/>
                </a:solidFill>
                <a:latin typeface="Cambria" panose="02040503050406030204" pitchFamily="18" charset="0"/>
                <a:ea typeface="Cambria" panose="02040503050406030204" pitchFamily="18" charset="0"/>
                <a:cs typeface="Arial" panose="020B0604020202020204" pitchFamily="34" charset="0"/>
              </a:rPr>
              <a:t>2</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016077" y="462990"/>
            <a:ext cx="7822406" cy="1200329"/>
          </a:xfrm>
          <a:prstGeom prst="rect">
            <a:avLst/>
          </a:prstGeom>
          <a:noFill/>
        </p:spPr>
        <p:txBody>
          <a:bodyPr wrap="square" rtlCol="0">
            <a:spAutoFit/>
          </a:bodyPr>
          <a:lstStyle/>
          <a:p>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b)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Tính</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chu vi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hình</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chữ</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nhật</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có</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dài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1 m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rộng</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2 dm.</a:t>
            </a:r>
          </a:p>
        </p:txBody>
      </p:sp>
      <p:sp>
        <p:nvSpPr>
          <p:cNvPr id="3" name="TextBox 2">
            <a:extLst>
              <a:ext uri="{FF2B5EF4-FFF2-40B4-BE49-F238E27FC236}">
                <a16:creationId xmlns:a16="http://schemas.microsoft.com/office/drawing/2014/main" xmlns="" id="{B14AA973-338A-4B3C-93BA-7346BB6791D9}"/>
              </a:ext>
            </a:extLst>
          </p:cNvPr>
          <p:cNvSpPr txBox="1"/>
          <p:nvPr/>
        </p:nvSpPr>
        <p:spPr>
          <a:xfrm>
            <a:off x="1585928" y="1724052"/>
            <a:ext cx="5179219" cy="4401205"/>
          </a:xfrm>
          <a:prstGeom prst="rect">
            <a:avLst/>
          </a:prstGeom>
          <a:noFill/>
        </p:spPr>
        <p:txBody>
          <a:bodyPr wrap="square" rtlCol="0">
            <a:spAutoFit/>
          </a:bodyPr>
          <a:lstStyle/>
          <a:p>
            <a:pPr algn="ctr"/>
            <a:r>
              <a:rPr lang="en-US" sz="40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Bài</a:t>
            </a:r>
            <a:r>
              <a:rPr lang="en-US" sz="40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0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giải</a:t>
            </a:r>
            <a:endParaRPr lang="en-US" sz="4000" b="1" u="sng"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ct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Đổi</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1 m = 10 dm</a:t>
            </a:r>
          </a:p>
          <a:p>
            <a:pPr algn="ct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Chu vi </a:t>
            </a: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hình</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chữ</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nhật</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algn="ct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(10 + 2) x 2 = 24 (dm)</a:t>
            </a:r>
          </a:p>
          <a:p>
            <a:pPr algn="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Đáp</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 24 dm</a:t>
            </a:r>
          </a:p>
        </p:txBody>
      </p:sp>
    </p:spTree>
    <p:extLst>
      <p:ext uri="{BB962C8B-B14F-4D97-AF65-F5344CB8AC3E}">
        <p14:creationId xmlns:p14="http://schemas.microsoft.com/office/powerpoint/2010/main" val="40956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75846" y="164150"/>
            <a:ext cx="8809892"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522016" y="569262"/>
            <a:ext cx="435248"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dirty="0">
                <a:solidFill>
                  <a:prstClr val="white"/>
                </a:solidFill>
                <a:latin typeface="Cambria" panose="02040503050406030204" pitchFamily="18" charset="0"/>
                <a:ea typeface="Cambria" panose="02040503050406030204" pitchFamily="18" charset="0"/>
                <a:cs typeface="Arial" panose="020B0604020202020204" pitchFamily="34" charset="0"/>
              </a:rPr>
              <a:t>3</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000126" y="552473"/>
            <a:ext cx="7822406" cy="1384995"/>
          </a:xfrm>
          <a:prstGeom prst="rect">
            <a:avLst/>
          </a:prstGeom>
          <a:noFill/>
        </p:spPr>
        <p:txBody>
          <a:bodyPr wrap="square" rtlCol="0">
            <a:spAutoFit/>
          </a:bodyPr>
          <a:lstStyle/>
          <a:p>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Một viên gạch hình vuông có cạnh 30 cm. Tính chu vi hình chữ nhật ghép bởi 3 viên gạch như thế?</a:t>
            </a:r>
            <a:endParaRPr lang="en-US" sz="28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xmlns="" id="{C0FF2F88-E309-47C9-AC45-4DFDC491969D}"/>
              </a:ext>
            </a:extLst>
          </p:cNvPr>
          <p:cNvPicPr>
            <a:picLocks noChangeAspect="1"/>
          </p:cNvPicPr>
          <p:nvPr/>
        </p:nvPicPr>
        <p:blipFill>
          <a:blip r:embed="rId4"/>
          <a:stretch>
            <a:fillRect/>
          </a:stretch>
        </p:blipFill>
        <p:spPr>
          <a:xfrm>
            <a:off x="4693444" y="2438400"/>
            <a:ext cx="4071938" cy="2171700"/>
          </a:xfrm>
          <a:prstGeom prst="rect">
            <a:avLst/>
          </a:prstGeom>
        </p:spPr>
      </p:pic>
      <p:sp>
        <p:nvSpPr>
          <p:cNvPr id="8" name="TextBox 7">
            <a:extLst>
              <a:ext uri="{FF2B5EF4-FFF2-40B4-BE49-F238E27FC236}">
                <a16:creationId xmlns:a16="http://schemas.microsoft.com/office/drawing/2014/main" xmlns="" id="{0C87845C-4F61-4A7C-84A7-005A1CD83740}"/>
              </a:ext>
            </a:extLst>
          </p:cNvPr>
          <p:cNvSpPr txBox="1"/>
          <p:nvPr/>
        </p:nvSpPr>
        <p:spPr>
          <a:xfrm>
            <a:off x="378619" y="2219338"/>
            <a:ext cx="4214812" cy="4524315"/>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Bài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giải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Chiều</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dài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chữ</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nhật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30 x 3 = 90 (cm)</a:t>
            </a: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Chu vi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chữ</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nhật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(30 + 90) x 2 = 240 (cm)</a:t>
            </a:r>
          </a:p>
          <a:p>
            <a:pPr algn="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Đáp</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240 cm</a:t>
            </a:r>
          </a:p>
        </p:txBody>
      </p:sp>
    </p:spTree>
    <p:extLst>
      <p:ext uri="{BB962C8B-B14F-4D97-AF65-F5344CB8AC3E}">
        <p14:creationId xmlns:p14="http://schemas.microsoft.com/office/powerpoint/2010/main" val="2307367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75846" y="164144"/>
            <a:ext cx="8809892"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522016" y="569256"/>
            <a:ext cx="435248"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dirty="0">
                <a:solidFill>
                  <a:prstClr val="white"/>
                </a:solidFill>
                <a:latin typeface="Cambria" panose="02040503050406030204" pitchFamily="18" charset="0"/>
                <a:ea typeface="Cambria" panose="02040503050406030204" pitchFamily="18" charset="0"/>
                <a:cs typeface="Arial" panose="020B0604020202020204" pitchFamily="34" charset="0"/>
              </a:rPr>
              <a:t>4</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000126" y="552450"/>
            <a:ext cx="7822406" cy="2677656"/>
          </a:xfrm>
          <a:prstGeom prst="rect">
            <a:avLst/>
          </a:prstGeom>
          <a:noFill/>
        </p:spPr>
        <p:txBody>
          <a:bodyPr wrap="square" rtlCol="0">
            <a:spAutoFit/>
          </a:bodyPr>
          <a:lstStyle/>
          <a:p>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lang="en-US" sz="28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xmlns="" id="{B4479971-BB4A-420D-BF04-868A2619912E}"/>
              </a:ext>
            </a:extLst>
          </p:cNvPr>
          <p:cNvPicPr>
            <a:picLocks noChangeAspect="1"/>
          </p:cNvPicPr>
          <p:nvPr/>
        </p:nvPicPr>
        <p:blipFill>
          <a:blip r:embed="rId4"/>
          <a:stretch>
            <a:fillRect/>
          </a:stretch>
        </p:blipFill>
        <p:spPr>
          <a:xfrm>
            <a:off x="3762439" y="2857500"/>
            <a:ext cx="5052959" cy="2324100"/>
          </a:xfrm>
          <a:prstGeom prst="rect">
            <a:avLst/>
          </a:prstGeom>
        </p:spPr>
      </p:pic>
      <p:grpSp>
        <p:nvGrpSpPr>
          <p:cNvPr id="9" name="Group 8">
            <a:extLst>
              <a:ext uri="{FF2B5EF4-FFF2-40B4-BE49-F238E27FC236}">
                <a16:creationId xmlns:a16="http://schemas.microsoft.com/office/drawing/2014/main" xmlns="" id="{CCC0A59D-839C-4548-8E8C-656997608FE9}"/>
              </a:ext>
            </a:extLst>
          </p:cNvPr>
          <p:cNvGrpSpPr/>
          <p:nvPr/>
        </p:nvGrpSpPr>
        <p:grpSpPr>
          <a:xfrm>
            <a:off x="120626" y="2879605"/>
            <a:ext cx="3403415" cy="2168646"/>
            <a:chOff x="5876915" y="975793"/>
            <a:chExt cx="4684260" cy="2181047"/>
          </a:xfrm>
        </p:grpSpPr>
        <p:grpSp>
          <p:nvGrpSpPr>
            <p:cNvPr id="10" name="Group 9">
              <a:extLst>
                <a:ext uri="{FF2B5EF4-FFF2-40B4-BE49-F238E27FC236}">
                  <a16:creationId xmlns:a16="http://schemas.microsoft.com/office/drawing/2014/main" xmlns=""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xmlns="" id="{8EF3BBCA-94D6-4940-873C-B664E7E3CC2B}"/>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xmlns="" id="{3DB4ECF6-202E-4C82-9FB7-CF24C668E2BC}"/>
                  </a:ext>
                </a:extLst>
              </p:cNvPr>
              <p:cNvPicPr>
                <a:picLocks noChangeAspect="1"/>
              </p:cNvPicPr>
              <p:nvPr/>
            </p:nvPicPr>
            <p:blipFill>
              <a:blip r:embed="rId6"/>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xmlns="" id="{AA79E311-2420-4C70-8A7A-BC59336EF015}"/>
                  </a:ext>
                </a:extLst>
              </p:cNvPr>
              <p:cNvPicPr>
                <a:picLocks noChangeAspect="1"/>
              </p:cNvPicPr>
              <p:nvPr/>
            </p:nvPicPr>
            <p:blipFill>
              <a:blip r:embed="rId7"/>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xmlns="" id="{89B6C26C-5A3D-4531-AA41-87325C77EE0D}"/>
                </a:ext>
              </a:extLst>
            </p:cNvPr>
            <p:cNvSpPr/>
            <p:nvPr/>
          </p:nvSpPr>
          <p:spPr>
            <a:xfrm>
              <a:off x="6687729" y="2549254"/>
              <a:ext cx="3349363"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algn="ctr">
                <a:defRPr/>
              </a:pPr>
              <a:r>
                <a:rPr lang="en-US" sz="2800" b="1" kern="0" dirty="0" err="1">
                  <a:solidFill>
                    <a:srgbClr val="C00000"/>
                  </a:solidFill>
                  <a:latin typeface="Cambria" panose="02040503050406030204" pitchFamily="18" charset="0"/>
                  <a:ea typeface="Cambria" panose="02040503050406030204" pitchFamily="18" charset="0"/>
                </a:rPr>
                <a:t>Thảo</a:t>
              </a:r>
              <a:r>
                <a:rPr lang="en-US" sz="2800" b="1" kern="0" dirty="0">
                  <a:solidFill>
                    <a:srgbClr val="C00000"/>
                  </a:solidFill>
                  <a:latin typeface="Cambria" panose="02040503050406030204" pitchFamily="18" charset="0"/>
                  <a:ea typeface="Cambria" panose="02040503050406030204" pitchFamily="18" charset="0"/>
                </a:rPr>
                <a:t> </a:t>
              </a:r>
              <a:r>
                <a:rPr lang="en-US" sz="2800" b="1" kern="0" dirty="0" err="1">
                  <a:solidFill>
                    <a:srgbClr val="C00000"/>
                  </a:solidFill>
                  <a:latin typeface="Cambria" panose="02040503050406030204" pitchFamily="18" charset="0"/>
                  <a:ea typeface="Cambria" panose="02040503050406030204" pitchFamily="18" charset="0"/>
                </a:rPr>
                <a:t>luận</a:t>
              </a:r>
              <a:r>
                <a:rPr lang="en-US" sz="2800" b="1" kern="0" dirty="0">
                  <a:solidFill>
                    <a:srgbClr val="C00000"/>
                  </a:solidFill>
                  <a:latin typeface="Cambria" panose="02040503050406030204" pitchFamily="18" charset="0"/>
                  <a:ea typeface="Cambria" panose="02040503050406030204" pitchFamily="18" charset="0"/>
                </a:rPr>
                <a:t> </a:t>
              </a:r>
              <a:r>
                <a:rPr lang="en-US" sz="2800" b="1" kern="0" dirty="0" err="1">
                  <a:solidFill>
                    <a:srgbClr val="C00000"/>
                  </a:solidFill>
                  <a:latin typeface="Cambria" panose="02040503050406030204" pitchFamily="18" charset="0"/>
                  <a:ea typeface="Cambria" panose="02040503050406030204" pitchFamily="18" charset="0"/>
                </a:rPr>
                <a:t>nhóm</a:t>
              </a:r>
              <a:r>
                <a:rPr lang="en-US" sz="2800" b="1" kern="0" dirty="0">
                  <a:solidFill>
                    <a:srgbClr val="C00000"/>
                  </a:solidFill>
                  <a:latin typeface="Cambria" panose="02040503050406030204" pitchFamily="18" charset="0"/>
                  <a:ea typeface="Cambria" panose="02040503050406030204" pitchFamily="18" charset="0"/>
                </a:rPr>
                <a:t> 4</a:t>
              </a:r>
            </a:p>
          </p:txBody>
        </p:sp>
      </p:grpSp>
    </p:spTree>
    <p:extLst>
      <p:ext uri="{BB962C8B-B14F-4D97-AF65-F5344CB8AC3E}">
        <p14:creationId xmlns:p14="http://schemas.microsoft.com/office/powerpoint/2010/main" val="4031341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47CD6C20-15A8-FCC3-053F-808D888D26B3}"/>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44A5A5CF-0B5F-0BCB-3F7F-ABF07A4224FF}"/>
              </a:ext>
            </a:extLst>
          </p:cNvPr>
          <p:cNvSpPr/>
          <p:nvPr/>
        </p:nvSpPr>
        <p:spPr>
          <a:xfrm>
            <a:off x="175846" y="164136"/>
            <a:ext cx="8809892"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3" name="Picture 2">
            <a:extLst>
              <a:ext uri="{FF2B5EF4-FFF2-40B4-BE49-F238E27FC236}">
                <a16:creationId xmlns:a16="http://schemas.microsoft.com/office/drawing/2014/main" xmlns="" id="{49BC12E4-C699-D825-8881-A95EC71BD526}"/>
              </a:ext>
            </a:extLst>
          </p:cNvPr>
          <p:cNvPicPr>
            <a:picLocks noChangeAspect="1"/>
          </p:cNvPicPr>
          <p:nvPr/>
        </p:nvPicPr>
        <p:blipFill>
          <a:blip r:embed="rId4"/>
          <a:stretch>
            <a:fillRect/>
          </a:stretch>
        </p:blipFill>
        <p:spPr>
          <a:xfrm>
            <a:off x="2910669" y="436561"/>
            <a:ext cx="3498113" cy="1608950"/>
          </a:xfrm>
          <a:prstGeom prst="rect">
            <a:avLst/>
          </a:prstGeom>
        </p:spPr>
      </p:pic>
      <p:sp>
        <p:nvSpPr>
          <p:cNvPr id="6" name="TextBox 5">
            <a:extLst>
              <a:ext uri="{FF2B5EF4-FFF2-40B4-BE49-F238E27FC236}">
                <a16:creationId xmlns:a16="http://schemas.microsoft.com/office/drawing/2014/main" xmlns="" id="{EFE61652-D122-28CE-E267-4EAA80AE5452}"/>
              </a:ext>
            </a:extLst>
          </p:cNvPr>
          <p:cNvSpPr txBox="1"/>
          <p:nvPr/>
        </p:nvSpPr>
        <p:spPr>
          <a:xfrm>
            <a:off x="592933" y="1990738"/>
            <a:ext cx="8243888" cy="6001643"/>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Đếm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ô </a:t>
            </a:r>
            <a:r>
              <a:rPr lang="en-US" sz="2400" b="1" dirty="0" err="1">
                <a:solidFill>
                  <a:srgbClr val="FF0000"/>
                </a:solidFill>
                <a:latin typeface="Calibri" panose="020F0502020204030204" pitchFamily="34" charset="0"/>
                <a:cs typeface="Calibri" panose="020F0502020204030204" pitchFamily="34" charset="0"/>
              </a:rPr>
              <a:t>vuông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trên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để</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độ</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3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(3 + 4) x 2 = 14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vuông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x 4 = 16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hai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5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 (4 + 5) x 2 = 18 (cm)</a:t>
            </a:r>
          </a:p>
          <a:p>
            <a:r>
              <a:rPr lang="en-US" sz="2400" b="1" i="1" dirty="0" err="1">
                <a:solidFill>
                  <a:srgbClr val="FF0000"/>
                </a:solidFill>
                <a:latin typeface="Calibri" panose="020F0502020204030204" pitchFamily="34" charset="0"/>
                <a:cs typeface="Calibri" panose="020F0502020204030204" pitchFamily="34" charset="0"/>
              </a:rPr>
              <a:t>Vì</a:t>
            </a:r>
            <a:r>
              <a:rPr lang="en-US" sz="2400" b="1" i="1" dirty="0">
                <a:solidFill>
                  <a:srgbClr val="FF0000"/>
                </a:solidFill>
                <a:latin typeface="Calibri" panose="020F0502020204030204" pitchFamily="34" charset="0"/>
                <a:cs typeface="Calibri" panose="020F0502020204030204" pitchFamily="34" charset="0"/>
              </a:rPr>
              <a:t> 12 &lt; 14 &lt; 18 </a:t>
            </a:r>
            <a:r>
              <a:rPr lang="en-US" sz="2400" b="1" i="1" dirty="0" err="1">
                <a:solidFill>
                  <a:srgbClr val="FF0000"/>
                </a:solidFill>
                <a:latin typeface="Calibri" panose="020F0502020204030204" pitchFamily="34" charset="0"/>
                <a:cs typeface="Calibri" panose="020F0502020204030204" pitchFamily="34" charset="0"/>
              </a:rPr>
              <a:t>nên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bạn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ong</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tìm</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đến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hàng</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rào</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trồng</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hoa</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màu</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đỏ</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bạn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chuồn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chuồn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tìm</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đến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hàng</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rào</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trồng</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hoa</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màu</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vàng</a:t>
            </a:r>
            <a:r>
              <a:rPr lang="en-US" sz="2400" b="1" i="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73435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fade">
                                      <p:cBhvr>
                                        <p:cTn id="55" dur="1000"/>
                                        <p:tgtEl>
                                          <p:spTgt spid="6">
                                            <p:txEl>
                                              <p:pRg st="6" end="6"/>
                                            </p:txEl>
                                          </p:spTgt>
                                        </p:tgtEl>
                                      </p:cBhvr>
                                    </p:animEffect>
                                    <p:anim calcmode="lin" valueType="num">
                                      <p:cBhvr>
                                        <p:cTn id="5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Effect transition="in" filter="fade">
                                      <p:cBhvr>
                                        <p:cTn id="71" dur="1000"/>
                                        <p:tgtEl>
                                          <p:spTgt spid="6">
                                            <p:txEl>
                                              <p:pRg st="8" end="8"/>
                                            </p:txEl>
                                          </p:spTgt>
                                        </p:tgtEl>
                                      </p:cBhvr>
                                    </p:animEffect>
                                    <p:anim calcmode="lin" valueType="num">
                                      <p:cBhvr>
                                        <p:cTn id="7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6">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Effect transition="in" filter="fade">
                                      <p:cBhvr>
                                        <p:cTn id="79" dur="1000"/>
                                        <p:tgtEl>
                                          <p:spTgt spid="6">
                                            <p:txEl>
                                              <p:pRg st="9" end="9"/>
                                            </p:txEl>
                                          </p:spTgt>
                                        </p:tgtEl>
                                      </p:cBhvr>
                                    </p:animEffect>
                                    <p:anim calcmode="lin" valueType="num">
                                      <p:cBhvr>
                                        <p:cTn id="8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6">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Effect transition="in" filter="fade">
                                      <p:cBhvr>
                                        <p:cTn id="87" dur="1000"/>
                                        <p:tgtEl>
                                          <p:spTgt spid="6">
                                            <p:txEl>
                                              <p:pRg st="10" end="10"/>
                                            </p:txEl>
                                          </p:spTgt>
                                        </p:tgtEl>
                                      </p:cBhvr>
                                    </p:animEffect>
                                    <p:anim calcmode="lin" valueType="num">
                                      <p:cBhvr>
                                        <p:cTn id="8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6">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473</Words>
  <Application>Microsoft Office PowerPoint</Application>
  <PresentationFormat>On-screen Show (4:3)</PresentationFormat>
  <Paragraphs>64</Paragraphs>
  <Slides>7</Slides>
  <Notes>5</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3_Office Theme</vt:lpstr>
      <vt:lpstr>1_Office 主题​​</vt:lpstr>
      <vt:lpstr>Office 主题​​</vt:lpstr>
      <vt:lpstr>2_Office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2026-04-10T09:08:04Z</dcterms:created>
  <dcterms:modified xsi:type="dcterms:W3CDTF">2026-04-10T09:13:29Z</dcterms:modified>
</cp:coreProperties>
</file>