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</p:sldMasterIdLst>
  <p:notesMasterIdLst>
    <p:notesMasterId r:id="rId15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3D697-C167-4F44-BA06-D6E9E6DCA3B3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B7925-AB47-4611-BE1E-95CB2E0FB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3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86B9A-0E8B-457E-9C51-21A1A15E5261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86B9A-0E8B-457E-9C51-21A1A15E5261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86B9A-0E8B-457E-9C51-21A1A15E5261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86B9A-0E8B-457E-9C51-21A1A15E5261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86B9A-0E8B-457E-9C51-21A1A15E5261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  <a:pPr>
                <a:defRPr/>
              </a:pPr>
              <a:t>6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86B9A-0E8B-457E-9C51-21A1A15E5261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587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sv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sv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97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2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1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8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8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9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4E9F4F-0A8A-E6B3-53A2-F36BB5156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186" y="196710"/>
            <a:ext cx="1060500" cy="1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7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3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8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0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6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45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6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302737" y="382662"/>
            <a:ext cx="8538530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0E46A8E6-8819-6DB4-F240-634976931B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BAE3992-2A17-331A-DBBB-9B82FB059CDF}"/>
              </a:ext>
            </a:extLst>
          </p:cNvPr>
          <p:cNvSpPr/>
          <p:nvPr userDrawn="1"/>
        </p:nvSpPr>
        <p:spPr>
          <a:xfrm>
            <a:off x="174308" y="227810"/>
            <a:ext cx="8795385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4E9F4F-0A8A-E6B3-53A2-F36BB5156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186" y="196710"/>
            <a:ext cx="1060500" cy="1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7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3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7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3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20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302737" y="382662"/>
            <a:ext cx="8538530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0E46A8E6-8819-6DB4-F240-634976931B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BAE3992-2A17-331A-DBBB-9B82FB059CDF}"/>
              </a:ext>
            </a:extLst>
          </p:cNvPr>
          <p:cNvSpPr/>
          <p:nvPr userDrawn="1"/>
        </p:nvSpPr>
        <p:spPr>
          <a:xfrm>
            <a:off x="174308" y="227810"/>
            <a:ext cx="8795385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4E9F4F-0A8A-E6B3-53A2-F36BB5156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186" y="196710"/>
            <a:ext cx="1060500" cy="1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5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9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82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302737" y="382662"/>
            <a:ext cx="8538530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0E46A8E6-8819-6DB4-F240-634976931B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BAE3992-2A17-331A-DBBB-9B82FB059CDF}"/>
              </a:ext>
            </a:extLst>
          </p:cNvPr>
          <p:cNvSpPr/>
          <p:nvPr userDrawn="1"/>
        </p:nvSpPr>
        <p:spPr>
          <a:xfrm>
            <a:off x="174308" y="227810"/>
            <a:ext cx="8795385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4E9F4F-0A8A-E6B3-53A2-F36BB5156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186" y="196710"/>
            <a:ext cx="1060500" cy="1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13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7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0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302737" y="382662"/>
            <a:ext cx="8538530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0E46A8E6-8819-6DB4-F240-634976931B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BAE3992-2A17-331A-DBBB-9B82FB059CDF}"/>
              </a:ext>
            </a:extLst>
          </p:cNvPr>
          <p:cNvSpPr/>
          <p:nvPr userDrawn="1"/>
        </p:nvSpPr>
        <p:spPr>
          <a:xfrm>
            <a:off x="174308" y="227810"/>
            <a:ext cx="8795385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8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516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4E9F4F-0A8A-E6B3-53A2-F36BB5156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186" y="196710"/>
            <a:ext cx="1060500" cy="1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6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5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6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01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302737" y="382662"/>
            <a:ext cx="8538530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0E46A8E6-8819-6DB4-F240-634976931B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BAE3992-2A17-331A-DBBB-9B82FB059CDF}"/>
              </a:ext>
            </a:extLst>
          </p:cNvPr>
          <p:cNvSpPr/>
          <p:nvPr userDrawn="1"/>
        </p:nvSpPr>
        <p:spPr>
          <a:xfrm>
            <a:off x="174308" y="227810"/>
            <a:ext cx="8795385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4E9F4F-0A8A-E6B3-53A2-F36BB5156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186" y="196710"/>
            <a:ext cx="1060500" cy="1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9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59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121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5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2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302735" y="382659"/>
            <a:ext cx="8538530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0E46A8E6-8819-6DB4-F240-634976931B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BAE3992-2A17-331A-DBBB-9B82FB059CDF}"/>
              </a:ext>
            </a:extLst>
          </p:cNvPr>
          <p:cNvSpPr/>
          <p:nvPr userDrawn="1"/>
        </p:nvSpPr>
        <p:spPr>
          <a:xfrm>
            <a:off x="174308" y="227807"/>
            <a:ext cx="8795385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14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81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1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95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895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95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6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3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7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6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1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BDB5-4114-4183-876B-9DE1786AF7B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527F-07DF-4489-B585-3E1078D32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0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6115"/>
            <a:ext cx="85344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51: Diện tích của một hình. Xăng-ti-mét vuông</a:t>
            </a:r>
            <a:r>
              <a:rPr lang="en-US" sz="40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T2)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30716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349827" y="450850"/>
            <a:ext cx="8444389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98D580E-569C-499B-931A-A1D086739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99" y="685800"/>
            <a:ext cx="765155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349825" y="450850"/>
            <a:ext cx="8444389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Speech Bubble: Rectangle with Corners Rounded 5">
            <a:extLst>
              <a:ext uri="{FF2B5EF4-FFF2-40B4-BE49-F238E27FC236}">
                <a16:creationId xmlns:a16="http://schemas.microsoft.com/office/drawing/2014/main" xmlns="" id="{698765BF-44DD-4273-BF90-D2FBDC32D3A1}"/>
              </a:ext>
            </a:extLst>
          </p:cNvPr>
          <p:cNvSpPr/>
          <p:nvPr/>
        </p:nvSpPr>
        <p:spPr>
          <a:xfrm>
            <a:off x="2757507" y="824702"/>
            <a:ext cx="6036469" cy="3613987"/>
          </a:xfrm>
          <a:prstGeom prst="wedgeRoundRectCallout">
            <a:avLst>
              <a:gd name="adj1" fmla="val -61206"/>
              <a:gd name="adj2" fmla="val 1955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cm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cm²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47A864-8AD1-4944-8E90-0E4B5A537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66" y="2355114"/>
            <a:ext cx="4029311" cy="42977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DA42CA-4777-4C87-A243-27EB1B8AD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669" y="2833726"/>
            <a:ext cx="500063" cy="638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3C5D4F-894D-4504-AC97-C229C7535286}"/>
              </a:ext>
            </a:extLst>
          </p:cNvPr>
          <p:cNvSpPr/>
          <p:nvPr/>
        </p:nvSpPr>
        <p:spPr>
          <a:xfrm>
            <a:off x="8172469" y="3514725"/>
            <a:ext cx="500063" cy="428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cm</a:t>
            </a:r>
          </a:p>
        </p:txBody>
      </p:sp>
    </p:spTree>
    <p:extLst>
      <p:ext uri="{BB962C8B-B14F-4D97-AF65-F5344CB8AC3E}">
        <p14:creationId xmlns:p14="http://schemas.microsoft.com/office/powerpoint/2010/main" val="19132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349822" y="450850"/>
            <a:ext cx="8444389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8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B75C10-8F0D-4CDF-B4C7-22CAD44F1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37" y="709612"/>
            <a:ext cx="2316107" cy="12715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8447C0E-87EB-43F5-B8BD-CF94A0E87083}"/>
              </a:ext>
            </a:extLst>
          </p:cNvPr>
          <p:cNvSpPr/>
          <p:nvPr/>
        </p:nvSpPr>
        <p:spPr>
          <a:xfrm>
            <a:off x="2993248" y="723933"/>
            <a:ext cx="5622131" cy="1476375"/>
          </a:xfrm>
          <a:prstGeom prst="roundRect">
            <a:avLst>
              <a:gd name="adj" fmla="val 2851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ô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cm².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cm²,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Ba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4892F4D-3259-42A0-B78D-5DF45BC71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3" y="2733679"/>
            <a:ext cx="1914525" cy="244008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51B6187-DCF3-4BA0-9595-4946CCADD8E3}"/>
              </a:ext>
            </a:extLst>
          </p:cNvPr>
          <p:cNvSpPr/>
          <p:nvPr/>
        </p:nvSpPr>
        <p:spPr>
          <a:xfrm>
            <a:off x="3007520" y="3228983"/>
            <a:ext cx="5483583" cy="1476375"/>
          </a:xfrm>
          <a:prstGeom prst="roundRect">
            <a:avLst>
              <a:gd name="adj" fmla="val 2851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ô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cm².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cm²,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8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349818" y="450850"/>
            <a:ext cx="8444389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: 圆角 4">
            <a:extLst>
              <a:ext uri="{FF2B5EF4-FFF2-40B4-BE49-F238E27FC236}">
                <a16:creationId xmlns:a16="http://schemas.microsoft.com/office/drawing/2014/main" xmlns="" id="{BF5E4F0F-5C68-4FB8-B618-E92D864B3997}"/>
              </a:ext>
            </a:extLst>
          </p:cNvPr>
          <p:cNvSpPr/>
          <p:nvPr/>
        </p:nvSpPr>
        <p:spPr>
          <a:xfrm>
            <a:off x="1406980" y="609604"/>
            <a:ext cx="6065384" cy="664315"/>
          </a:xfrm>
          <a:prstGeom prst="roundRect">
            <a:avLst/>
          </a:prstGeom>
          <a:solidFill>
            <a:srgbClr val="FBD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1. 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Hoàn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thành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bảng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sau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(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theo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mẫu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):</a:t>
            </a:r>
            <a:endParaRPr kumimoji="1" lang="zh-CN" altLang="en-US" sz="4000" b="1" dirty="0">
              <a:solidFill>
                <a:srgbClr val="0070C0"/>
              </a:solidFill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8065A8-E1AD-4174-96A8-0BD402306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72" y="1928812"/>
            <a:ext cx="7972583" cy="270033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DFAA0AC-8836-4377-A462-1BFA8DA7713D}"/>
              </a:ext>
            </a:extLst>
          </p:cNvPr>
          <p:cNvSpPr/>
          <p:nvPr/>
        </p:nvSpPr>
        <p:spPr>
          <a:xfrm>
            <a:off x="6250794" y="3105175"/>
            <a:ext cx="1221581" cy="352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234 m²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B6D0342-C0F2-4A09-B399-DFABC9AB6591}"/>
              </a:ext>
            </a:extLst>
          </p:cNvPr>
          <p:cNvSpPr/>
          <p:nvPr/>
        </p:nvSpPr>
        <p:spPr>
          <a:xfrm>
            <a:off x="792958" y="3581400"/>
            <a:ext cx="4300538" cy="28575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6622311-2552-42F2-AFD8-C1FE541E90E2}"/>
              </a:ext>
            </a:extLst>
          </p:cNvPr>
          <p:cNvSpPr/>
          <p:nvPr/>
        </p:nvSpPr>
        <p:spPr>
          <a:xfrm>
            <a:off x="6279368" y="4067175"/>
            <a:ext cx="1757363" cy="419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 cm² </a:t>
            </a:r>
          </a:p>
        </p:txBody>
      </p:sp>
    </p:spTree>
    <p:extLst>
      <p:ext uri="{BB962C8B-B14F-4D97-AF65-F5344CB8AC3E}">
        <p14:creationId xmlns:p14="http://schemas.microsoft.com/office/powerpoint/2010/main" val="35724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349813" y="450850"/>
            <a:ext cx="8444389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04D797-334D-4239-AE69-4B0F89449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9" y="614362"/>
            <a:ext cx="1014413" cy="640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1AE631-DBD7-4D9D-A724-0583A774A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" y="1490677"/>
            <a:ext cx="4159431" cy="387191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B94160A-B95D-48C6-A0AE-49C54E82A162}"/>
              </a:ext>
            </a:extLst>
          </p:cNvPr>
          <p:cNvGrpSpPr/>
          <p:nvPr/>
        </p:nvGrpSpPr>
        <p:grpSpPr>
          <a:xfrm>
            <a:off x="4757745" y="1447814"/>
            <a:ext cx="4021931" cy="830997"/>
            <a:chOff x="6343650" y="1447800"/>
            <a:chExt cx="5362575" cy="830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61D3394-23C7-4DF9-B4EB-E5D39E7FA2BA}"/>
                </a:ext>
              </a:extLst>
            </p:cNvPr>
            <p:cNvSpPr txBox="1"/>
            <p:nvPr/>
          </p:nvSpPr>
          <p:spPr>
            <a:xfrm>
              <a:off x="6343650" y="1447800"/>
              <a:ext cx="536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a)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sâu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gồm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ô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 cm²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4AE95277-6E3B-4F7E-B198-D930FA3AC648}"/>
                </a:ext>
              </a:extLst>
            </p:cNvPr>
            <p:cNvSpPr/>
            <p:nvPr/>
          </p:nvSpPr>
          <p:spPr>
            <a:xfrm>
              <a:off x="9077325" y="1533525"/>
              <a:ext cx="409575" cy="333375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471D7BB-BE53-48A0-81FE-201EF2F989A4}"/>
              </a:ext>
            </a:extLst>
          </p:cNvPr>
          <p:cNvGrpSpPr/>
          <p:nvPr/>
        </p:nvGrpSpPr>
        <p:grpSpPr>
          <a:xfrm>
            <a:off x="4750601" y="2152665"/>
            <a:ext cx="4021931" cy="830997"/>
            <a:chOff x="6343650" y="1447800"/>
            <a:chExt cx="5362575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8B20B68-C2DF-4E38-8EF8-8A61320C19C3}"/>
                </a:ext>
              </a:extLst>
            </p:cNvPr>
            <p:cNvSpPr txBox="1"/>
            <p:nvPr/>
          </p:nvSpPr>
          <p:spPr>
            <a:xfrm>
              <a:off x="6343650" y="1447800"/>
              <a:ext cx="536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sâu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cm².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05126731-67A2-4A5A-961E-75ACE0B32448}"/>
                </a:ext>
              </a:extLst>
            </p:cNvPr>
            <p:cNvSpPr/>
            <p:nvPr/>
          </p:nvSpPr>
          <p:spPr>
            <a:xfrm>
              <a:off x="10010775" y="1485900"/>
              <a:ext cx="409575" cy="333375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B2C24FE-046A-4D51-B0A3-3649353A2864}"/>
              </a:ext>
            </a:extLst>
          </p:cNvPr>
          <p:cNvGrpSpPr/>
          <p:nvPr/>
        </p:nvGrpSpPr>
        <p:grpSpPr>
          <a:xfrm>
            <a:off x="4757739" y="2790840"/>
            <a:ext cx="3836194" cy="830997"/>
            <a:chOff x="6343650" y="1447800"/>
            <a:chExt cx="5362575" cy="8309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88AF235-8349-4141-9D8E-80591352EE91}"/>
                </a:ext>
              </a:extLst>
            </p:cNvPr>
            <p:cNvSpPr txBox="1"/>
            <p:nvPr/>
          </p:nvSpPr>
          <p:spPr>
            <a:xfrm>
              <a:off x="6343650" y="1447800"/>
              <a:ext cx="536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b)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hươu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cao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cổ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gồm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ô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 cm²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9B4562A1-5E19-475D-A26A-7051EE2CB56D}"/>
                </a:ext>
              </a:extLst>
            </p:cNvPr>
            <p:cNvSpPr/>
            <p:nvPr/>
          </p:nvSpPr>
          <p:spPr>
            <a:xfrm>
              <a:off x="10938869" y="1533525"/>
              <a:ext cx="409575" cy="333375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0BBFBD5-9990-44E5-8FB8-D59E2BFE5686}"/>
              </a:ext>
            </a:extLst>
          </p:cNvPr>
          <p:cNvGrpSpPr/>
          <p:nvPr/>
        </p:nvGrpSpPr>
        <p:grpSpPr>
          <a:xfrm>
            <a:off x="4764889" y="3800488"/>
            <a:ext cx="4021931" cy="830997"/>
            <a:chOff x="6343650" y="1447800"/>
            <a:chExt cx="5362575" cy="8309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48A934E-F74D-43E7-9E5C-ACB9BFED19A2}"/>
                </a:ext>
              </a:extLst>
            </p:cNvPr>
            <p:cNvSpPr txBox="1"/>
            <p:nvPr/>
          </p:nvSpPr>
          <p:spPr>
            <a:xfrm>
              <a:off x="6343650" y="1447800"/>
              <a:ext cx="536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hươu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cao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cổ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cm².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E08B255B-AD51-4503-836C-44094FD414F1}"/>
                </a:ext>
              </a:extLst>
            </p:cNvPr>
            <p:cNvSpPr/>
            <p:nvPr/>
          </p:nvSpPr>
          <p:spPr>
            <a:xfrm>
              <a:off x="10506075" y="1485900"/>
              <a:ext cx="409575" cy="333375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C571784-16B8-4D95-BA91-3BB4FBD2C2FE}"/>
              </a:ext>
            </a:extLst>
          </p:cNvPr>
          <p:cNvSpPr/>
          <p:nvPr/>
        </p:nvSpPr>
        <p:spPr>
          <a:xfrm>
            <a:off x="6800858" y="1533540"/>
            <a:ext cx="307181" cy="33337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A86DF013-4277-4F57-8257-5D5E64370E33}"/>
              </a:ext>
            </a:extLst>
          </p:cNvPr>
          <p:cNvSpPr/>
          <p:nvPr/>
        </p:nvSpPr>
        <p:spPr>
          <a:xfrm>
            <a:off x="7493801" y="2181240"/>
            <a:ext cx="307181" cy="33337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FB84722B-7C6F-439D-845C-DEF9B7770187}"/>
              </a:ext>
            </a:extLst>
          </p:cNvPr>
          <p:cNvSpPr/>
          <p:nvPr/>
        </p:nvSpPr>
        <p:spPr>
          <a:xfrm>
            <a:off x="8036726" y="2886090"/>
            <a:ext cx="307181" cy="33337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816DA2CA-88B2-4DBF-813D-26B1AAAE2794}"/>
              </a:ext>
            </a:extLst>
          </p:cNvPr>
          <p:cNvSpPr/>
          <p:nvPr/>
        </p:nvSpPr>
        <p:spPr>
          <a:xfrm>
            <a:off x="7886708" y="3829057"/>
            <a:ext cx="307181" cy="33337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7136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349807" y="450850"/>
            <a:ext cx="8444389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: 圆角 4">
            <a:extLst>
              <a:ext uri="{FF2B5EF4-FFF2-40B4-BE49-F238E27FC236}">
                <a16:creationId xmlns:a16="http://schemas.microsoft.com/office/drawing/2014/main" xmlns="" id="{9EECBE18-9B64-4AB7-9657-B2EB95E565C1}"/>
              </a:ext>
            </a:extLst>
          </p:cNvPr>
          <p:cNvSpPr/>
          <p:nvPr/>
        </p:nvSpPr>
        <p:spPr>
          <a:xfrm>
            <a:off x="578304" y="628653"/>
            <a:ext cx="3079296" cy="664315"/>
          </a:xfrm>
          <a:prstGeom prst="roundRect">
            <a:avLst/>
          </a:prstGeom>
          <a:solidFill>
            <a:srgbClr val="FBD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1. 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(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theo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mẫu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)</a:t>
            </a:r>
            <a:endParaRPr kumimoji="1" lang="zh-CN" altLang="en-US" sz="4000" b="1" dirty="0">
              <a:solidFill>
                <a:srgbClr val="0070C0"/>
              </a:solidFill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B36A7C9-2626-4BF6-AE9A-2F66D03CB4DA}"/>
              </a:ext>
            </a:extLst>
          </p:cNvPr>
          <p:cNvSpPr/>
          <p:nvPr/>
        </p:nvSpPr>
        <p:spPr>
          <a:xfrm>
            <a:off x="1092995" y="1495425"/>
            <a:ext cx="6950869" cy="666750"/>
          </a:xfrm>
          <a:prstGeom prst="roundRect">
            <a:avLst/>
          </a:prstGeom>
          <a:solidFill>
            <a:srgbClr val="E5A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899D91-223C-45AA-81A1-6CE1445CAA95}"/>
              </a:ext>
            </a:extLst>
          </p:cNvPr>
          <p:cNvSpPr txBox="1"/>
          <p:nvPr/>
        </p:nvSpPr>
        <p:spPr>
          <a:xfrm>
            <a:off x="1193008" y="1571627"/>
            <a:ext cx="4079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Mẫu: 2 cm</a:t>
            </a:r>
            <a:r>
              <a:rPr lang="pl-PL" sz="3200" b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+ 3cm</a:t>
            </a:r>
            <a:r>
              <a:rPr lang="pl-PL" sz="3200" b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= 5cm</a:t>
            </a:r>
            <a:r>
              <a:rPr lang="pl-PL" sz="3200" b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EB564B-16E5-4012-920A-ADCF0F2C1B23}"/>
              </a:ext>
            </a:extLst>
          </p:cNvPr>
          <p:cNvSpPr txBox="1"/>
          <p:nvPr/>
        </p:nvSpPr>
        <p:spPr>
          <a:xfrm>
            <a:off x="5150645" y="1514477"/>
            <a:ext cx="407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cm2 x 2 = 10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cm²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0634EDA8-CE78-4F04-B388-1484E5257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787070"/>
              </p:ext>
            </p:extLst>
          </p:nvPr>
        </p:nvGraphicFramePr>
        <p:xfrm>
          <a:off x="1514474" y="2819400"/>
          <a:ext cx="6793708" cy="2194560"/>
        </p:xfrm>
        <a:graphic>
          <a:graphicData uri="http://schemas.openxmlformats.org/drawingml/2006/table">
            <a:tbl>
              <a:tblPr/>
              <a:tblGrid>
                <a:gridCol w="3396854">
                  <a:extLst>
                    <a:ext uri="{9D8B030D-6E8A-4147-A177-3AD203B41FA5}">
                      <a16:colId xmlns:a16="http://schemas.microsoft.com/office/drawing/2014/main" xmlns="" val="2623095915"/>
                    </a:ext>
                  </a:extLst>
                </a:gridCol>
                <a:gridCol w="3396854">
                  <a:extLst>
                    <a:ext uri="{9D8B030D-6E8A-4147-A177-3AD203B41FA5}">
                      <a16:colId xmlns:a16="http://schemas.microsoft.com/office/drawing/2014/main" xmlns="" val="2808201579"/>
                    </a:ext>
                  </a:extLst>
                </a:gridCol>
              </a:tblGrid>
              <a:tr h="513795">
                <a:tc>
                  <a:txBody>
                    <a:bodyPr/>
                    <a:lstStyle/>
                    <a:p>
                      <a:pPr algn="just" fontAlgn="t"/>
                      <a:r>
                        <a:rPr lang="pt-BR" sz="3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a)  37 cm</a:t>
                      </a:r>
                      <a:r>
                        <a:rPr lang="pt-BR" sz="36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pt-BR" sz="3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+ 25 cm</a:t>
                      </a:r>
                      <a:r>
                        <a:rPr lang="pt-BR" sz="36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3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l-PL" sz="3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b) 15 cm</a:t>
                      </a:r>
                      <a:r>
                        <a:rPr lang="pl-PL" sz="36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pl-PL" sz="3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x 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8296944"/>
                  </a:ext>
                </a:extLst>
              </a:tr>
              <a:tr h="51379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50 cm</a:t>
                      </a:r>
                      <a:r>
                        <a:rPr lang="en-US" sz="36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– 12 cm</a:t>
                      </a:r>
                      <a:r>
                        <a:rPr lang="en-US" sz="36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56 cm</a:t>
                      </a:r>
                      <a:r>
                        <a:rPr lang="en-US" sz="36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2 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2802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0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4" grpId="0"/>
      <p:bldP spid="26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235</Words>
  <Application>Microsoft Office PowerPoint</Application>
  <PresentationFormat>On-screen Show (4:3)</PresentationFormat>
  <Paragraphs>41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3_Office Theme</vt:lpstr>
      <vt:lpstr>Office 主题​​</vt:lpstr>
      <vt:lpstr>1_Office 主题​​</vt:lpstr>
      <vt:lpstr>2_Office 主题​​</vt:lpstr>
      <vt:lpstr>3_Office 主题​​</vt:lpstr>
      <vt:lpstr>4_Office 主题​​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2026-04-10T08:57:30Z</dcterms:created>
  <dcterms:modified xsi:type="dcterms:W3CDTF">2026-04-10T09:00:55Z</dcterms:modified>
</cp:coreProperties>
</file>