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19" r:id="rId3"/>
    <p:sldMasterId id="2147483731" r:id="rId4"/>
    <p:sldMasterId id="2147483743" r:id="rId5"/>
  </p:sldMasterIdLst>
  <p:notesMasterIdLst>
    <p:notesMasterId r:id="rId17"/>
  </p:notesMasterIdLst>
  <p:handoutMasterIdLst>
    <p:handoutMasterId r:id="rId18"/>
  </p:handoutMasterIdLst>
  <p:sldIdLst>
    <p:sldId id="2007577227" r:id="rId6"/>
    <p:sldId id="259" r:id="rId7"/>
    <p:sldId id="2007577210" r:id="rId8"/>
    <p:sldId id="2007577218" r:id="rId9"/>
    <p:sldId id="262" r:id="rId10"/>
    <p:sldId id="275" r:id="rId11"/>
    <p:sldId id="266" r:id="rId12"/>
    <p:sldId id="2007577220" r:id="rId13"/>
    <p:sldId id="2007577221" r:id="rId14"/>
    <p:sldId id="200757722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3E244-64AD-E174-3E34-4F926F0A3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9464C7-3810-FED7-2E78-EE8E5BC7341B}"/>
              </a:ext>
            </a:extLst>
          </p:cNvPr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CB8E1-E6BA-4850-96B4-6B558F504E88}"/>
              </a:ext>
            </a:extLst>
          </p:cNvPr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i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Bùi Nguyệt Minh</a:t>
            </a:r>
            <a:endParaRPr lang="en-US" sz="2400" b="1" i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69BEE9-0E66-18FD-01C6-D948FBB346D3}"/>
              </a:ext>
            </a:extLst>
          </p:cNvPr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Đạo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đức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3A3</a:t>
            </a:r>
          </a:p>
        </p:txBody>
      </p:sp>
    </p:spTree>
    <p:extLst>
      <p:ext uri="{BB962C8B-B14F-4D97-AF65-F5344CB8AC3E}">
        <p14:creationId xmlns:p14="http://schemas.microsoft.com/office/powerpoint/2010/main" val="14160729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0278DDF-F4EE-887E-5861-668DD9A88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4" y="1507961"/>
            <a:ext cx="5761953" cy="44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id="{CF624AAC-3D84-57A2-1F4F-BB6CFA68462C}"/>
              </a:ext>
            </a:extLst>
          </p:cNvPr>
          <p:cNvSpPr txBox="1">
            <a:spLocks/>
          </p:cNvSpPr>
          <p:nvPr/>
        </p:nvSpPr>
        <p:spPr>
          <a:xfrm>
            <a:off x="2831638" y="1553902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Thứ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ngày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tháng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năm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E40EF17A-55DA-977C-1786-BC998E102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360" y="2823116"/>
            <a:ext cx="842540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74601" y="499730"/>
            <a:ext cx="7820734" cy="2005687"/>
          </a:xfrm>
          <a:prstGeom prst="flowChartTermina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8FD90FB8-7E3A-E05D-E52F-115B3DF72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16" y="59529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6" y="1585913"/>
            <a:ext cx="5361024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192</Words>
  <Application>Microsoft Office PowerPoint</Application>
  <PresentationFormat>Widescreen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Cambria</vt:lpstr>
      <vt:lpstr>HP001 4 hàng</vt:lpstr>
      <vt:lpstr>Lobster</vt:lpstr>
      <vt:lpstr>Sitka Display</vt:lpstr>
      <vt:lpstr>仓耳今楷05-6763 W05</vt:lpstr>
      <vt:lpstr>1_Office Theme</vt:lpstr>
      <vt:lpstr>3_Office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Bùi Nguyệt</cp:lastModifiedBy>
  <cp:revision>62</cp:revision>
  <dcterms:created xsi:type="dcterms:W3CDTF">2023-01-02T23:55:56Z</dcterms:created>
  <dcterms:modified xsi:type="dcterms:W3CDTF">2026-04-10T16:25:09Z</dcterms:modified>
</cp:coreProperties>
</file>