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4" r:id="rId2"/>
  </p:sldMasterIdLst>
  <p:notesMasterIdLst>
    <p:notesMasterId r:id="rId11"/>
  </p:notesMasterIdLst>
  <p:sldIdLst>
    <p:sldId id="284" r:id="rId3"/>
    <p:sldId id="257" r:id="rId4"/>
    <p:sldId id="400" r:id="rId5"/>
    <p:sldId id="391" r:id="rId6"/>
    <p:sldId id="269" r:id="rId7"/>
    <p:sldId id="374" r:id="rId8"/>
    <p:sldId id="402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A5F2B-511C-4C35-BC68-39C87567CCF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D2FA5-4B56-4C02-90BE-E81CD0611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6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9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33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DAAC6-1F2F-40FB-B916-23D03E606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44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70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922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72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778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681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12CF2-943F-425E-8C14-B4D4DB20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46B948-3475-45E3-B37E-78D4542F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6887-ACC7-478C-B2C3-CF2D8BFAD57F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E7523CA-97BA-4624-9AB4-103E7971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C18601-B69F-4E7B-8C0C-CDC6C199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C8F7-2663-468A-93CF-161801EAE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48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27960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867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101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79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227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919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272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B5D29DF-AE7F-984B-4B5C-CA821050C7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87928"/>
            <a:ext cx="1584662" cy="15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5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90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84BE7EA0-7ED3-D98B-B03F-B409D28FC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t="59748" r="6680" b="14788"/>
          <a:stretch/>
        </p:blipFill>
        <p:spPr>
          <a:xfrm rot="1740227" flipH="1">
            <a:off x="6094250" y="1115261"/>
            <a:ext cx="635964" cy="145848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91AC41CF-1F56-AE96-435E-5B642D938E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63288" r="71452" b="17023"/>
          <a:stretch/>
        </p:blipFill>
        <p:spPr>
          <a:xfrm rot="2802488" flipH="1">
            <a:off x="8944774" y="2384105"/>
            <a:ext cx="444532" cy="788268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AECBD6DC-779F-5B92-FE6F-06960DC935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63288" r="71452" b="17023"/>
          <a:stretch/>
        </p:blipFill>
        <p:spPr>
          <a:xfrm rot="7532606">
            <a:off x="7715849" y="21593"/>
            <a:ext cx="606132" cy="1074827"/>
          </a:xfrm>
          <a:prstGeom prst="rect">
            <a:avLst/>
          </a:prstGeom>
        </p:spPr>
      </p:pic>
      <p:pic>
        <p:nvPicPr>
          <p:cNvPr id="8" name="Picture 7" descr="A green and orange letters&#10;&#10;AI-generated content may be incorrect.">
            <a:extLst>
              <a:ext uri="{FF2B5EF4-FFF2-40B4-BE49-F238E27FC236}">
                <a16:creationId xmlns:a16="http://schemas.microsoft.com/office/drawing/2014/main" id="{B4BD21A9-03A3-835F-95CE-7CB8F18D1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30" y="865515"/>
            <a:ext cx="8706196" cy="2286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F9792-44C4-CFEA-5325-48DC9981A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AF1D6E-A18A-E983-7D8B-47B980BE34A8}"/>
              </a:ext>
            </a:extLst>
          </p:cNvPr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EC969-982E-AC93-277A-63D1F7C1C662}"/>
              </a:ext>
            </a:extLst>
          </p:cNvPr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Bùi Nguyệt Minh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507BAF-08C2-A519-4E34-9B2E9D442BCA}"/>
              </a:ext>
            </a:extLst>
          </p:cNvPr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Đạo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đức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3A3</a:t>
            </a:r>
          </a:p>
        </p:txBody>
      </p:sp>
    </p:spTree>
    <p:extLst>
      <p:ext uri="{BB962C8B-B14F-4D97-AF65-F5344CB8AC3E}">
        <p14:creationId xmlns:p14="http://schemas.microsoft.com/office/powerpoint/2010/main" val="1871336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37160" y="3493594"/>
            <a:ext cx="3825752" cy="2921918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A10E7-FBB0-6A7C-C005-CE1010B0D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836" y="1079145"/>
            <a:ext cx="2209800" cy="1054176"/>
          </a:xfrm>
          <a:prstGeom prst="rect">
            <a:avLst/>
          </a:prstGeom>
        </p:spPr>
      </p:pic>
      <p:sp>
        <p:nvSpPr>
          <p:cNvPr id="3" name="Google Shape;304;p20">
            <a:extLst>
              <a:ext uri="{FF2B5EF4-FFF2-40B4-BE49-F238E27FC236}">
                <a16:creationId xmlns:a16="http://schemas.microsoft.com/office/drawing/2014/main" id="{D61E2C58-F31C-E662-BEF4-C5943FD77DF5}"/>
              </a:ext>
            </a:extLst>
          </p:cNvPr>
          <p:cNvSpPr txBox="1">
            <a:spLocks/>
          </p:cNvSpPr>
          <p:nvPr/>
        </p:nvSpPr>
        <p:spPr>
          <a:xfrm>
            <a:off x="3632980" y="509880"/>
            <a:ext cx="6298037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685783">
              <a:defRPr/>
            </a:pPr>
            <a:r>
              <a:rPr lang="en-US" sz="3200" kern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Thứ</a:t>
            </a:r>
            <a:r>
              <a:rPr lang="en-US" sz="3200" kern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… </a:t>
            </a:r>
            <a:r>
              <a:rPr lang="en-US" sz="3200" kern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ngày</a:t>
            </a:r>
            <a:r>
              <a:rPr lang="en-US" sz="3200" kern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… </a:t>
            </a:r>
            <a:r>
              <a:rPr lang="en-US" sz="3200" kern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tháng</a:t>
            </a:r>
            <a:r>
              <a:rPr lang="en-US" sz="3200" kern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… </a:t>
            </a:r>
            <a:r>
              <a:rPr lang="en-US" sz="3200" kern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năm</a:t>
            </a:r>
            <a:r>
              <a:rPr lang="en-US" sz="3200" kern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1CF2D-91ED-E3B2-5F29-29BA335D89C9}"/>
              </a:ext>
            </a:extLst>
          </p:cNvPr>
          <p:cNvSpPr txBox="1"/>
          <p:nvPr/>
        </p:nvSpPr>
        <p:spPr>
          <a:xfrm>
            <a:off x="2919069" y="2086931"/>
            <a:ext cx="810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8 –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 panose="020B0604020202020204"/>
              </a:rPr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A1AE99-1408-2F87-ABDC-43E8D8FAA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244" y="2784238"/>
            <a:ext cx="8266892" cy="2523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5188517A-2FBB-44D1-B44F-9D9E2178CF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t="59748" r="6680" b="14788"/>
          <a:stretch/>
        </p:blipFill>
        <p:spPr>
          <a:xfrm rot="19622736">
            <a:off x="10492416" y="292622"/>
            <a:ext cx="806786" cy="1850241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84BE7EA0-7ED3-D98B-B03F-B409D28FC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t="59748" r="6680" b="14788"/>
          <a:stretch/>
        </p:blipFill>
        <p:spPr>
          <a:xfrm rot="1740227" flipH="1">
            <a:off x="6094250" y="1115261"/>
            <a:ext cx="635964" cy="145848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91AC41CF-1F56-AE96-435E-5B642D938E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63288" r="71452" b="17023"/>
          <a:stretch/>
        </p:blipFill>
        <p:spPr>
          <a:xfrm rot="2802488" flipH="1">
            <a:off x="8944774" y="2384105"/>
            <a:ext cx="444532" cy="788268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AECBD6DC-779F-5B92-FE6F-06960DC935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63288" r="71452" b="17023"/>
          <a:stretch/>
        </p:blipFill>
        <p:spPr>
          <a:xfrm rot="7532606">
            <a:off x="7715849" y="21593"/>
            <a:ext cx="606132" cy="1074827"/>
          </a:xfrm>
          <a:prstGeom prst="rect">
            <a:avLst/>
          </a:prstGeom>
        </p:spPr>
      </p:pic>
      <p:pic>
        <p:nvPicPr>
          <p:cNvPr id="8" name="Picture 7" descr="A green and orange letters&#10;&#10;AI-generated content may be incorrect.">
            <a:extLst>
              <a:ext uri="{FF2B5EF4-FFF2-40B4-BE49-F238E27FC236}">
                <a16:creationId xmlns:a16="http://schemas.microsoft.com/office/drawing/2014/main" id="{F8B77183-7A90-71DF-D4DF-085958170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82" y="877725"/>
            <a:ext cx="9035055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0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6176-C254-46D5-3889-B7008D6A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矩形: 圆角 28">
            <a:extLst>
              <a:ext uri="{FF2B5EF4-FFF2-40B4-BE49-F238E27FC236}">
                <a16:creationId xmlns:a16="http://schemas.microsoft.com/office/drawing/2014/main" id="{188250A7-090B-A58B-248E-4C329CF922D7}"/>
              </a:ext>
            </a:extLst>
          </p:cNvPr>
          <p:cNvSpPr/>
          <p:nvPr/>
        </p:nvSpPr>
        <p:spPr>
          <a:xfrm>
            <a:off x="394520" y="445322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34876-6007-2EF8-4364-7D14595DE49C}"/>
              </a:ext>
            </a:extLst>
          </p:cNvPr>
          <p:cNvSpPr txBox="1"/>
          <p:nvPr/>
        </p:nvSpPr>
        <p:spPr>
          <a:xfrm>
            <a:off x="1149760" y="500026"/>
            <a:ext cx="1006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xử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hòa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pic>
        <p:nvPicPr>
          <p:cNvPr id="11" name="Picture 8" descr="Cute Star Character Mascot Flat Cartoon Emoticon Vector Design Illustration  2372333 Vector Art at Vecteezy">
            <a:extLst>
              <a:ext uri="{FF2B5EF4-FFF2-40B4-BE49-F238E27FC236}">
                <a16:creationId xmlns:a16="http://schemas.microsoft.com/office/drawing/2014/main" id="{6DE877DF-93F6-AAEB-54D7-F9E6A30F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339" y="0"/>
            <a:ext cx="1976284" cy="19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4F846-879A-4C7E-A5EE-84DF55FCF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3" y="1476375"/>
            <a:ext cx="5245068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7672A8-5927-4A3E-9AC2-10BECA7A3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375" y="1452843"/>
            <a:ext cx="5143499" cy="2352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480435-8965-4E31-88BE-18C299F28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3325" y="3943686"/>
            <a:ext cx="5529262" cy="2499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664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28">
            <a:extLst>
              <a:ext uri="{FF2B5EF4-FFF2-40B4-BE49-F238E27FC236}">
                <a16:creationId xmlns:a16="http://schemas.microsoft.com/office/drawing/2014/main" id="{A3ACBFEF-AD2C-30C7-3EC3-F6A3A9BAFF1E}"/>
              </a:ext>
            </a:extLst>
          </p:cNvPr>
          <p:cNvSpPr/>
          <p:nvPr/>
        </p:nvSpPr>
        <p:spPr>
          <a:xfrm>
            <a:off x="394520" y="484651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51234-1E20-40A0-9A2A-4184EEC4E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642937"/>
            <a:ext cx="6405563" cy="2856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1F6A21-62F0-4C98-B16A-BF494BC19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99" y="3576637"/>
            <a:ext cx="6360079" cy="2843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476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28">
            <a:extLst>
              <a:ext uri="{FF2B5EF4-FFF2-40B4-BE49-F238E27FC236}">
                <a16:creationId xmlns:a16="http://schemas.microsoft.com/office/drawing/2014/main" id="{7A7C195C-1F85-A495-6F15-2E50F108D6B3}"/>
              </a:ext>
            </a:extLst>
          </p:cNvPr>
          <p:cNvSpPr/>
          <p:nvPr/>
        </p:nvSpPr>
        <p:spPr>
          <a:xfrm>
            <a:off x="382613" y="256051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0070C0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366DA-6836-2380-51B9-8C61AD19DDA9}"/>
              </a:ext>
            </a:extLst>
          </p:cNvPr>
          <p:cNvSpPr txBox="1"/>
          <p:nvPr/>
        </p:nvSpPr>
        <p:spPr>
          <a:xfrm>
            <a:off x="1095446" y="2043171"/>
            <a:ext cx="9835662" cy="3585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>
              <a:lnSpc>
                <a:spcPct val="115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Mỗi người chúng ta không thế </a:t>
            </a:r>
            <a:r>
              <a:rPr lang="en-US" sz="3200" b="1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ng tách biệt với cộng đồng</a:t>
            </a:r>
            <a:r>
              <a:rPr lang="en-US" sz="32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 V</a:t>
            </a:r>
            <a:r>
              <a:rPr lang="vi-VN" sz="32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ì thế chúng ta cần xây dựng mối quan hệ tốt đẹp với mọi người xung quanh.</a:t>
            </a:r>
            <a:endParaRPr lang="en-US" sz="3200" b="1" dirty="0">
              <a:solidFill>
                <a:srgbClr val="00206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defTabSz="457200">
              <a:lnSpc>
                <a:spcPct val="115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Xây dựng mối quan hệ  tốt đẹp  với bạn bè là truyền thống từ bao đời nay của dân tộc ta, góp phần xây dựng nếp sống văn văn minh.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5B9D9115-CBFB-4E8C-F1E8-056E6C919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4" y="5082506"/>
            <a:ext cx="1948251" cy="1775494"/>
          </a:xfrm>
          <a:prstGeom prst="rect">
            <a:avLst/>
          </a:prstGeom>
        </p:spPr>
      </p:pic>
      <p:pic>
        <p:nvPicPr>
          <p:cNvPr id="8" name="图片 3">
            <a:extLst>
              <a:ext uri="{FF2B5EF4-FFF2-40B4-BE49-F238E27FC236}">
                <a16:creationId xmlns:a16="http://schemas.microsoft.com/office/drawing/2014/main" id="{E713E849-0A1F-4402-F1C0-39CE369F2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10" y="627305"/>
            <a:ext cx="1765300" cy="16087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BD250C-A880-426E-B303-39895207D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061" y="290640"/>
            <a:ext cx="42553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35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6176-C254-46D5-3889-B7008D6A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矩形: 圆角 28">
            <a:extLst>
              <a:ext uri="{FF2B5EF4-FFF2-40B4-BE49-F238E27FC236}">
                <a16:creationId xmlns:a16="http://schemas.microsoft.com/office/drawing/2014/main" id="{188250A7-090B-A58B-248E-4C329CF922D7}"/>
              </a:ext>
            </a:extLst>
          </p:cNvPr>
          <p:cNvSpPr/>
          <p:nvPr/>
        </p:nvSpPr>
        <p:spPr>
          <a:xfrm>
            <a:off x="394520" y="445322"/>
            <a:ext cx="1140296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34876-6007-2EF8-4364-7D14595DE49C}"/>
              </a:ext>
            </a:extLst>
          </p:cNvPr>
          <p:cNvSpPr txBox="1"/>
          <p:nvPr/>
        </p:nvSpPr>
        <p:spPr>
          <a:xfrm>
            <a:off x="1235485" y="719101"/>
            <a:ext cx="1006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/>
            <a:r>
              <a:rPr lang="en-US" sz="3600" b="1" dirty="0">
                <a:solidFill>
                  <a:srgbClr val="FF0000"/>
                </a:solidFill>
              </a:rPr>
              <a:t>Khi </a:t>
            </a:r>
            <a:r>
              <a:rPr lang="en-US" sz="3600" b="1" dirty="0" err="1">
                <a:solidFill>
                  <a:srgbClr val="FF0000"/>
                </a:solidFill>
              </a:rPr>
              <a:t>hai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hòa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Tuấn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gì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8" descr="Cute Star Character Mascot Flat Cartoon Emoticon Vector Design Illustration  2372333 Vector Art at Vecteezy">
            <a:extLst>
              <a:ext uri="{FF2B5EF4-FFF2-40B4-BE49-F238E27FC236}">
                <a16:creationId xmlns:a16="http://schemas.microsoft.com/office/drawing/2014/main" id="{6DE877DF-93F6-AAEB-54D7-F9E6A30F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339" y="0"/>
            <a:ext cx="1976284" cy="19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DD5036-9C49-47EB-80D6-84526818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4" y="1790700"/>
            <a:ext cx="9439349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520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4B1879-4AB1-43FE-9991-840181CB73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54233" r="20000"/>
          <a:stretch/>
        </p:blipFill>
        <p:spPr>
          <a:xfrm>
            <a:off x="394119" y="2638832"/>
            <a:ext cx="9862243" cy="3929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15DE7-D3D9-1274-664D-65831C852D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50" b="48250" l="52800" r="70300">
                        <a14:foregroundMark x1="56200" y1="36900" x2="56200" y2="36900"/>
                        <a14:foregroundMark x1="53700" y1="38350" x2="53700" y2="38350"/>
                        <a14:foregroundMark x1="52800" y1="37950" x2="52800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26666" r="27629" b="49334"/>
          <a:stretch/>
        </p:blipFill>
        <p:spPr>
          <a:xfrm rot="464951">
            <a:off x="9683708" y="20129"/>
            <a:ext cx="1572484" cy="1832679"/>
          </a:xfrm>
          <a:prstGeom prst="rect">
            <a:avLst/>
          </a:prstGeom>
        </p:spPr>
      </p:pic>
      <p:pic>
        <p:nvPicPr>
          <p:cNvPr id="6" name="图片 25">
            <a:extLst>
              <a:ext uri="{FF2B5EF4-FFF2-40B4-BE49-F238E27FC236}">
                <a16:creationId xmlns:a16="http://schemas.microsoft.com/office/drawing/2014/main" id="{C3CA30DD-2AFC-169E-26BA-DE8DD6A4B7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881257" y="936468"/>
            <a:ext cx="1719606" cy="16336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C5EF31E0-D832-E647-CE49-4A4AA4FEE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40" y="880110"/>
            <a:ext cx="9815190" cy="339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8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136</Words>
  <Application>Microsoft Office PowerPoint</Application>
  <PresentationFormat>Widescreen</PresentationFormat>
  <Paragraphs>15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Arial</vt:lpstr>
      <vt:lpstr>Calibri</vt:lpstr>
      <vt:lpstr>Cambria</vt:lpstr>
      <vt:lpstr>HP001 4 hàng</vt:lpstr>
      <vt:lpstr>Lobster</vt:lpstr>
      <vt:lpstr>Sitka Display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 Bùi Nguyệt</cp:lastModifiedBy>
  <cp:revision>49</cp:revision>
  <dcterms:created xsi:type="dcterms:W3CDTF">2023-01-03T04:39:01Z</dcterms:created>
  <dcterms:modified xsi:type="dcterms:W3CDTF">2026-04-10T16:27:30Z</dcterms:modified>
</cp:coreProperties>
</file>