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2" r:id="rId3"/>
    <p:sldMasterId id="2147483701" r:id="rId4"/>
  </p:sldMasterIdLst>
  <p:notesMasterIdLst>
    <p:notesMasterId r:id="rId12"/>
  </p:notesMasterIdLst>
  <p:handoutMasterIdLst>
    <p:handoutMasterId r:id="rId13"/>
  </p:handoutMasterIdLst>
  <p:sldIdLst>
    <p:sldId id="2007577218" r:id="rId5"/>
    <p:sldId id="2671" r:id="rId6"/>
    <p:sldId id="2670" r:id="rId7"/>
    <p:sldId id="314" r:id="rId8"/>
    <p:sldId id="2675" r:id="rId9"/>
    <p:sldId id="2007577200" r:id="rId10"/>
    <p:sldId id="200757719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83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0F8F2CC-3F13-4F4A-AF12-D23512851E0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755FD2-9193-42B3-A1A7-5C811433BDB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8BF115-0794-4437-A2E0-1FC0434C46D2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E4886-0AAB-4B92-9CE2-1FC881CFCA0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AED92A-2C17-439B-99A3-9875775931E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8C5BCA-6E48-4908-8124-D10B6ABBEE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851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B8A683-86C5-4323-B13F-01C4C27D3B36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3ADCFA-BEF9-42C5-A626-028621AD5E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774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620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77"/>
          <p:cNvPicPr>
            <a:picLocks noChangeAspect="1"/>
          </p:cNvPicPr>
          <p:nvPr userDrawn="1"/>
        </p:nvPicPr>
        <p:blipFill>
          <a:blip r:embed="rId2"/>
          <a:srcRect l="5964" t="8731" r="6102" b="16131"/>
          <a:stretch>
            <a:fillRect/>
          </a:stretch>
        </p:blipFill>
        <p:spPr>
          <a:xfrm>
            <a:off x="636" y="-155574"/>
            <a:ext cx="12191365" cy="701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77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544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51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250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850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7"/>
            <a:ext cx="12192000" cy="10813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40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9" y="-95494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8" y="359541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5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7"/>
            <a:ext cx="12192000" cy="10813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40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-96186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41" y="402390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86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9" y="666130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8" y="217617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01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55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552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FBDDA-3B48-4E48-99AD-ACE3A8D919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17B5EB-78F8-41C3-9211-A2DFAEA1C8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B71B5F-EA11-4BA1-A02D-6390A2C9B3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D2C336-7D53-4126-B9BA-1A9A15D00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CACAC-E19D-40BD-B61C-05635C844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29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896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E4EF0-2691-4B0E-AE6D-C040AA566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B148A5-F455-4B65-8841-F1BA7C400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385C52-D93F-43BC-B550-A889315938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6C143-0818-4777-9603-E02A4FBBD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31879-CDD2-4E41-9F71-9F7D0346D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59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F1FD6-3EE4-4642-B141-2A86B7B0F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72178A-C028-43F8-A12A-3D1F200246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F7A136-1A9F-47A6-B70D-774B4650FB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2B7A12-CB25-4616-B119-459441E9F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9C00E-EA83-46E2-95BF-8FA4D0CF1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99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FA797-9387-417E-968F-09E18BAE2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2183C-CCCC-4774-B36B-A7EA1A4F49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4A9C7C-8E09-44BB-B99A-78CBDA3685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D1C60A-711C-4740-93F7-3C1D04316E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D1F7F8-FC36-42A4-AAAA-E4214BD46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DB806F-14AD-4A10-836B-FA6B39D43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925444-D878-4B39-A6D5-655CAC86BF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CEC528-F5EA-4AD8-91D2-6E63AE91B9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69014D-20F2-49A5-8BDC-9C9D1E8FB1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9DC187-D51E-4116-9861-F4692A7AAE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51153" y="-11258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B9F154-B255-4A35-9C11-D09D18D832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547" y="247650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872428-B983-4DF2-9E53-8D17304232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2699" y="-27742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4591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661BC-33F4-435B-BAF8-D17614233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CC58D-B96E-447A-B98A-2492592574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162B0D-FF1E-4017-AE07-685E9C162C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C6425-4162-4B78-9DF3-5742D74079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8D84F3-9CE4-4426-BCEC-4E8AD61A4E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747C9C-7B41-4E17-95AB-6531A51AA5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8C25E1-F975-45C0-A436-61B390F35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E0BE53-6282-49E1-AEF8-0D5E898EF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37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D8F37-4381-4ABB-B75E-2AD3CE9D1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E1B9FF-71F0-45C1-B093-2B6D4B84FE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4DBE6E-6795-4EFD-93C5-67B0660B5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B29581-BB85-49EF-B052-13C197A1B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34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040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3EC72-FF22-4612-8B7E-9671A7F68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0FF21-9190-4F27-93B6-AB7CF27E5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7139EA-EA49-4CBA-BC84-C8F7811BD5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73CE60-4CDF-43E7-B410-E85E0F322F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213A75-028D-4985-95DE-BCF23CA43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8C9D0B-3BF8-42C8-ACA0-99D2CDB4D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54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AA056-A0FA-4C6F-A3D3-4F8AF96B0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C20527-2BB5-4BBD-98EF-C805C415BD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ED01B0-8577-480C-B210-DCCA263E59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059DAE-966D-4F23-BD8C-E0BF13CCA7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293917-1D3C-4779-BD16-50F00B3D1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61CA9B-C871-406C-914D-6BE715A5B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91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823D4-7523-4846-91D3-11F2EF1C1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8AE4A6-20F9-458E-994D-E5713366BA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A4CF0-B694-4CED-BF0A-7FF91F5CAF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ED017-886B-4FF4-ABAE-A927E57B3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54AAD8-CF20-48E7-9BE0-199A4D06F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EF6DCA-1845-463C-9BBB-D854385ACB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C62131-7569-47DD-B8C8-95868933E9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30C132-14F3-4529-A231-EDE12BEF7C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156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3BD59B-F109-4FCD-BFBC-BE876DAEE9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F655-EC23-4369-AF6B-B5F7A77E8E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7441F8-7974-46A2-9855-E99558D827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EE546F-637E-4CDD-8BBE-C01959FD6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308C37-E16F-44B7-842F-B911B3FC4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8EB93E-66CC-4479-85A6-8BB8FD975B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991778-7A7E-42D9-8AD5-D75D3FCAB7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AD31C8-4528-446F-8C8C-45D4CA4C8A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5673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823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03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244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75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7"/>
            <a:ext cx="12192000" cy="10813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40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9" y="-95494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8" y="359541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54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7"/>
            <a:ext cx="12192000" cy="10813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40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-96186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41" y="402390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79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9" y="666130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8" y="217617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54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03F0D5C-E665-4F6C-42DE-D4AA80EDA4C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0813" y="0"/>
            <a:ext cx="1427223" cy="142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680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87AF79B-F766-2EEE-399E-74C18FD71A8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0813" y="0"/>
            <a:ext cx="1427223" cy="142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852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C62864CE-EC3D-49B2-9796-37C5CBE3DF02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6BFE5DF-2897-0BED-D501-ECB622D5F81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0813" y="0"/>
            <a:ext cx="1427223" cy="142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019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3689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7.wdp"/><Relationship Id="rId3" Type="http://schemas.openxmlformats.org/officeDocument/2006/relationships/image" Target="../media/image19.png"/><Relationship Id="rId7" Type="http://schemas.microsoft.com/office/2007/relationships/hdphoto" Target="../media/hdphoto5.wdp"/><Relationship Id="rId12" Type="http://schemas.openxmlformats.org/officeDocument/2006/relationships/image" Target="../media/image25.png"/><Relationship Id="rId2" Type="http://schemas.openxmlformats.org/officeDocument/2006/relationships/image" Target="../media/image18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png"/><Relationship Id="rId11" Type="http://schemas.microsoft.com/office/2007/relationships/hdphoto" Target="../media/hdphoto6.wdp"/><Relationship Id="rId5" Type="http://schemas.microsoft.com/office/2007/relationships/hdphoto" Target="../media/hdphoto4.wdp"/><Relationship Id="rId15" Type="http://schemas.openxmlformats.org/officeDocument/2006/relationships/image" Target="../media/image12.sv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9.png"/><Relationship Id="rId7" Type="http://schemas.openxmlformats.org/officeDocument/2006/relationships/image" Target="../media/image3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5D9099-D80D-B545-2DC7-AE3F264A51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" r="2762"/>
          <a:stretch>
            <a:fillRect/>
          </a:stretch>
        </p:blipFill>
        <p:spPr>
          <a:xfrm>
            <a:off x="-212" y="-457200"/>
            <a:ext cx="12192212" cy="742383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092E0A-70D7-1919-05D9-1CA3D349E4DF}"/>
              </a:ext>
            </a:extLst>
          </p:cNvPr>
          <p:cNvSpPr txBox="1"/>
          <p:nvPr/>
        </p:nvSpPr>
        <p:spPr>
          <a:xfrm>
            <a:off x="2354893" y="751913"/>
            <a:ext cx="8107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Trường </a:t>
            </a:r>
            <a:r>
              <a:rPr lang="en-US" sz="24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Tiểu</a:t>
            </a:r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Đa</a:t>
            </a:r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Phúc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Sitka Display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829933-5E8A-FB5E-585C-C0B424A0C121}"/>
              </a:ext>
            </a:extLst>
          </p:cNvPr>
          <p:cNvSpPr txBox="1"/>
          <p:nvPr/>
        </p:nvSpPr>
        <p:spPr>
          <a:xfrm>
            <a:off x="2941005" y="3651325"/>
            <a:ext cx="81077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              Giáo </a:t>
            </a:r>
            <a:r>
              <a:rPr lang="en-US" sz="24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Bùi Nguyệt Minh</a:t>
            </a:r>
          </a:p>
          <a:p>
            <a:pPr algn="ctr"/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              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D60F1CD-8D64-D0A1-93FB-85056EF3BAB5}"/>
              </a:ext>
            </a:extLst>
          </p:cNvPr>
          <p:cNvSpPr txBox="1"/>
          <p:nvPr/>
        </p:nvSpPr>
        <p:spPr>
          <a:xfrm>
            <a:off x="871801" y="1757445"/>
            <a:ext cx="10896959" cy="1965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thầy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cô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/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Đạo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đức</a:t>
            </a:r>
            <a:r>
              <a:rPr lang="en-US" altLang="vi-VN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– </a:t>
            </a:r>
            <a:r>
              <a:rPr lang="en-US" altLang="vi-VN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Lớp</a:t>
            </a:r>
            <a:r>
              <a:rPr lang="en-US" altLang="vi-VN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3A3</a:t>
            </a:r>
          </a:p>
        </p:txBody>
      </p:sp>
    </p:spTree>
    <p:extLst>
      <p:ext uri="{BB962C8B-B14F-4D97-AF65-F5344CB8AC3E}">
        <p14:creationId xmlns:p14="http://schemas.microsoft.com/office/powerpoint/2010/main" val="100333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120185-0C8F-48E7-988F-43D3119FC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FB4AD6A1-AC11-481E-AD4D-F90C42F9459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63749" y="3419978"/>
            <a:ext cx="3264500" cy="34888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39D5C4-3224-47A5-8C4F-3B6E97CC8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9664" y="1197350"/>
            <a:ext cx="8041321" cy="307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53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4DA908C8-742A-4165-99BB-7405EEFD9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" name="任意多边形: 形状 59">
            <a:extLst>
              <a:ext uri="{FF2B5EF4-FFF2-40B4-BE49-F238E27FC236}">
                <a16:creationId xmlns:a16="http://schemas.microsoft.com/office/drawing/2014/main" id="{BEB5A6ED-A7C7-4840-8376-27C4FB564B88}"/>
              </a:ext>
            </a:extLst>
          </p:cNvPr>
          <p:cNvSpPr/>
          <p:nvPr/>
        </p:nvSpPr>
        <p:spPr>
          <a:xfrm>
            <a:off x="716030" y="446253"/>
            <a:ext cx="10759940" cy="4640097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9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9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9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9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9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9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9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9 h 2153651"/>
              <a:gd name="connsiteX36" fmla="*/ 5306774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2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9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9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9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9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9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9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39" y="0"/>
                  <a:pt x="4558239" y="48219"/>
                  <a:pt x="4636198" y="126179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9"/>
                </a:cubicBezTo>
                <a:lnTo>
                  <a:pt x="5306774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2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10" y="2153651"/>
                  <a:pt x="3681448" y="2153651"/>
                </a:cubicBezTo>
                <a:cubicBezTo>
                  <a:pt x="3562487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77"/>
            <a:endParaRPr lang="zh-CN" altLang="en-US" sz="5867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42" name="文本框 21">
            <a:extLst>
              <a:ext uri="{FF2B5EF4-FFF2-40B4-BE49-F238E27FC236}">
                <a16:creationId xmlns:a16="http://schemas.microsoft.com/office/drawing/2014/main" id="{EF6F6EEA-7B4A-40F3-B529-74F985030305}"/>
              </a:ext>
            </a:extLst>
          </p:cNvPr>
          <p:cNvSpPr txBox="1"/>
          <p:nvPr/>
        </p:nvSpPr>
        <p:spPr>
          <a:xfrm>
            <a:off x="1387938" y="525541"/>
            <a:ext cx="90658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ea typeface="微软雅黑" panose="020B0503020204020204" pitchFamily="34" charset="-122"/>
              </a:rPr>
              <a:t>Thứ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ea typeface="微软雅黑" panose="020B0503020204020204" pitchFamily="34" charset="-122"/>
              </a:rPr>
              <a:t> … </a:t>
            </a:r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ea typeface="微软雅黑" panose="020B0503020204020204" pitchFamily="34" charset="-122"/>
              </a:rPr>
              <a:t>ngày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ea typeface="微软雅黑" panose="020B0503020204020204" pitchFamily="34" charset="-122"/>
              </a:rPr>
              <a:t> … </a:t>
            </a:r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ea typeface="微软雅黑" panose="020B0503020204020204" pitchFamily="34" charset="-122"/>
              </a:rPr>
              <a:t>tháng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ea typeface="微软雅黑" panose="020B0503020204020204" pitchFamily="34" charset="-122"/>
              </a:rPr>
              <a:t> … </a:t>
            </a:r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ea typeface="微软雅黑" panose="020B0503020204020204" pitchFamily="34" charset="-122"/>
              </a:rPr>
              <a:t>năm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ea typeface="微软雅黑" panose="020B0503020204020204" pitchFamily="34" charset="-122"/>
              </a:rPr>
              <a:t> …</a:t>
            </a:r>
            <a:endParaRPr lang="zh-CN" altLang="en-US" sz="4000" b="1" dirty="0">
              <a:ln w="12700">
                <a:noFill/>
              </a:ln>
              <a:solidFill>
                <a:srgbClr val="002060"/>
              </a:solidFill>
              <a:ea typeface="微软雅黑" panose="020B0503020204020204" pitchFamily="34" charset="-122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18307B3-1178-4B18-A4B6-C2E9D301193C}"/>
              </a:ext>
            </a:extLst>
          </p:cNvPr>
          <p:cNvSpPr txBox="1"/>
          <p:nvPr/>
        </p:nvSpPr>
        <p:spPr>
          <a:xfrm>
            <a:off x="1048926" y="2372036"/>
            <a:ext cx="9332143" cy="729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lnSpc>
                <a:spcPct val="120000"/>
              </a:lnSpc>
            </a:pPr>
            <a:endParaRPr lang="en-US" sz="4000" b="1" dirty="0">
              <a:ln w="228600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BFEBD5F-81B8-4C4E-BF59-E63F23D58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8337" y="2999892"/>
            <a:ext cx="2634524" cy="389469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6B281E8-0EA6-4AA2-8851-187E5FD0C8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1357" y="2963304"/>
            <a:ext cx="2978740" cy="38946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DC96A30-A023-4435-BCD7-073CF237B3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8258" y="1283521"/>
            <a:ext cx="3542083" cy="15668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B763F2-7508-4AC3-C636-0D5B58A743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9890" y="2439074"/>
            <a:ext cx="7955970" cy="20179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546B5C-8F41-A3FE-4AF5-D3DA5AFA2398}"/>
              </a:ext>
            </a:extLst>
          </p:cNvPr>
          <p:cNvSpPr txBox="1"/>
          <p:nvPr/>
        </p:nvSpPr>
        <p:spPr>
          <a:xfrm>
            <a:off x="4724400" y="4181475"/>
            <a:ext cx="2581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(TIẾT 3)</a:t>
            </a:r>
          </a:p>
        </p:txBody>
      </p:sp>
    </p:spTree>
    <p:extLst>
      <p:ext uri="{BB962C8B-B14F-4D97-AF65-F5344CB8AC3E}">
        <p14:creationId xmlns:p14="http://schemas.microsoft.com/office/powerpoint/2010/main" val="161063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82EDDA-164B-4370-9AFB-1CABC0A0A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7C8D7B13-A9F9-4E70-84E3-1AE9E81293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9" y="5086351"/>
            <a:ext cx="578087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09224AF-4C76-45E0-809B-54C17E7CC0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7126575" y="3622044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F668629F-4487-4C56-BFC2-8B244D5EEBE8}"/>
              </a:ext>
            </a:extLst>
          </p:cNvPr>
          <p:cNvGrpSpPr/>
          <p:nvPr/>
        </p:nvGrpSpPr>
        <p:grpSpPr>
          <a:xfrm>
            <a:off x="0" y="5207002"/>
            <a:ext cx="12192000" cy="1650999"/>
            <a:chOff x="0" y="5207000"/>
            <a:chExt cx="12192000" cy="165099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574D0E8-C551-4CE9-A949-DC99B0244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3D6A2B4-CC48-45D9-B0FD-3F86D1405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4CA6FA32-A4AA-4B98-94AC-85288874C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736980FB-BB26-4D80-9DFC-F3C35DC15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B2622C4-CC7F-4319-971C-1093267D5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06941B8-22E4-4FED-9DE7-7262931CB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BF9AEC9E-1D90-4AFC-8BB6-11EE124FB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20" name="Graphic 19">
            <a:extLst>
              <a:ext uri="{FF2B5EF4-FFF2-40B4-BE49-F238E27FC236}">
                <a16:creationId xmlns:a16="http://schemas.microsoft.com/office/drawing/2014/main" id="{4548D8A3-E34C-4D39-8500-9E18337CB2B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463749" y="3419978"/>
            <a:ext cx="3264500" cy="34888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557D05-0A65-497F-9048-C587801BD9B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56739" y="1479698"/>
            <a:ext cx="7602371" cy="245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59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-192497" y="5706560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35D81B-AC54-40E2-A0C9-D00D043B283F}"/>
              </a:ext>
            </a:extLst>
          </p:cNvPr>
          <p:cNvSpPr/>
          <p:nvPr/>
        </p:nvSpPr>
        <p:spPr>
          <a:xfrm>
            <a:off x="251582" y="309716"/>
            <a:ext cx="11708189" cy="62385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3F4248E-C1C2-A01A-154A-3B2A41A93F8D}"/>
              </a:ext>
            </a:extLst>
          </p:cNvPr>
          <p:cNvSpPr/>
          <p:nvPr/>
        </p:nvSpPr>
        <p:spPr>
          <a:xfrm>
            <a:off x="1747213" y="147559"/>
            <a:ext cx="9035088" cy="905707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kiến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9D4EE3-6F5A-4CCE-917B-C488C2C70A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3650" y="1271587"/>
            <a:ext cx="6953250" cy="498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1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"/>
            <a:ext cx="12192000" cy="685753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0010" y="-248847"/>
            <a:ext cx="4473044" cy="25560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213" y="256829"/>
            <a:ext cx="7900587" cy="644186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34" y="4871827"/>
            <a:ext cx="10852367" cy="21650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 rot="21087428">
            <a:off x="-109925" y="1141742"/>
            <a:ext cx="3414716" cy="707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523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altLang="zh-CN" sz="3733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733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endParaRPr kumimoji="0" lang="zh-CN" altLang="en-US" sz="3733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800" y="2906306"/>
            <a:ext cx="2870304" cy="379239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681" y="127346"/>
            <a:ext cx="1803639" cy="18036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5337B2-60E4-4591-918A-C123426F510A}"/>
              </a:ext>
            </a:extLst>
          </p:cNvPr>
          <p:cNvSpPr txBox="1"/>
          <p:nvPr/>
        </p:nvSpPr>
        <p:spPr>
          <a:xfrm>
            <a:off x="3844413" y="1337187"/>
            <a:ext cx="630247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rằng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xử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lý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bất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hòa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ích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đoàn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quý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bè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,....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5952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-192497" y="5706560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35D81B-AC54-40E2-A0C9-D00D043B283F}"/>
              </a:ext>
            </a:extLst>
          </p:cNvPr>
          <p:cNvSpPr/>
          <p:nvPr/>
        </p:nvSpPr>
        <p:spPr>
          <a:xfrm>
            <a:off x="251582" y="309716"/>
            <a:ext cx="11708189" cy="62385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3F4248E-C1C2-A01A-154A-3B2A41A93F8D}"/>
              </a:ext>
            </a:extLst>
          </p:cNvPr>
          <p:cNvSpPr/>
          <p:nvPr/>
        </p:nvSpPr>
        <p:spPr>
          <a:xfrm>
            <a:off x="1415845" y="147559"/>
            <a:ext cx="9674942" cy="1278118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đồng tình hoặc không đồng tình với ý kiến nào dưới đây? Vì sao?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754D9A-CC67-4641-8686-07EB4900F1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975" y="1932960"/>
            <a:ext cx="5101405" cy="17786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6ED688-1ACE-4796-A993-7C62445F32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5954" y="3656524"/>
            <a:ext cx="6909465" cy="23365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D77FBC-1A7C-44A6-B9C0-21C20C5ECD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773" y="3503365"/>
            <a:ext cx="3824749" cy="286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37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104</Words>
  <Application>Microsoft Office PowerPoint</Application>
  <PresentationFormat>Widescreen</PresentationFormat>
  <Paragraphs>12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</vt:i4>
      </vt:variant>
    </vt:vector>
  </HeadingPairs>
  <TitlesOfParts>
    <vt:vector size="22" baseType="lpstr">
      <vt:lpstr>等线</vt:lpstr>
      <vt:lpstr>微软雅黑</vt:lpstr>
      <vt:lpstr>Arial</vt:lpstr>
      <vt:lpstr>Arial-Rounded</vt:lpstr>
      <vt:lpstr>Calibri</vt:lpstr>
      <vt:lpstr>HP001 4 hàng</vt:lpstr>
      <vt:lpstr>Lobster</vt:lpstr>
      <vt:lpstr>Sitka Display</vt:lpstr>
      <vt:lpstr>Times New Roman</vt:lpstr>
      <vt:lpstr>UTM Cookies</vt:lpstr>
      <vt:lpstr>思源黑体 CN Bold</vt:lpstr>
      <vt:lpstr>Office 主题</vt:lpstr>
      <vt:lpstr>1_Office 主题​​</vt:lpstr>
      <vt:lpstr>2_Office 主题​​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Minh Bùi Nguyệt</cp:lastModifiedBy>
  <cp:revision>54</cp:revision>
  <dcterms:created xsi:type="dcterms:W3CDTF">2023-01-03T10:26:38Z</dcterms:created>
  <dcterms:modified xsi:type="dcterms:W3CDTF">2026-04-10T16:32:49Z</dcterms:modified>
</cp:coreProperties>
</file>