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72" r:id="rId2"/>
    <p:sldId id="260" r:id="rId3"/>
    <p:sldId id="261" r:id="rId4"/>
    <p:sldId id="271" r:id="rId5"/>
    <p:sldId id="275" r:id="rId6"/>
    <p:sldId id="265" r:id="rId7"/>
    <p:sldId id="286" r:id="rId8"/>
    <p:sldId id="293" r:id="rId9"/>
    <p:sldId id="274" r:id="rId10"/>
    <p:sldId id="289" r:id="rId11"/>
    <p:sldId id="267" r:id="rId12"/>
    <p:sldId id="764" r:id="rId13"/>
    <p:sldId id="294"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105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159033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9E955366-618A-02C4-D664-34FE8E4BFC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8830" y="133648"/>
            <a:ext cx="1778972" cy="1778972"/>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E2B4B-622D-4D01-35A3-AE1F74A616B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2B54BE59-979B-0523-CAF5-11A4FBD3D9BF}"/>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4401FC9-91A2-BC7F-298D-704D19F87FA8}"/>
              </a:ext>
            </a:extLst>
          </p:cNvPr>
          <p:cNvSpPr/>
          <p:nvPr/>
        </p:nvSpPr>
        <p:spPr>
          <a:xfrm>
            <a:off x="410309" y="430596"/>
            <a:ext cx="11371382" cy="5988761"/>
          </a:xfrm>
          <a:custGeom>
            <a:avLst/>
            <a:gdLst>
              <a:gd name="csX0" fmla="*/ 0 w 11371382"/>
              <a:gd name="csY0" fmla="*/ 750452 h 5988761"/>
              <a:gd name="csX1" fmla="*/ 750452 w 11371382"/>
              <a:gd name="csY1" fmla="*/ 0 h 5988761"/>
              <a:gd name="csX2" fmla="*/ 1309779 w 11371382"/>
              <a:gd name="csY2" fmla="*/ 0 h 5988761"/>
              <a:gd name="csX3" fmla="*/ 1967811 w 11371382"/>
              <a:gd name="csY3" fmla="*/ 0 h 5988761"/>
              <a:gd name="csX4" fmla="*/ 2527138 w 11371382"/>
              <a:gd name="csY4" fmla="*/ 0 h 5988761"/>
              <a:gd name="csX5" fmla="*/ 2889056 w 11371382"/>
              <a:gd name="csY5" fmla="*/ 0 h 5988761"/>
              <a:gd name="csX6" fmla="*/ 3448383 w 11371382"/>
              <a:gd name="csY6" fmla="*/ 0 h 5988761"/>
              <a:gd name="csX7" fmla="*/ 4007710 w 11371382"/>
              <a:gd name="csY7" fmla="*/ 0 h 5988761"/>
              <a:gd name="csX8" fmla="*/ 4369627 w 11371382"/>
              <a:gd name="csY8" fmla="*/ 0 h 5988761"/>
              <a:gd name="csX9" fmla="*/ 4830250 w 11371382"/>
              <a:gd name="csY9" fmla="*/ 0 h 5988761"/>
              <a:gd name="csX10" fmla="*/ 5192167 w 11371382"/>
              <a:gd name="csY10" fmla="*/ 0 h 5988761"/>
              <a:gd name="csX11" fmla="*/ 6047609 w 11371382"/>
              <a:gd name="csY11" fmla="*/ 0 h 5988761"/>
              <a:gd name="csX12" fmla="*/ 6508231 w 11371382"/>
              <a:gd name="csY12" fmla="*/ 0 h 5988761"/>
              <a:gd name="csX13" fmla="*/ 6968853 w 11371382"/>
              <a:gd name="csY13" fmla="*/ 0 h 5988761"/>
              <a:gd name="csX14" fmla="*/ 7824295 w 11371382"/>
              <a:gd name="csY14" fmla="*/ 0 h 5988761"/>
              <a:gd name="csX15" fmla="*/ 8186212 w 11371382"/>
              <a:gd name="csY15" fmla="*/ 0 h 5988761"/>
              <a:gd name="csX16" fmla="*/ 8942949 w 11371382"/>
              <a:gd name="csY16" fmla="*/ 0 h 5988761"/>
              <a:gd name="csX17" fmla="*/ 9600981 w 11371382"/>
              <a:gd name="csY17" fmla="*/ 0 h 5988761"/>
              <a:gd name="csX18" fmla="*/ 10620930 w 11371382"/>
              <a:gd name="csY18" fmla="*/ 0 h 5988761"/>
              <a:gd name="csX19" fmla="*/ 11371382 w 11371382"/>
              <a:gd name="csY19" fmla="*/ 750452 h 5988761"/>
              <a:gd name="csX20" fmla="*/ 11371382 w 11371382"/>
              <a:gd name="csY20" fmla="*/ 1256939 h 5988761"/>
              <a:gd name="csX21" fmla="*/ 11371382 w 11371382"/>
              <a:gd name="csY21" fmla="*/ 1987818 h 5988761"/>
              <a:gd name="csX22" fmla="*/ 11371382 w 11371382"/>
              <a:gd name="csY22" fmla="*/ 2584062 h 5988761"/>
              <a:gd name="csX23" fmla="*/ 11371382 w 11371382"/>
              <a:gd name="csY23" fmla="*/ 3180306 h 5988761"/>
              <a:gd name="csX24" fmla="*/ 11371382 w 11371382"/>
              <a:gd name="csY24" fmla="*/ 3821428 h 5988761"/>
              <a:gd name="csX25" fmla="*/ 11371382 w 11371382"/>
              <a:gd name="csY25" fmla="*/ 4552308 h 5988761"/>
              <a:gd name="csX26" fmla="*/ 11371382 w 11371382"/>
              <a:gd name="csY26" fmla="*/ 5238309 h 5988761"/>
              <a:gd name="csX27" fmla="*/ 10620930 w 11371382"/>
              <a:gd name="csY27" fmla="*/ 5988761 h 5988761"/>
              <a:gd name="csX28" fmla="*/ 10259012 w 11371382"/>
              <a:gd name="csY28" fmla="*/ 5988761 h 5988761"/>
              <a:gd name="csX29" fmla="*/ 9502276 w 11371382"/>
              <a:gd name="csY29" fmla="*/ 5988761 h 5988761"/>
              <a:gd name="csX30" fmla="*/ 8942949 w 11371382"/>
              <a:gd name="csY30" fmla="*/ 5988761 h 5988761"/>
              <a:gd name="csX31" fmla="*/ 8087507 w 11371382"/>
              <a:gd name="csY31" fmla="*/ 5988761 h 5988761"/>
              <a:gd name="csX32" fmla="*/ 7429475 w 11371382"/>
              <a:gd name="csY32" fmla="*/ 5988761 h 5988761"/>
              <a:gd name="csX33" fmla="*/ 6968853 w 11371382"/>
              <a:gd name="csY33" fmla="*/ 5988761 h 5988761"/>
              <a:gd name="csX34" fmla="*/ 6113412 w 11371382"/>
              <a:gd name="csY34" fmla="*/ 5988761 h 5988761"/>
              <a:gd name="csX35" fmla="*/ 5257970 w 11371382"/>
              <a:gd name="csY35" fmla="*/ 5988761 h 5988761"/>
              <a:gd name="csX36" fmla="*/ 4797348 w 11371382"/>
              <a:gd name="csY36" fmla="*/ 5988761 h 5988761"/>
              <a:gd name="csX37" fmla="*/ 4238021 w 11371382"/>
              <a:gd name="csY37" fmla="*/ 5988761 h 5988761"/>
              <a:gd name="csX38" fmla="*/ 3481284 w 11371382"/>
              <a:gd name="csY38" fmla="*/ 5988761 h 5988761"/>
              <a:gd name="csX39" fmla="*/ 2724548 w 11371382"/>
              <a:gd name="csY39" fmla="*/ 5988761 h 5988761"/>
              <a:gd name="csX40" fmla="*/ 1869106 w 11371382"/>
              <a:gd name="csY40" fmla="*/ 5988761 h 5988761"/>
              <a:gd name="csX41" fmla="*/ 1507189 w 11371382"/>
              <a:gd name="csY41" fmla="*/ 5988761 h 5988761"/>
              <a:gd name="csX42" fmla="*/ 750452 w 11371382"/>
              <a:gd name="csY42" fmla="*/ 5988761 h 5988761"/>
              <a:gd name="csX43" fmla="*/ 0 w 11371382"/>
              <a:gd name="csY43" fmla="*/ 5238309 h 5988761"/>
              <a:gd name="csX44" fmla="*/ 0 w 11371382"/>
              <a:gd name="csY44" fmla="*/ 4731822 h 5988761"/>
              <a:gd name="csX45" fmla="*/ 0 w 11371382"/>
              <a:gd name="csY45" fmla="*/ 4180457 h 5988761"/>
              <a:gd name="csX46" fmla="*/ 0 w 11371382"/>
              <a:gd name="csY46" fmla="*/ 3494456 h 5988761"/>
              <a:gd name="csX47" fmla="*/ 0 w 11371382"/>
              <a:gd name="csY47" fmla="*/ 2853334 h 5988761"/>
              <a:gd name="csX48" fmla="*/ 0 w 11371382"/>
              <a:gd name="csY48" fmla="*/ 2346847 h 5988761"/>
              <a:gd name="csX49" fmla="*/ 0 w 11371382"/>
              <a:gd name="csY49" fmla="*/ 1660846 h 5988761"/>
              <a:gd name="csX50" fmla="*/ 0 w 11371382"/>
              <a:gd name="csY50" fmla="*/ 750452 h 5988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81C7FB79-DA01-C8F8-AA6A-C0C8B3E801D8}"/>
              </a:ext>
            </a:extLst>
          </p:cNvPr>
          <p:cNvSpPr/>
          <p:nvPr/>
        </p:nvSpPr>
        <p:spPr>
          <a:xfrm>
            <a:off x="3074670" y="560070"/>
            <a:ext cx="2205990" cy="697230"/>
          </a:xfrm>
          <a:prstGeom prst="roundRect">
            <a:avLst>
              <a:gd name="adj" fmla="val 3306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Khổ</a:t>
            </a:r>
            <a:r>
              <a:rPr lang="en-US" sz="4000" dirty="0">
                <a:solidFill>
                  <a:srgbClr val="002060"/>
                </a:solidFill>
                <a:latin typeface="Cambria" panose="02040503050406030204" pitchFamily="18" charset="0"/>
                <a:ea typeface="Cambria" panose="02040503050406030204" pitchFamily="18" charset="0"/>
              </a:rPr>
              <a:t> 1</a:t>
            </a:r>
          </a:p>
        </p:txBody>
      </p:sp>
      <p:cxnSp>
        <p:nvCxnSpPr>
          <p:cNvPr id="6" name="Straight Arrow Connector 5">
            <a:extLst>
              <a:ext uri="{FF2B5EF4-FFF2-40B4-BE49-F238E27FC236}">
                <a16:creationId xmlns:a16="http://schemas.microsoft.com/office/drawing/2014/main" id="{0521A933-369E-833D-6C1D-0491C543EDF5}"/>
              </a:ext>
            </a:extLst>
          </p:cNvPr>
          <p:cNvCxnSpPr>
            <a:cxnSpLocks/>
            <a:stCxn id="4" idx="3"/>
          </p:cNvCxnSpPr>
          <p:nvPr/>
        </p:nvCxnSpPr>
        <p:spPr>
          <a:xfrm>
            <a:off x="5280660" y="908685"/>
            <a:ext cx="120015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88D7B32-7D1D-ADE1-FBAC-C9AD30359DDD}"/>
              </a:ext>
            </a:extLst>
          </p:cNvPr>
          <p:cNvSpPr/>
          <p:nvPr/>
        </p:nvSpPr>
        <p:spPr>
          <a:xfrm>
            <a:off x="6526530" y="571500"/>
            <a:ext cx="3280410" cy="697230"/>
          </a:xfrm>
          <a:prstGeom prst="roundRect">
            <a:avLst>
              <a:gd name="adj" fmla="val 33060"/>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Dấu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sắc</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E7257CE5-346A-E594-05CA-2EFF0F2D4C76}"/>
              </a:ext>
            </a:extLst>
          </p:cNvPr>
          <p:cNvSpPr/>
          <p:nvPr/>
        </p:nvSpPr>
        <p:spPr>
          <a:xfrm>
            <a:off x="3112770" y="1729740"/>
            <a:ext cx="2205990" cy="697230"/>
          </a:xfrm>
          <a:prstGeom prst="roundRect">
            <a:avLst>
              <a:gd name="adj" fmla="val 3306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Khổ</a:t>
            </a:r>
            <a:r>
              <a:rPr lang="en-US" sz="4000" dirty="0">
                <a:solidFill>
                  <a:srgbClr val="002060"/>
                </a:solidFill>
                <a:latin typeface="Cambria" panose="02040503050406030204" pitchFamily="18" charset="0"/>
                <a:ea typeface="Cambria" panose="02040503050406030204" pitchFamily="18" charset="0"/>
              </a:rPr>
              <a:t> 2</a:t>
            </a:r>
          </a:p>
        </p:txBody>
      </p:sp>
      <p:cxnSp>
        <p:nvCxnSpPr>
          <p:cNvPr id="10" name="Straight Arrow Connector 9">
            <a:extLst>
              <a:ext uri="{FF2B5EF4-FFF2-40B4-BE49-F238E27FC236}">
                <a16:creationId xmlns:a16="http://schemas.microsoft.com/office/drawing/2014/main" id="{94DDE30D-93F7-8FF3-19CD-7E5E55E64A7F}"/>
              </a:ext>
            </a:extLst>
          </p:cNvPr>
          <p:cNvCxnSpPr>
            <a:cxnSpLocks/>
            <a:stCxn id="9" idx="3"/>
          </p:cNvCxnSpPr>
          <p:nvPr/>
        </p:nvCxnSpPr>
        <p:spPr>
          <a:xfrm>
            <a:off x="5318760" y="2078355"/>
            <a:ext cx="120015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9064793-51FA-99C9-3809-FF1DE1FC7FD6}"/>
              </a:ext>
            </a:extLst>
          </p:cNvPr>
          <p:cNvSpPr/>
          <p:nvPr/>
        </p:nvSpPr>
        <p:spPr>
          <a:xfrm>
            <a:off x="6564630" y="1741170"/>
            <a:ext cx="3280410" cy="697230"/>
          </a:xfrm>
          <a:prstGeom prst="roundRect">
            <a:avLst>
              <a:gd name="adj" fmla="val 33060"/>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Dấu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nặng</a:t>
            </a:r>
            <a:endParaRPr lang="en-US" sz="40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E821D31-6705-29D7-105A-50E863DD683D}"/>
              </a:ext>
            </a:extLst>
          </p:cNvPr>
          <p:cNvSpPr/>
          <p:nvPr/>
        </p:nvSpPr>
        <p:spPr>
          <a:xfrm>
            <a:off x="3082290" y="3082290"/>
            <a:ext cx="2205990" cy="697230"/>
          </a:xfrm>
          <a:prstGeom prst="roundRect">
            <a:avLst>
              <a:gd name="adj" fmla="val 3306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Khổ</a:t>
            </a:r>
            <a:r>
              <a:rPr lang="en-US" sz="4000" dirty="0">
                <a:solidFill>
                  <a:srgbClr val="002060"/>
                </a:solidFill>
                <a:latin typeface="Cambria" panose="02040503050406030204" pitchFamily="18" charset="0"/>
                <a:ea typeface="Cambria" panose="02040503050406030204" pitchFamily="18" charset="0"/>
              </a:rPr>
              <a:t> 3</a:t>
            </a:r>
          </a:p>
        </p:txBody>
      </p:sp>
      <p:cxnSp>
        <p:nvCxnSpPr>
          <p:cNvPr id="13" name="Straight Arrow Connector 12">
            <a:extLst>
              <a:ext uri="{FF2B5EF4-FFF2-40B4-BE49-F238E27FC236}">
                <a16:creationId xmlns:a16="http://schemas.microsoft.com/office/drawing/2014/main" id="{0532791E-9B54-D957-84D1-1D07E036F644}"/>
              </a:ext>
            </a:extLst>
          </p:cNvPr>
          <p:cNvCxnSpPr>
            <a:cxnSpLocks/>
            <a:stCxn id="12" idx="3"/>
          </p:cNvCxnSpPr>
          <p:nvPr/>
        </p:nvCxnSpPr>
        <p:spPr>
          <a:xfrm>
            <a:off x="5288280" y="3430905"/>
            <a:ext cx="120015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13A0ACD-5EDA-F059-C4C2-CB89F925BD29}"/>
              </a:ext>
            </a:extLst>
          </p:cNvPr>
          <p:cNvSpPr/>
          <p:nvPr/>
        </p:nvSpPr>
        <p:spPr>
          <a:xfrm>
            <a:off x="6534150" y="3093720"/>
            <a:ext cx="3280410" cy="697230"/>
          </a:xfrm>
          <a:prstGeom prst="roundRect">
            <a:avLst>
              <a:gd name="adj" fmla="val 33060"/>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Dấu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ngã</a:t>
            </a:r>
            <a:endParaRPr lang="en-US" sz="4000" dirty="0">
              <a:solidFill>
                <a:srgbClr val="00206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EEEEF144-4601-3BED-7CAF-25B6067C0DC6}"/>
              </a:ext>
            </a:extLst>
          </p:cNvPr>
          <p:cNvSpPr/>
          <p:nvPr/>
        </p:nvSpPr>
        <p:spPr>
          <a:xfrm>
            <a:off x="3051810" y="4434840"/>
            <a:ext cx="2205990" cy="697230"/>
          </a:xfrm>
          <a:prstGeom prst="roundRect">
            <a:avLst>
              <a:gd name="adj" fmla="val 3306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Khổ</a:t>
            </a:r>
            <a:r>
              <a:rPr lang="en-US" sz="4000" dirty="0">
                <a:solidFill>
                  <a:srgbClr val="002060"/>
                </a:solidFill>
                <a:latin typeface="Cambria" panose="02040503050406030204" pitchFamily="18" charset="0"/>
                <a:ea typeface="Cambria" panose="02040503050406030204" pitchFamily="18" charset="0"/>
              </a:rPr>
              <a:t> 4</a:t>
            </a:r>
          </a:p>
        </p:txBody>
      </p:sp>
      <p:cxnSp>
        <p:nvCxnSpPr>
          <p:cNvPr id="16" name="Straight Arrow Connector 15">
            <a:extLst>
              <a:ext uri="{FF2B5EF4-FFF2-40B4-BE49-F238E27FC236}">
                <a16:creationId xmlns:a16="http://schemas.microsoft.com/office/drawing/2014/main" id="{ACFE40F7-C480-43E5-E182-65C2661903A3}"/>
              </a:ext>
            </a:extLst>
          </p:cNvPr>
          <p:cNvCxnSpPr>
            <a:cxnSpLocks/>
            <a:stCxn id="15" idx="3"/>
          </p:cNvCxnSpPr>
          <p:nvPr/>
        </p:nvCxnSpPr>
        <p:spPr>
          <a:xfrm>
            <a:off x="5257800" y="4783455"/>
            <a:ext cx="120015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34B205E-B201-FB04-9386-831B885C2687}"/>
              </a:ext>
            </a:extLst>
          </p:cNvPr>
          <p:cNvSpPr/>
          <p:nvPr/>
        </p:nvSpPr>
        <p:spPr>
          <a:xfrm>
            <a:off x="6503670" y="4446270"/>
            <a:ext cx="3280410" cy="697230"/>
          </a:xfrm>
          <a:prstGeom prst="roundRect">
            <a:avLst>
              <a:gd name="adj" fmla="val 33060"/>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Dấu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huyền</a:t>
            </a:r>
            <a:endParaRPr lang="en-US" sz="4000" dirty="0">
              <a:solidFill>
                <a:srgbClr val="002060"/>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89692AA4-CFD0-C910-C1FA-92ED6C228371}"/>
              </a:ext>
            </a:extLst>
          </p:cNvPr>
          <p:cNvSpPr/>
          <p:nvPr/>
        </p:nvSpPr>
        <p:spPr>
          <a:xfrm>
            <a:off x="3055620" y="5524500"/>
            <a:ext cx="2205990" cy="697230"/>
          </a:xfrm>
          <a:prstGeom prst="roundRect">
            <a:avLst>
              <a:gd name="adj" fmla="val 3306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Khổ</a:t>
            </a:r>
            <a:r>
              <a:rPr lang="en-US" sz="4000" dirty="0">
                <a:solidFill>
                  <a:srgbClr val="002060"/>
                </a:solidFill>
                <a:latin typeface="Cambria" panose="02040503050406030204" pitchFamily="18" charset="0"/>
                <a:ea typeface="Cambria" panose="02040503050406030204" pitchFamily="18" charset="0"/>
              </a:rPr>
              <a:t> 5</a:t>
            </a:r>
          </a:p>
        </p:txBody>
      </p:sp>
      <p:cxnSp>
        <p:nvCxnSpPr>
          <p:cNvPr id="22" name="Straight Arrow Connector 21">
            <a:extLst>
              <a:ext uri="{FF2B5EF4-FFF2-40B4-BE49-F238E27FC236}">
                <a16:creationId xmlns:a16="http://schemas.microsoft.com/office/drawing/2014/main" id="{36850369-2EB1-BC4F-8784-CC7A8952011E}"/>
              </a:ext>
            </a:extLst>
          </p:cNvPr>
          <p:cNvCxnSpPr>
            <a:cxnSpLocks/>
            <a:stCxn id="21" idx="3"/>
          </p:cNvCxnSpPr>
          <p:nvPr/>
        </p:nvCxnSpPr>
        <p:spPr>
          <a:xfrm>
            <a:off x="5261610" y="5873115"/>
            <a:ext cx="120015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6F866285-0963-D3FB-9306-D3086D02ABAA}"/>
              </a:ext>
            </a:extLst>
          </p:cNvPr>
          <p:cNvSpPr/>
          <p:nvPr/>
        </p:nvSpPr>
        <p:spPr>
          <a:xfrm>
            <a:off x="6507480" y="5535930"/>
            <a:ext cx="3280410" cy="697230"/>
          </a:xfrm>
          <a:prstGeom prst="roundRect">
            <a:avLst>
              <a:gd name="adj" fmla="val 33060"/>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Dấu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hỏi</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7638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4" grpId="0" animBg="1"/>
      <p:bldP spid="15" grpId="0" animBg="1"/>
      <p:bldP spid="17"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sX0" fmla="*/ 0 w 11371382"/>
              <a:gd name="csY0" fmla="*/ 750452 h 5988761"/>
              <a:gd name="csX1" fmla="*/ 750452 w 11371382"/>
              <a:gd name="csY1" fmla="*/ 0 h 5988761"/>
              <a:gd name="csX2" fmla="*/ 1309779 w 11371382"/>
              <a:gd name="csY2" fmla="*/ 0 h 5988761"/>
              <a:gd name="csX3" fmla="*/ 1967811 w 11371382"/>
              <a:gd name="csY3" fmla="*/ 0 h 5988761"/>
              <a:gd name="csX4" fmla="*/ 2527138 w 11371382"/>
              <a:gd name="csY4" fmla="*/ 0 h 5988761"/>
              <a:gd name="csX5" fmla="*/ 2889056 w 11371382"/>
              <a:gd name="csY5" fmla="*/ 0 h 5988761"/>
              <a:gd name="csX6" fmla="*/ 3448383 w 11371382"/>
              <a:gd name="csY6" fmla="*/ 0 h 5988761"/>
              <a:gd name="csX7" fmla="*/ 4007710 w 11371382"/>
              <a:gd name="csY7" fmla="*/ 0 h 5988761"/>
              <a:gd name="csX8" fmla="*/ 4369627 w 11371382"/>
              <a:gd name="csY8" fmla="*/ 0 h 5988761"/>
              <a:gd name="csX9" fmla="*/ 4830250 w 11371382"/>
              <a:gd name="csY9" fmla="*/ 0 h 5988761"/>
              <a:gd name="csX10" fmla="*/ 5192167 w 11371382"/>
              <a:gd name="csY10" fmla="*/ 0 h 5988761"/>
              <a:gd name="csX11" fmla="*/ 6047609 w 11371382"/>
              <a:gd name="csY11" fmla="*/ 0 h 5988761"/>
              <a:gd name="csX12" fmla="*/ 6508231 w 11371382"/>
              <a:gd name="csY12" fmla="*/ 0 h 5988761"/>
              <a:gd name="csX13" fmla="*/ 6968853 w 11371382"/>
              <a:gd name="csY13" fmla="*/ 0 h 5988761"/>
              <a:gd name="csX14" fmla="*/ 7824295 w 11371382"/>
              <a:gd name="csY14" fmla="*/ 0 h 5988761"/>
              <a:gd name="csX15" fmla="*/ 8186212 w 11371382"/>
              <a:gd name="csY15" fmla="*/ 0 h 5988761"/>
              <a:gd name="csX16" fmla="*/ 8942949 w 11371382"/>
              <a:gd name="csY16" fmla="*/ 0 h 5988761"/>
              <a:gd name="csX17" fmla="*/ 9600981 w 11371382"/>
              <a:gd name="csY17" fmla="*/ 0 h 5988761"/>
              <a:gd name="csX18" fmla="*/ 10620930 w 11371382"/>
              <a:gd name="csY18" fmla="*/ 0 h 5988761"/>
              <a:gd name="csX19" fmla="*/ 11371382 w 11371382"/>
              <a:gd name="csY19" fmla="*/ 750452 h 5988761"/>
              <a:gd name="csX20" fmla="*/ 11371382 w 11371382"/>
              <a:gd name="csY20" fmla="*/ 1256939 h 5988761"/>
              <a:gd name="csX21" fmla="*/ 11371382 w 11371382"/>
              <a:gd name="csY21" fmla="*/ 1987818 h 5988761"/>
              <a:gd name="csX22" fmla="*/ 11371382 w 11371382"/>
              <a:gd name="csY22" fmla="*/ 2584062 h 5988761"/>
              <a:gd name="csX23" fmla="*/ 11371382 w 11371382"/>
              <a:gd name="csY23" fmla="*/ 3180306 h 5988761"/>
              <a:gd name="csX24" fmla="*/ 11371382 w 11371382"/>
              <a:gd name="csY24" fmla="*/ 3821428 h 5988761"/>
              <a:gd name="csX25" fmla="*/ 11371382 w 11371382"/>
              <a:gd name="csY25" fmla="*/ 4552308 h 5988761"/>
              <a:gd name="csX26" fmla="*/ 11371382 w 11371382"/>
              <a:gd name="csY26" fmla="*/ 5238309 h 5988761"/>
              <a:gd name="csX27" fmla="*/ 10620930 w 11371382"/>
              <a:gd name="csY27" fmla="*/ 5988761 h 5988761"/>
              <a:gd name="csX28" fmla="*/ 10259012 w 11371382"/>
              <a:gd name="csY28" fmla="*/ 5988761 h 5988761"/>
              <a:gd name="csX29" fmla="*/ 9502276 w 11371382"/>
              <a:gd name="csY29" fmla="*/ 5988761 h 5988761"/>
              <a:gd name="csX30" fmla="*/ 8942949 w 11371382"/>
              <a:gd name="csY30" fmla="*/ 5988761 h 5988761"/>
              <a:gd name="csX31" fmla="*/ 8087507 w 11371382"/>
              <a:gd name="csY31" fmla="*/ 5988761 h 5988761"/>
              <a:gd name="csX32" fmla="*/ 7429475 w 11371382"/>
              <a:gd name="csY32" fmla="*/ 5988761 h 5988761"/>
              <a:gd name="csX33" fmla="*/ 6968853 w 11371382"/>
              <a:gd name="csY33" fmla="*/ 5988761 h 5988761"/>
              <a:gd name="csX34" fmla="*/ 6113412 w 11371382"/>
              <a:gd name="csY34" fmla="*/ 5988761 h 5988761"/>
              <a:gd name="csX35" fmla="*/ 5257970 w 11371382"/>
              <a:gd name="csY35" fmla="*/ 5988761 h 5988761"/>
              <a:gd name="csX36" fmla="*/ 4797348 w 11371382"/>
              <a:gd name="csY36" fmla="*/ 5988761 h 5988761"/>
              <a:gd name="csX37" fmla="*/ 4238021 w 11371382"/>
              <a:gd name="csY37" fmla="*/ 5988761 h 5988761"/>
              <a:gd name="csX38" fmla="*/ 3481284 w 11371382"/>
              <a:gd name="csY38" fmla="*/ 5988761 h 5988761"/>
              <a:gd name="csX39" fmla="*/ 2724548 w 11371382"/>
              <a:gd name="csY39" fmla="*/ 5988761 h 5988761"/>
              <a:gd name="csX40" fmla="*/ 1869106 w 11371382"/>
              <a:gd name="csY40" fmla="*/ 5988761 h 5988761"/>
              <a:gd name="csX41" fmla="*/ 1507189 w 11371382"/>
              <a:gd name="csY41" fmla="*/ 5988761 h 5988761"/>
              <a:gd name="csX42" fmla="*/ 750452 w 11371382"/>
              <a:gd name="csY42" fmla="*/ 5988761 h 5988761"/>
              <a:gd name="csX43" fmla="*/ 0 w 11371382"/>
              <a:gd name="csY43" fmla="*/ 5238309 h 5988761"/>
              <a:gd name="csX44" fmla="*/ 0 w 11371382"/>
              <a:gd name="csY44" fmla="*/ 4731822 h 5988761"/>
              <a:gd name="csX45" fmla="*/ 0 w 11371382"/>
              <a:gd name="csY45" fmla="*/ 4180457 h 5988761"/>
              <a:gd name="csX46" fmla="*/ 0 w 11371382"/>
              <a:gd name="csY46" fmla="*/ 3494456 h 5988761"/>
              <a:gd name="csX47" fmla="*/ 0 w 11371382"/>
              <a:gd name="csY47" fmla="*/ 2853334 h 5988761"/>
              <a:gd name="csX48" fmla="*/ 0 w 11371382"/>
              <a:gd name="csY48" fmla="*/ 2346847 h 5988761"/>
              <a:gd name="csX49" fmla="*/ 0 w 11371382"/>
              <a:gd name="csY49" fmla="*/ 1660846 h 5988761"/>
              <a:gd name="csX50" fmla="*/ 0 w 11371382"/>
              <a:gd name="csY50" fmla="*/ 750452 h 5988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Cambria" panose="02040503050406030204" pitchFamily="18" charset="0"/>
                  <a:ea typeface="Cambria" panose="02040503050406030204" pitchFamily="18"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sX0" fmla="*/ 0 w 11201400"/>
                  <a:gd name="csY0" fmla="*/ 1079199 h 6475063"/>
                  <a:gd name="csX1" fmla="*/ 1079199 w 11201400"/>
                  <a:gd name="csY1" fmla="*/ 0 h 6475063"/>
                  <a:gd name="csX2" fmla="*/ 10122201 w 11201400"/>
                  <a:gd name="csY2" fmla="*/ 0 h 6475063"/>
                  <a:gd name="csX3" fmla="*/ 11201400 w 11201400"/>
                  <a:gd name="csY3" fmla="*/ 1079199 h 6475063"/>
                  <a:gd name="csX4" fmla="*/ 11201400 w 11201400"/>
                  <a:gd name="csY4" fmla="*/ 5395864 h 6475063"/>
                  <a:gd name="csX5" fmla="*/ 10122201 w 11201400"/>
                  <a:gd name="csY5" fmla="*/ 6475063 h 6475063"/>
                  <a:gd name="csX6" fmla="*/ 1079199 w 11201400"/>
                  <a:gd name="csY6" fmla="*/ 6475063 h 6475063"/>
                  <a:gd name="csX7" fmla="*/ 0 w 11201400"/>
                  <a:gd name="csY7" fmla="*/ 5395864 h 6475063"/>
                  <a:gd name="csX8" fmla="*/ 0 w 11201400"/>
                  <a:gd name="csY8" fmla="*/ 1079199 h 6475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en-US" sz="36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vi-VN" sz="36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yellow circles with red lines&#10;&#10;AI-generated content may be incorrect.">
            <a:extLst>
              <a:ext uri="{FF2B5EF4-FFF2-40B4-BE49-F238E27FC236}">
                <a16:creationId xmlns:a16="http://schemas.microsoft.com/office/drawing/2014/main" id="{E60D10A3-C12D-3B2A-9BB5-79CB3DB2C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460" y="1071235"/>
            <a:ext cx="3136656" cy="1877705"/>
          </a:xfrm>
          <a:prstGeom prst="rect">
            <a:avLst/>
          </a:prstGeom>
        </p:spPr>
      </p:pic>
      <p:pic>
        <p:nvPicPr>
          <p:cNvPr id="12" name="Picture 11">
            <a:extLst>
              <a:ext uri="{FF2B5EF4-FFF2-40B4-BE49-F238E27FC236}">
                <a16:creationId xmlns:a16="http://schemas.microsoft.com/office/drawing/2014/main" id="{8C653C4C-2E27-D5CA-E6FE-46E87EFC78F5}"/>
              </a:ext>
            </a:extLst>
          </p:cNvPr>
          <p:cNvPicPr>
            <a:picLocks noChangeAspect="1"/>
          </p:cNvPicPr>
          <p:nvPr/>
        </p:nvPicPr>
        <p:blipFill>
          <a:blip r:embed="rId7"/>
          <a:stretch>
            <a:fillRect/>
          </a:stretch>
        </p:blipFill>
        <p:spPr>
          <a:xfrm>
            <a:off x="1656905" y="3078410"/>
            <a:ext cx="10272650" cy="1615580"/>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907155" cy="1569660"/>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i="1" dirty="0" err="1">
                <a:latin typeface="Cambria" panose="02040503050406030204" pitchFamily="18" charset="0"/>
                <a:ea typeface="Cambria" panose="02040503050406030204" pitchFamily="18" charset="0"/>
                <a:cs typeface="Arial-Rounded" panose="020B0500000000000000" pitchFamily="34" charset="0"/>
              </a:rPr>
              <a:t>bố</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dấu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sắc</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Có</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phải</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không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bố</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ơi</a:t>
            </a:r>
            <a:r>
              <a:rPr lang="en-US" sz="2400" dirty="0">
                <a:latin typeface="Cambria" panose="02040503050406030204" pitchFamily="18" charset="0"/>
                <a:ea typeface="Cambria" panose="02040503050406030204" pitchFamily="18" charset="0"/>
                <a:cs typeface="Arial-Rounded" panose="020B0500000000000000" pitchFamily="34" charset="0"/>
              </a:rPr>
              <a:t>?</a:t>
            </a:r>
          </a:p>
          <a:p>
            <a:r>
              <a:rPr lang="en-US" sz="2400" dirty="0">
                <a:latin typeface="Cambria" panose="02040503050406030204" pitchFamily="18" charset="0"/>
                <a:ea typeface="Cambria" panose="02040503050406030204" pitchFamily="18" charset="0"/>
                <a:cs typeface="Arial-Rounded" panose="020B0500000000000000" pitchFamily="34" charset="0"/>
              </a:rPr>
              <a:t>Cao </a:t>
            </a:r>
            <a:r>
              <a:rPr lang="en-US" sz="2400" dirty="0" err="1">
                <a:latin typeface="Cambria" panose="02040503050406030204" pitchFamily="18" charset="0"/>
                <a:ea typeface="Cambria" panose="02040503050406030204" pitchFamily="18" charset="0"/>
                <a:cs typeface="Arial-Rounded" panose="020B0500000000000000" pitchFamily="34" charset="0"/>
              </a:rPr>
              <a:t>như</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mây</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đỉnh</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núi</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Bát</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ngát</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như</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trùng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khơi</a:t>
            </a:r>
            <a:r>
              <a:rPr lang="en-US" sz="2400" dirty="0">
                <a:latin typeface="Cambria" panose="02040503050406030204" pitchFamily="18" charset="0"/>
                <a:ea typeface="Cambria" panose="02040503050406030204" pitchFamily="18"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i="1" dirty="0" err="1">
                <a:latin typeface="Cambria" panose="02040503050406030204" pitchFamily="18" charset="0"/>
                <a:ea typeface="Cambria" panose="02040503050406030204" pitchFamily="18" charset="0"/>
                <a:cs typeface="Arial-Rounded" panose="020B0500000000000000" pitchFamily="34" charset="0"/>
              </a:rPr>
              <a:t>mẹ</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dấu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nặng</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Bập</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bẹ</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thuở</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đầu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đời</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Ngọt</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ngào</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như</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dòng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sữa</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Nuôi</a:t>
            </a:r>
            <a:r>
              <a:rPr lang="en-US" sz="2400" dirty="0">
                <a:latin typeface="Cambria" panose="02040503050406030204" pitchFamily="18" charset="0"/>
                <a:ea typeface="Cambria" panose="02040503050406030204" pitchFamily="18" charset="0"/>
                <a:cs typeface="Arial-Rounded" panose="020B0500000000000000" pitchFamily="34" charset="0"/>
              </a:rPr>
              <a:t> con </a:t>
            </a:r>
            <a:r>
              <a:rPr lang="en-US" sz="2400" dirty="0" err="1">
                <a:latin typeface="Cambria" panose="02040503050406030204" pitchFamily="18" charset="0"/>
                <a:ea typeface="Cambria" panose="02040503050406030204" pitchFamily="18" charset="0"/>
                <a:cs typeface="Arial-Rounded" panose="020B0500000000000000" pitchFamily="34" charset="0"/>
              </a:rPr>
              <a:t>lớn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thành</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người</a:t>
            </a:r>
            <a:r>
              <a:rPr lang="en-US" sz="2400" dirty="0">
                <a:latin typeface="Cambria" panose="02040503050406030204" pitchFamily="18" charset="0"/>
                <a:ea typeface="Cambria" panose="02040503050406030204" pitchFamily="18"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i="1" dirty="0">
                <a:latin typeface="Cambria" panose="02040503050406030204" pitchFamily="18" charset="0"/>
                <a:ea typeface="Cambria" panose="02040503050406030204" pitchFamily="18" charset="0"/>
                <a:cs typeface="Arial-Rounded" panose="020B0500000000000000" pitchFamily="34" charset="0"/>
              </a:rPr>
              <a:t> </a:t>
            </a:r>
            <a:r>
              <a:rPr lang="en-US" sz="2400" i="1" dirty="0" err="1">
                <a:latin typeface="Cambria" panose="02040503050406030204" pitchFamily="18" charset="0"/>
                <a:ea typeface="Cambria" panose="02040503050406030204" pitchFamily="18" charset="0"/>
                <a:cs typeface="Arial-Rounded" panose="020B0500000000000000" pitchFamily="34" charset="0"/>
              </a:rPr>
              <a:t>võng</a:t>
            </a:r>
            <a:r>
              <a:rPr lang="en-US" sz="2400" i="1"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dấu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ngã</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Kẽo</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kẹt</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suốt</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mùa</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hè</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Bà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ru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cháu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khôn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lớn</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Trong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êm</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đềm</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ve</a:t>
            </a:r>
            <a:r>
              <a:rPr lang="en-US" sz="2400" dirty="0">
                <a:latin typeface="Cambria" panose="02040503050406030204" pitchFamily="18" charset="0"/>
                <a:ea typeface="Cambria" panose="02040503050406030204" pitchFamily="18"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i="1" dirty="0" err="1">
                <a:latin typeface="Cambria" panose="02040503050406030204" pitchFamily="18" charset="0"/>
                <a:ea typeface="Cambria" panose="02040503050406030204" pitchFamily="18" charset="0"/>
                <a:cs typeface="Arial-Rounded" panose="020B0500000000000000" pitchFamily="34" charset="0"/>
              </a:rPr>
              <a:t>làng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dấu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huyền</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Có</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sân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đình</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bến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nước</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Có</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cánh</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diều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tuổi</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thơ</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Nâng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cả</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trời</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mơ</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ước</a:t>
            </a:r>
            <a:r>
              <a:rPr lang="en-US" sz="2400" dirty="0">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cỏ</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dấu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hỏi</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Tuổi</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thơ</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chơi</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chọi</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gà</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Nếu</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không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có</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dấu</a:t>
            </a:r>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en-US" sz="2400" dirty="0" err="1">
                <a:latin typeface="Cambria" panose="02040503050406030204" pitchFamily="18" charset="0"/>
                <a:ea typeface="Cambria" panose="02040503050406030204" pitchFamily="18" charset="0"/>
                <a:cs typeface="Arial-Rounded" panose="020B0500000000000000" pitchFamily="34" charset="0"/>
              </a:rPr>
              <a:t>Là</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tiếng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i="1" dirty="0" err="1">
                <a:latin typeface="Cambria" panose="02040503050406030204" pitchFamily="18" charset="0"/>
                <a:ea typeface="Cambria" panose="02040503050406030204" pitchFamily="18" charset="0"/>
                <a:cs typeface="Arial-Rounded" panose="020B0500000000000000" pitchFamily="34" charset="0"/>
              </a:rPr>
              <a:t>em</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reo</a:t>
            </a:r>
            <a:r>
              <a:rPr lang="en-US" sz="2400" dirty="0">
                <a:latin typeface="Cambria" panose="02040503050406030204" pitchFamily="18" charset="0"/>
                <a:ea typeface="Cambria" panose="02040503050406030204" pitchFamily="18" charset="0"/>
                <a:cs typeface="Arial-Rounded" panose="020B0500000000000000" pitchFamily="34" charset="0"/>
              </a:rPr>
              <a:t> ca. </a:t>
            </a:r>
          </a:p>
          <a:p>
            <a:pPr algn="r"/>
            <a:r>
              <a:rPr lang="en-US" sz="2400" dirty="0">
                <a:latin typeface="Cambria" panose="02040503050406030204" pitchFamily="18" charset="0"/>
                <a:ea typeface="Cambria" panose="02040503050406030204" pitchFamily="18" charset="0"/>
                <a:cs typeface="Arial-Rounded" panose="020B0500000000000000" pitchFamily="34" charset="0"/>
              </a:rPr>
              <a:t>(</a:t>
            </a:r>
            <a:r>
              <a:rPr lang="en-US" sz="2400" dirty="0" err="1">
                <a:latin typeface="Cambria" panose="02040503050406030204" pitchFamily="18" charset="0"/>
                <a:ea typeface="Cambria" panose="02040503050406030204" pitchFamily="18" charset="0"/>
                <a:cs typeface="Arial-Rounded" panose="020B0500000000000000" pitchFamily="34" charset="0"/>
              </a:rPr>
              <a:t>Trúc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Lâm</a:t>
            </a:r>
            <a:r>
              <a:rPr lang="en-US" sz="2400" dirty="0">
                <a:latin typeface="Cambria" panose="02040503050406030204" pitchFamily="18" charset="0"/>
                <a:ea typeface="Cambria" panose="02040503050406030204" pitchFamily="18"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3877847" y="4289034"/>
              <a:ext cx="170762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600" y="1876425"/>
            <a:ext cx="57531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Cao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mây</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đỉnh</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Bát</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ngát</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trùng</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khơi</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315075"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Ngọt</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ngào</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dòng</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sữa</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sX0" fmla="*/ 0 w 10858499"/>
              <a:gd name="csY0" fmla="*/ 460773 h 1886789"/>
              <a:gd name="csX1" fmla="*/ 460773 w 10858499"/>
              <a:gd name="csY1" fmla="*/ 0 h 1886789"/>
              <a:gd name="csX2" fmla="*/ 10397726 w 10858499"/>
              <a:gd name="csY2" fmla="*/ 0 h 1886789"/>
              <a:gd name="csX3" fmla="*/ 10858499 w 10858499"/>
              <a:gd name="csY3" fmla="*/ 460773 h 1886789"/>
              <a:gd name="csX4" fmla="*/ 10858499 w 10858499"/>
              <a:gd name="csY4" fmla="*/ 1426016 h 1886789"/>
              <a:gd name="csX5" fmla="*/ 10397726 w 10858499"/>
              <a:gd name="csY5" fmla="*/ 1886789 h 1886789"/>
              <a:gd name="csX6" fmla="*/ 460773 w 10858499"/>
              <a:gd name="csY6" fmla="*/ 1886789 h 1886789"/>
              <a:gd name="csX7" fmla="*/ 0 w 10858499"/>
              <a:gd name="csY7" fmla="*/ 1426016 h 1886789"/>
              <a:gd name="csX8" fmla="*/ 0 w 10858499"/>
              <a:gd name="csY8" fmla="*/ 460773 h 18867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366861" y="35969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sX0" fmla="*/ 0 w 5432196"/>
                <a:gd name="csY0" fmla="*/ 518078 h 2568302"/>
                <a:gd name="csX1" fmla="*/ 486041 w 5432196"/>
                <a:gd name="csY1" fmla="*/ 0 h 2568302"/>
                <a:gd name="csX2" fmla="*/ 1123200 w 5432196"/>
                <a:gd name="csY2" fmla="*/ 0 h 2568302"/>
                <a:gd name="csX3" fmla="*/ 1671156 w 5432196"/>
                <a:gd name="csY3" fmla="*/ 0 h 2568302"/>
                <a:gd name="csX4" fmla="*/ 2219114 w 5432196"/>
                <a:gd name="csY4" fmla="*/ 0 h 2568302"/>
                <a:gd name="csX5" fmla="*/ 2900873 w 5432196"/>
                <a:gd name="csY5" fmla="*/ 0 h 2568302"/>
                <a:gd name="csX6" fmla="*/ 3404229 w 5432196"/>
                <a:gd name="csY6" fmla="*/ 0 h 2568302"/>
                <a:gd name="csX7" fmla="*/ 3952186 w 5432196"/>
                <a:gd name="csY7" fmla="*/ 0 h 2568302"/>
                <a:gd name="csX8" fmla="*/ 4946154 w 5432196"/>
                <a:gd name="csY8" fmla="*/ 0 h 2568302"/>
                <a:gd name="csX9" fmla="*/ 5432196 w 5432196"/>
                <a:gd name="csY9" fmla="*/ 518078 h 2568302"/>
                <a:gd name="csX10" fmla="*/ 5432196 w 5432196"/>
                <a:gd name="csY10" fmla="*/ 1044115 h 2568302"/>
                <a:gd name="csX11" fmla="*/ 5432196 w 5432196"/>
                <a:gd name="csY11" fmla="*/ 1554830 h 2568302"/>
                <a:gd name="csX12" fmla="*/ 5432196 w 5432196"/>
                <a:gd name="csY12" fmla="*/ 2050224 h 2568302"/>
                <a:gd name="csX13" fmla="*/ 4946154 w 5432196"/>
                <a:gd name="csY13" fmla="*/ 2568302 h 2568302"/>
                <a:gd name="csX14" fmla="*/ 4308995 w 5432196"/>
                <a:gd name="csY14" fmla="*/ 2568302 h 2568302"/>
                <a:gd name="csX15" fmla="*/ 3671836 w 5432196"/>
                <a:gd name="csY15" fmla="*/ 2568302 h 2568302"/>
                <a:gd name="csX16" fmla="*/ 2990076 w 5432196"/>
                <a:gd name="csY16" fmla="*/ 2568302 h 2568302"/>
                <a:gd name="csX17" fmla="*/ 2352917 w 5432196"/>
                <a:gd name="csY17" fmla="*/ 2568302 h 2568302"/>
                <a:gd name="csX18" fmla="*/ 1760359 w 5432196"/>
                <a:gd name="csY18" fmla="*/ 2568302 h 2568302"/>
                <a:gd name="csX19" fmla="*/ 1167801 w 5432196"/>
                <a:gd name="csY19" fmla="*/ 2568302 h 2568302"/>
                <a:gd name="csX20" fmla="*/ 486041 w 5432196"/>
                <a:gd name="csY20" fmla="*/ 2568302 h 2568302"/>
                <a:gd name="csX21" fmla="*/ 0 w 5432196"/>
                <a:gd name="csY21" fmla="*/ 2050224 h 2568302"/>
                <a:gd name="csX22" fmla="*/ 0 w 5432196"/>
                <a:gd name="csY22" fmla="*/ 1539509 h 2568302"/>
                <a:gd name="csX23" fmla="*/ 0 w 5432196"/>
                <a:gd name="csY23" fmla="*/ 998150 h 2568302"/>
                <a:gd name="csX24" fmla="*/ 0 w 5432196"/>
                <a:gd name="csY24" fmla="*/ 518078 h 2568302"/>
                <a:gd name="csX0" fmla="*/ 0 w 5432196"/>
                <a:gd name="csY0" fmla="*/ 518078 h 2568302"/>
                <a:gd name="csX1" fmla="*/ 486041 w 5432196"/>
                <a:gd name="csY1" fmla="*/ 0 h 2568302"/>
                <a:gd name="csX2" fmla="*/ 1167801 w 5432196"/>
                <a:gd name="csY2" fmla="*/ 0 h 2568302"/>
                <a:gd name="csX3" fmla="*/ 1715758 w 5432196"/>
                <a:gd name="csY3" fmla="*/ 0 h 2568302"/>
                <a:gd name="csX4" fmla="*/ 2263715 w 5432196"/>
                <a:gd name="csY4" fmla="*/ 0 h 2568302"/>
                <a:gd name="csX5" fmla="*/ 2945474 w 5432196"/>
                <a:gd name="csY5" fmla="*/ 0 h 2568302"/>
                <a:gd name="csX6" fmla="*/ 3538033 w 5432196"/>
                <a:gd name="csY6" fmla="*/ 0 h 2568302"/>
                <a:gd name="csX7" fmla="*/ 4264394 w 5432196"/>
                <a:gd name="csY7" fmla="*/ 0 h 2568302"/>
                <a:gd name="csX8" fmla="*/ 4946154 w 5432196"/>
                <a:gd name="csY8" fmla="*/ 0 h 2568302"/>
                <a:gd name="csX9" fmla="*/ 5432196 w 5432196"/>
                <a:gd name="csY9" fmla="*/ 518078 h 2568302"/>
                <a:gd name="csX10" fmla="*/ 5432196 w 5432196"/>
                <a:gd name="csY10" fmla="*/ 998150 h 2568302"/>
                <a:gd name="csX11" fmla="*/ 5432196 w 5432196"/>
                <a:gd name="csY11" fmla="*/ 1539509 h 2568302"/>
                <a:gd name="csX12" fmla="*/ 5432196 w 5432196"/>
                <a:gd name="csY12" fmla="*/ 2050224 h 2568302"/>
                <a:gd name="csX13" fmla="*/ 4946154 w 5432196"/>
                <a:gd name="csY13" fmla="*/ 2568302 h 2568302"/>
                <a:gd name="csX14" fmla="*/ 4442798 w 5432196"/>
                <a:gd name="csY14" fmla="*/ 2568302 h 2568302"/>
                <a:gd name="csX15" fmla="*/ 3716437 w 5432196"/>
                <a:gd name="csY15" fmla="*/ 2568302 h 2568302"/>
                <a:gd name="csX16" fmla="*/ 3123879 w 5432196"/>
                <a:gd name="csY16" fmla="*/ 2568302 h 2568302"/>
                <a:gd name="csX17" fmla="*/ 2531322 w 5432196"/>
                <a:gd name="csY17" fmla="*/ 2568302 h 2568302"/>
                <a:gd name="csX18" fmla="*/ 1804960 w 5432196"/>
                <a:gd name="csY18" fmla="*/ 2568302 h 2568302"/>
                <a:gd name="csX19" fmla="*/ 1123200 w 5432196"/>
                <a:gd name="csY19" fmla="*/ 2568302 h 2568302"/>
                <a:gd name="csX20" fmla="*/ 486041 w 5432196"/>
                <a:gd name="csY20" fmla="*/ 2568302 h 2568302"/>
                <a:gd name="csX21" fmla="*/ 0 w 5432196"/>
                <a:gd name="csY21" fmla="*/ 2050224 h 2568302"/>
                <a:gd name="csX22" fmla="*/ 0 w 5432196"/>
                <a:gd name="csY22" fmla="*/ 1539509 h 2568302"/>
                <a:gd name="csX23" fmla="*/ 0 w 5432196"/>
                <a:gd name="csY23" fmla="*/ 1044115 h 2568302"/>
                <a:gd name="csX24" fmla="*/ 0 w 5432196"/>
                <a:gd name="csY24" fmla="*/ 518078 h 2568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436</Words>
  <Application>Microsoft Office PowerPoint</Application>
  <PresentationFormat>Widescreen</PresentationFormat>
  <Paragraphs>63</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Arial-Rounded</vt:lpstr>
      <vt:lpstr>Calibri</vt:lpstr>
      <vt:lpstr>Cambria</vt:lpstr>
      <vt:lpstr>HP001 4 hàng</vt:lpstr>
      <vt:lpstr>Lobster</vt:lpstr>
      <vt:lpstr>OpenSans</vt:lpstr>
      <vt:lpstr>Sitka Display</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59</cp:revision>
  <dcterms:created xsi:type="dcterms:W3CDTF">2023-01-29T07:16:11Z</dcterms:created>
  <dcterms:modified xsi:type="dcterms:W3CDTF">2026-04-10T09:08:25Z</dcterms:modified>
</cp:coreProperties>
</file>