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04" r:id="rId4"/>
    <p:sldMasterId id="2147483827" r:id="rId5"/>
  </p:sldMasterIdLst>
  <p:notesMasterIdLst>
    <p:notesMasterId r:id="rId22"/>
  </p:notesMasterIdLst>
  <p:sldIdLst>
    <p:sldId id="572" r:id="rId6"/>
    <p:sldId id="11661" r:id="rId7"/>
    <p:sldId id="295" r:id="rId8"/>
    <p:sldId id="11662" r:id="rId9"/>
    <p:sldId id="261" r:id="rId10"/>
    <p:sldId id="262" r:id="rId11"/>
    <p:sldId id="11663" r:id="rId12"/>
    <p:sldId id="320" r:id="rId13"/>
    <p:sldId id="317" r:id="rId14"/>
    <p:sldId id="286" r:id="rId15"/>
    <p:sldId id="321" r:id="rId16"/>
    <p:sldId id="322" r:id="rId17"/>
    <p:sldId id="313" r:id="rId18"/>
    <p:sldId id="318" r:id="rId19"/>
    <p:sldId id="319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00" autoAdjust="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92F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0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81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9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448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35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8CC4-96CB-C5D0-6D7C-FB5D193D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F2785-4037-175C-5E21-F199515B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D23BA-59FF-C1E1-1B2A-886E6892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3B09F-BB4F-9C9E-C4CE-FE6509B9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C9A0-B966-3EAB-D912-FDFDF04D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9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C550-DAA5-F09D-4CA7-776406F8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456D-94E9-CC50-7B50-AEBDCB97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AD5B-D175-DF0B-F21B-4D6CBA64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8BDD-2EAE-241C-E174-E23253B5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F0597-0D2E-1FC0-64FD-B644F29C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4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3A20-B971-4A73-CC9C-B382283C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EBF0-034E-CCF8-04F3-C0604F7B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C75D-E136-9411-DF32-71DDD62A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CE1C-AC66-A912-ACC6-E4D94530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44C0-7206-DCA7-8B00-571CDAA8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5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396A-B069-C3E0-4E81-82EDE17B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B359-9E3B-5188-0B26-739F5E769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F11E5-40FA-8279-1394-E87CE04B2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ACBFD-896B-615D-04B9-73BEA033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73C15-B1FA-E264-8716-45B63529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3481A-A47B-D2C2-8198-27C6B10F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9890-31F4-A74F-68B1-90DF9AF2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7232-9023-6018-1FAF-8C479F8B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72137-260A-7B4D-7F43-A4BAB1E72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2D29C-3E8A-7664-4AEA-4F305811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57193-3AA0-29A4-85BF-6B49D93F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6104C-5B7D-5A30-4E6A-0DD838A0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435BF-E3BF-01AC-078A-E23102B1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ABFEE-CDB4-FB1E-AF67-18B2035A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2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12C2-1F20-ED9C-2054-3FD07023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7E33-4C0C-C42F-97C3-FBE915C7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37C1C-D93F-92A3-EB87-69652E73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13B22-29B4-987A-6B22-3ADCCB49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7A556-F95F-F298-78FB-8AB77A0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3CC8A-FFDD-8B09-E589-819BE121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325A9-1811-3F55-92FD-D9C0BAB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1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B2CE-7664-B111-9F45-A9E41FB4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4888-DEFA-CB3D-380C-0EAD55ED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9BD56-A293-B38C-75FD-98003AF05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1366E-C51C-77EA-CF3D-7DA54758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32115-86F7-2E67-C4D4-DFBD1BDD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2914A-2CE1-15CB-EDFF-60E44871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0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165D-B55C-B385-4832-2969F80A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0C766-8D5F-4D49-424C-22A422B1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5E67C-C0AB-E5FD-986E-AA352E96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E9B2C-FFD1-D96F-51DE-28BD1988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DD0A8-77FF-E908-6AB8-61DB7C0D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9C810-3CAE-FF57-2BCD-19E578B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7D69-DF85-124C-D49C-D6A2299B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3EDB-DDF8-8ECF-2A4C-E3897718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4F7E-6EC9-EB94-FBB9-C62BA720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DEE7F-F753-4A84-A3FD-3E520D26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FE22-3B61-D7F2-0FD7-D80FFAEE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9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444EF-AEA5-078A-E4C8-04AEE54A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F329B-2403-AD38-BF00-254B2DB7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CF73-20EF-19B2-CA77-D863E2EA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3CF4B-B1EF-4937-999D-A8E99C0AE0B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89A-4B20-B68F-EBD3-6F4ED994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C7F5-7CAC-17AB-2F88-7D3BB34E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4EDABDF-9DC6-258D-4AC8-3E1617F1BC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5AF5E9D-F1D6-1FF3-682D-91C114A09E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56C8B6-2D3E-E60D-2F2C-9BC04CF53F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7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0537A-0DC4-18B5-A096-83020AAF2A42}"/>
              </a:ext>
            </a:extLst>
          </p:cNvPr>
          <p:cNvGrpSpPr/>
          <p:nvPr/>
        </p:nvGrpSpPr>
        <p:grpSpPr>
          <a:xfrm>
            <a:off x="2680333" y="4890390"/>
            <a:ext cx="5453323" cy="1447060"/>
            <a:chOff x="2774619" y="4891596"/>
            <a:chExt cx="5453323" cy="144706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1B6616D-A594-894E-429D-0127F5B52769}"/>
                </a:ext>
              </a:extLst>
            </p:cNvPr>
            <p:cNvSpPr/>
            <p:nvPr/>
          </p:nvSpPr>
          <p:spPr>
            <a:xfrm>
              <a:off x="3089429" y="4891596"/>
              <a:ext cx="4823705" cy="1447060"/>
            </a:xfrm>
            <a:prstGeom prst="wedgeRoundRectCallout">
              <a:avLst>
                <a:gd name="adj1" fmla="val 58318"/>
                <a:gd name="adj2" fmla="val 22623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E09D4-5422-B73E-E65E-6047665AAFAF}"/>
                </a:ext>
              </a:extLst>
            </p:cNvPr>
            <p:cNvSpPr txBox="1"/>
            <p:nvPr/>
          </p:nvSpPr>
          <p:spPr>
            <a:xfrm>
              <a:off x="2774619" y="5053525"/>
              <a:ext cx="5453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pic>
        <p:nvPicPr>
          <p:cNvPr id="1026" name="Picture 2" descr="Những cung đường hùng vĩ ở Việt Nam - VnExpress Du lịch">
            <a:extLst>
              <a:ext uri="{FF2B5EF4-FFF2-40B4-BE49-F238E27FC236}">
                <a16:creationId xmlns:a16="http://schemas.microsoft.com/office/drawing/2014/main" id="{4DE6C569-07B7-040F-A3C3-D2085B2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314774"/>
            <a:ext cx="7820025" cy="4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EBE37-68DD-2421-1206-E73D976C1155}"/>
              </a:ext>
            </a:extLst>
          </p:cNvPr>
          <p:cNvSpPr txBox="1"/>
          <p:nvPr/>
        </p:nvSpPr>
        <p:spPr>
          <a:xfrm>
            <a:off x="1676400" y="6210300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nước ta hùng vĩ thật!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696700" cy="1124610"/>
            <a:chOff x="284878" y="188708"/>
            <a:chExt cx="7046980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70469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pic>
        <p:nvPicPr>
          <p:cNvPr id="2052" name="Picture 4" descr="Đoạn văn vận động mọi người chung tay bảo vệ rừng (2 mẫu)">
            <a:extLst>
              <a:ext uri="{FF2B5EF4-FFF2-40B4-BE49-F238E27FC236}">
                <a16:creationId xmlns:a16="http://schemas.microsoft.com/office/drawing/2014/main" id="{2793D0DC-CEBC-D740-3F0E-41CDF3F6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585913"/>
            <a:ext cx="8124825" cy="42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0EE6E-6E16-54A1-A78F-F2150811AEFD}"/>
              </a:ext>
            </a:extLst>
          </p:cNvPr>
          <p:cNvSpPr txBox="1"/>
          <p:nvPr/>
        </p:nvSpPr>
        <p:spPr>
          <a:xfrm>
            <a:off x="1676400" y="6210300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cs typeface="Arial" panose="020B0604020202020204" pitchFamily="34" charset="0"/>
              </a:rPr>
              <a:t>Hãy bảo vệ lấy rừng xanh của đất nước!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18EA6-3673-432D-63AB-2652C083C83C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Plaque 4">
              <a:extLst>
                <a:ext uri="{FF2B5EF4-FFF2-40B4-BE49-F238E27FC236}">
                  <a16:creationId xmlns:a16="http://schemas.microsoft.com/office/drawing/2014/main" id="{39F63DEE-9766-3CF8-466D-E2B9804D6337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grpFill/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E3C0E2-A73F-E07A-2A94-1FF6CF47CA7B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E1602-74D5-4EA9-BB95-5839FACE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88E14-4F26-68E6-95F2-64D3CA8D7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2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779BD-2164-4876-510A-B3BAB6C70A6E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0" name="Plaque 9">
              <a:extLst>
                <a:ext uri="{FF2B5EF4-FFF2-40B4-BE49-F238E27FC236}">
                  <a16:creationId xmlns:a16="http://schemas.microsoft.com/office/drawing/2014/main" id="{57B43FF7-2814-FE57-A69F-851EC9FF65EF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597B3A-14E2-3E6E-5EA8-5C5599E9D935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5DC0D-B66D-FFB3-D308-713F9EA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831" y="1179067"/>
            <a:ext cx="8389701" cy="499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710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D14A5-28E9-DEAA-978A-A2900ACA6692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sX0" fmla="*/ 0 w 11813627"/>
              <a:gd name="csY0" fmla="*/ 1108864 h 6653049"/>
              <a:gd name="csX1" fmla="*/ 1108864 w 11813627"/>
              <a:gd name="csY1" fmla="*/ 0 h 6653049"/>
              <a:gd name="csX2" fmla="*/ 10704763 w 11813627"/>
              <a:gd name="csY2" fmla="*/ 0 h 6653049"/>
              <a:gd name="csX3" fmla="*/ 11813627 w 11813627"/>
              <a:gd name="csY3" fmla="*/ 1108864 h 6653049"/>
              <a:gd name="csX4" fmla="*/ 11813627 w 11813627"/>
              <a:gd name="csY4" fmla="*/ 5544185 h 6653049"/>
              <a:gd name="csX5" fmla="*/ 10704763 w 11813627"/>
              <a:gd name="csY5" fmla="*/ 6653049 h 6653049"/>
              <a:gd name="csX6" fmla="*/ 1108864 w 11813627"/>
              <a:gd name="csY6" fmla="*/ 6653049 h 6653049"/>
              <a:gd name="csX7" fmla="*/ 0 w 11813627"/>
              <a:gd name="csY7" fmla="*/ 5544185 h 6653049"/>
              <a:gd name="csX8" fmla="*/ 0 w 11813627"/>
              <a:gd name="csY8" fmla="*/ 1108864 h 66530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4873A884-8897-7351-D5E5-908974124C41}"/>
              </a:ext>
            </a:extLst>
          </p:cNvPr>
          <p:cNvSpPr/>
          <p:nvPr/>
        </p:nvSpPr>
        <p:spPr>
          <a:xfrm>
            <a:off x="2208944" y="3295019"/>
            <a:ext cx="7572053" cy="3460505"/>
          </a:xfrm>
          <a:custGeom>
            <a:avLst/>
            <a:gdLst/>
            <a:ahLst/>
            <a:cxnLst/>
            <a:rect l="l" t="t" r="r" b="b"/>
            <a:pathLst>
              <a:path w="4592246" h="2261681">
                <a:moveTo>
                  <a:pt x="0" y="0"/>
                </a:moveTo>
                <a:lnTo>
                  <a:pt x="4592246" y="0"/>
                </a:lnTo>
                <a:lnTo>
                  <a:pt x="4592246" y="2261681"/>
                </a:lnTo>
                <a:lnTo>
                  <a:pt x="0" y="22616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B4B35-2777-FDAA-34DE-B882FE6D5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74" y="1208549"/>
            <a:ext cx="94983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7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12FF9-A384-3506-40D8-8C70C8BBB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59" y="0"/>
            <a:ext cx="7193903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7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779BD-2164-4876-510A-B3BAB6C70A6E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0" name="Plaque 9">
              <a:extLst>
                <a:ext uri="{FF2B5EF4-FFF2-40B4-BE49-F238E27FC236}">
                  <a16:creationId xmlns:a16="http://schemas.microsoft.com/office/drawing/2014/main" id="{57B43FF7-2814-FE57-A69F-851EC9FF65EF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597B3A-14E2-3E6E-5EA8-5C5599E9D935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5DC0D-B66D-FFB3-D308-713F9EA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06723-9E86-C195-4352-7C0021D04674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6A9B9-F1EE-96F0-6BC9-4C31A39E1141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063950-C6FC-1DFC-0384-2FF7F853322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578F30-D3A7-23D5-096F-7DA2AA19626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4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</a:rPr>
              <a:t>Bày tỏ cảm xúc về một cảnh đẹp của quê hương em.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</a:rPr>
              <a:t>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373616" cy="4735531"/>
            <a:chOff x="62859" y="368901"/>
            <a:chExt cx="11113491" cy="36388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16766" y="393596"/>
              <a:ext cx="10830405" cy="361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</a:t>
              </a:r>
              <a:r>
                <a:rPr lang="vi-VN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i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Lưu</a:t>
              </a:r>
              <a:r>
                <a:rPr lang="en-US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ý: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331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</vt:lpstr>
      <vt:lpstr>HP001 4 hàng</vt:lpstr>
      <vt:lpstr>Lobster</vt:lpstr>
      <vt:lpstr>Sitka Display</vt:lpstr>
      <vt:lpstr>UVN Banh Mi</vt:lpstr>
      <vt:lpstr>2_Office Theme</vt:lpstr>
      <vt:lpstr>3_Office Theme</vt:lpstr>
      <vt:lpstr>7_Office Theme</vt:lpstr>
      <vt:lpstr>2_Office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53</cp:revision>
  <dcterms:created xsi:type="dcterms:W3CDTF">2023-01-29T11:38:57Z</dcterms:created>
  <dcterms:modified xsi:type="dcterms:W3CDTF">2026-04-10T09:04:12Z</dcterms:modified>
</cp:coreProperties>
</file>