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image17.jpg" ContentType="image/png"/>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84" r:id="rId4"/>
    <p:sldMasterId id="2147483699" r:id="rId5"/>
  </p:sldMasterIdLst>
  <p:notesMasterIdLst>
    <p:notesMasterId r:id="rId21"/>
  </p:notesMasterIdLst>
  <p:sldIdLst>
    <p:sldId id="572" r:id="rId6"/>
    <p:sldId id="9437" r:id="rId7"/>
    <p:sldId id="9529" r:id="rId8"/>
    <p:sldId id="277" r:id="rId9"/>
    <p:sldId id="2636" r:id="rId10"/>
    <p:sldId id="296" r:id="rId11"/>
    <p:sldId id="3220" r:id="rId12"/>
    <p:sldId id="9474" r:id="rId13"/>
    <p:sldId id="9514" r:id="rId14"/>
    <p:sldId id="9515" r:id="rId15"/>
    <p:sldId id="9516" r:id="rId16"/>
    <p:sldId id="9518" r:id="rId17"/>
    <p:sldId id="9519" r:id="rId18"/>
    <p:sldId id="9524" r:id="rId19"/>
    <p:sldId id="264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16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57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329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0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53643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402517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8837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25886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9347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67268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10536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8229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538817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268888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129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80819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125523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2026/4/10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929984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3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194502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93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0" name="Google Shape;10;p2"/>
          <p:cNvSpPr/>
          <p:nvPr/>
        </p:nvSpPr>
        <p:spPr>
          <a:xfrm>
            <a:off x="-244633" y="3890134"/>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1" name="Google Shape;11;p2"/>
          <p:cNvSpPr/>
          <p:nvPr/>
        </p:nvSpPr>
        <p:spPr>
          <a:xfrm flipH="1">
            <a:off x="4912324" y="3134021"/>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2" name="Google Shape;12;p2"/>
          <p:cNvSpPr/>
          <p:nvPr/>
        </p:nvSpPr>
        <p:spPr>
          <a:xfrm flipH="1">
            <a:off x="5318037"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 name="Google Shape;14;p2"/>
          <p:cNvSpPr/>
          <p:nvPr/>
        </p:nvSpPr>
        <p:spPr>
          <a:xfrm>
            <a:off x="-1750108"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0"/>
              </a:spcBef>
              <a:spcAft>
                <a:spcPts val="0"/>
              </a:spcAft>
              <a:buClr>
                <a:srgbClr val="A3376C"/>
              </a:buClr>
              <a:buSzPts val="5200"/>
              <a:buNone/>
              <a:defRPr sz="8778">
                <a:solidFill>
                  <a:schemeClr val="lt2"/>
                </a:solidFill>
              </a:defRPr>
            </a:lvl1pPr>
            <a:lvl2pPr lvl="1" algn="ctr">
              <a:spcBef>
                <a:spcPts val="133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28">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192">
                <a:solidFill>
                  <a:schemeClr val="lt2"/>
                </a:solidFill>
                <a:latin typeface="Fredoka One"/>
                <a:ea typeface="Fredoka One"/>
                <a:cs typeface="Fredoka One"/>
                <a:sym typeface="Fredoka One"/>
              </a:defRPr>
            </a:lvl1pPr>
            <a:lvl2pPr lvl="1" algn="ctr">
              <a:spcBef>
                <a:spcPts val="2128"/>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2pPr>
            <a:lvl3pPr lvl="2" algn="ctr">
              <a:spcBef>
                <a:spcPts val="2128"/>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3pPr>
            <a:lvl4pPr lvl="3" algn="ctr">
              <a:spcBef>
                <a:spcPts val="2128"/>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4pPr>
            <a:lvl5pPr lvl="4" algn="ctr">
              <a:spcBef>
                <a:spcPts val="2128"/>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5pPr>
            <a:lvl6pPr lvl="5" algn="ctr">
              <a:spcBef>
                <a:spcPts val="2128"/>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6pPr>
            <a:lvl7pPr lvl="6" algn="ctr">
              <a:spcBef>
                <a:spcPts val="2128"/>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7pPr>
            <a:lvl8pPr lvl="7" algn="ctr">
              <a:spcBef>
                <a:spcPts val="2128"/>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8pPr>
            <a:lvl9pPr lvl="8" algn="ctr">
              <a:spcBef>
                <a:spcPts val="2128"/>
              </a:spcBef>
              <a:spcAft>
                <a:spcPts val="2128"/>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2151072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1"/>
        <p:cNvGrpSpPr/>
        <p:nvPr/>
      </p:nvGrpSpPr>
      <p:grpSpPr>
        <a:xfrm>
          <a:off x="0" y="0"/>
          <a:ext cx="0" cy="0"/>
          <a:chOff x="0" y="0"/>
          <a:chExt cx="0" cy="0"/>
        </a:xfrm>
      </p:grpSpPr>
      <p:sp>
        <p:nvSpPr>
          <p:cNvPr id="52" name="Google Shape;52;p4"/>
          <p:cNvSpPr/>
          <p:nvPr/>
        </p:nvSpPr>
        <p:spPr>
          <a:xfrm>
            <a:off x="-208132" y="3620202"/>
            <a:ext cx="12655664" cy="371665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4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53" name="Google Shape;53;p4"/>
          <p:cNvSpPr/>
          <p:nvPr/>
        </p:nvSpPr>
        <p:spPr>
          <a:xfrm>
            <a:off x="-434982" y="17421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grpSp>
        <p:nvGrpSpPr>
          <p:cNvPr id="54" name="Google Shape;54;p4"/>
          <p:cNvGrpSpPr/>
          <p:nvPr/>
        </p:nvGrpSpPr>
        <p:grpSpPr>
          <a:xfrm>
            <a:off x="8965369" y="713322"/>
            <a:ext cx="893999" cy="584699"/>
            <a:chOff x="7555450" y="377766"/>
            <a:chExt cx="670499" cy="438524"/>
          </a:xfrm>
        </p:grpSpPr>
        <p:sp>
          <p:nvSpPr>
            <p:cNvPr id="55" name="Google Shape;55;p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6" name="Google Shape;56;p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7" name="Google Shape;57;p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grpSp>
        <p:nvGrpSpPr>
          <p:cNvPr id="58" name="Google Shape;58;p4"/>
          <p:cNvGrpSpPr/>
          <p:nvPr/>
        </p:nvGrpSpPr>
        <p:grpSpPr>
          <a:xfrm>
            <a:off x="10381152" y="357069"/>
            <a:ext cx="1308380" cy="712529"/>
            <a:chOff x="816462" y="899275"/>
            <a:chExt cx="981285" cy="534397"/>
          </a:xfrm>
        </p:grpSpPr>
        <p:sp>
          <p:nvSpPr>
            <p:cNvPr id="59" name="Google Shape;59;p4"/>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60" name="Google Shape;60;p4"/>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grpSp>
        <p:nvGrpSpPr>
          <p:cNvPr id="61" name="Google Shape;61;p4"/>
          <p:cNvGrpSpPr/>
          <p:nvPr/>
        </p:nvGrpSpPr>
        <p:grpSpPr>
          <a:xfrm>
            <a:off x="454218" y="-1395"/>
            <a:ext cx="653637" cy="811748"/>
            <a:chOff x="7376250" y="1989890"/>
            <a:chExt cx="490228" cy="608811"/>
          </a:xfrm>
        </p:grpSpPr>
        <p:sp>
          <p:nvSpPr>
            <p:cNvPr id="62" name="Google Shape;62;p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63" name="Google Shape;63;p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64" name="Google Shape;64;p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grpSp>
        <p:nvGrpSpPr>
          <p:cNvPr id="65" name="Google Shape;65;p4"/>
          <p:cNvGrpSpPr/>
          <p:nvPr/>
        </p:nvGrpSpPr>
        <p:grpSpPr>
          <a:xfrm rot="-784985">
            <a:off x="11081591" y="2970202"/>
            <a:ext cx="1098794" cy="1711545"/>
            <a:chOff x="8424000" y="2335625"/>
            <a:chExt cx="981301" cy="1528532"/>
          </a:xfrm>
        </p:grpSpPr>
        <p:sp>
          <p:nvSpPr>
            <p:cNvPr id="66" name="Google Shape;66;p4"/>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67" name="Google Shape;67;p4"/>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68" name="Google Shape;68;p4"/>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69" name="Google Shape;69;p4"/>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70" name="Google Shape;70;p4"/>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71" name="Google Shape;71;p4"/>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72" name="Google Shape;72;p4"/>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73" name="Google Shape;73;p4"/>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sp>
        <p:nvSpPr>
          <p:cNvPr id="74" name="Google Shape;74;p4"/>
          <p:cNvSpPr/>
          <p:nvPr/>
        </p:nvSpPr>
        <p:spPr>
          <a:xfrm>
            <a:off x="9317834" y="5788402"/>
            <a:ext cx="2371709" cy="712537"/>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75" name="Google Shape;75;p4"/>
          <p:cNvSpPr/>
          <p:nvPr/>
        </p:nvSpPr>
        <p:spPr>
          <a:xfrm>
            <a:off x="-1571700" y="5427635"/>
            <a:ext cx="2371709" cy="712537"/>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grpSp>
        <p:nvGrpSpPr>
          <p:cNvPr id="76" name="Google Shape;76;p4"/>
          <p:cNvGrpSpPr/>
          <p:nvPr/>
        </p:nvGrpSpPr>
        <p:grpSpPr>
          <a:xfrm>
            <a:off x="282696" y="4450367"/>
            <a:ext cx="996720" cy="1434994"/>
            <a:chOff x="252972" y="3313350"/>
            <a:chExt cx="747540" cy="1076245"/>
          </a:xfrm>
        </p:grpSpPr>
        <p:sp>
          <p:nvSpPr>
            <p:cNvPr id="77" name="Google Shape;77;p4"/>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78" name="Google Shape;78;p4"/>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79" name="Google Shape;79;p4"/>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80" name="Google Shape;80;p4"/>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81" name="Google Shape;81;p4"/>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82" name="Google Shape;82;p4"/>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83" name="Google Shape;83;p4"/>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84" name="Google Shape;84;p4"/>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85" name="Google Shape;85;p4"/>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86" name="Google Shape;86;p4"/>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87" name="Google Shape;87;p4"/>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sp>
        <p:nvSpPr>
          <p:cNvPr id="88" name="Google Shape;88;p4"/>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4"/>
          <p:cNvSpPr txBox="1">
            <a:spLocks noGrp="1"/>
          </p:cNvSpPr>
          <p:nvPr>
            <p:ph type="body" idx="1"/>
          </p:nvPr>
        </p:nvSpPr>
        <p:spPr>
          <a:xfrm>
            <a:off x="960000" y="1356966"/>
            <a:ext cx="10272000" cy="4734800"/>
          </a:xfrm>
          <a:prstGeom prst="rect">
            <a:avLst/>
          </a:prstGeom>
        </p:spPr>
        <p:txBody>
          <a:bodyPr spcFirstLastPara="1" wrap="square" lIns="91425" tIns="91425" rIns="91425" bIns="91425" anchor="t" anchorCtr="0">
            <a:noAutofit/>
          </a:bodyPr>
          <a:lstStyle>
            <a:lvl1pPr marL="608076" lvl="0" indent="-405384" rtl="0">
              <a:lnSpc>
                <a:spcPct val="115000"/>
              </a:lnSpc>
              <a:spcBef>
                <a:spcPts val="0"/>
              </a:spcBef>
              <a:spcAft>
                <a:spcPts val="0"/>
              </a:spcAft>
              <a:buClr>
                <a:schemeClr val="dk1"/>
              </a:buClr>
              <a:buSzPts val="1200"/>
              <a:buAutoNum type="arabicPeriod"/>
              <a:defRPr sz="1663">
                <a:solidFill>
                  <a:schemeClr val="dk1"/>
                </a:solidFill>
              </a:defRPr>
            </a:lvl1pPr>
            <a:lvl2pPr marL="1216152" lvl="1" indent="-405384"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824228" lvl="2" indent="-405384"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2432304" lvl="3" indent="-405384"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3040380" lvl="4" indent="-405384"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3648456" lvl="5" indent="-405384"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4256532" lvl="6" indent="-405384"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4864608" lvl="7" indent="-405384"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5472684" lvl="8" indent="-405384"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extLst>
      <p:ext uri="{BB962C8B-B14F-4D97-AF65-F5344CB8AC3E}">
        <p14:creationId xmlns:p14="http://schemas.microsoft.com/office/powerpoint/2010/main" val="57606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214" name="Google Shape;214;p14"/>
          <p:cNvSpPr/>
          <p:nvPr/>
        </p:nvSpPr>
        <p:spPr>
          <a:xfrm>
            <a:off x="-1249577" y="3445117"/>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grpSp>
        <p:nvGrpSpPr>
          <p:cNvPr id="215" name="Google Shape;215;p14"/>
          <p:cNvGrpSpPr/>
          <p:nvPr/>
        </p:nvGrpSpPr>
        <p:grpSpPr>
          <a:xfrm flipH="1">
            <a:off x="-444673" y="340063"/>
            <a:ext cx="1986646"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grpSp>
        <p:nvGrpSpPr>
          <p:cNvPr id="223" name="Google Shape;223;p14"/>
          <p:cNvGrpSpPr/>
          <p:nvPr/>
        </p:nvGrpSpPr>
        <p:grpSpPr>
          <a:xfrm>
            <a:off x="10560869" y="1606307"/>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grpSp>
        <p:nvGrpSpPr>
          <p:cNvPr id="227" name="Google Shape;227;p14"/>
          <p:cNvGrpSpPr/>
          <p:nvPr/>
        </p:nvGrpSpPr>
        <p:grpSpPr>
          <a:xfrm>
            <a:off x="1148817" y="3175872"/>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sp>
        <p:nvSpPr>
          <p:cNvPr id="231" name="Google Shape;231;p14"/>
          <p:cNvSpPr txBox="1">
            <a:spLocks noGrp="1"/>
          </p:cNvSpPr>
          <p:nvPr>
            <p:ph type="title"/>
          </p:nvPr>
        </p:nvSpPr>
        <p:spPr>
          <a:xfrm>
            <a:off x="2262186"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0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3" y="3236000"/>
            <a:ext cx="5846801" cy="1431600"/>
          </a:xfrm>
          <a:prstGeom prst="rect">
            <a:avLst/>
          </a:prstGeom>
        </p:spPr>
        <p:txBody>
          <a:bodyPr spcFirstLastPara="1" wrap="square" lIns="91425" tIns="91425" rIns="91425" bIns="91425" anchor="t" anchorCtr="0">
            <a:noAutofit/>
          </a:bodyPr>
          <a:lstStyle>
            <a:lvl1pPr lvl="0" algn="ctr" rtl="0">
              <a:lnSpc>
                <a:spcPct val="100000"/>
              </a:lnSpc>
              <a:spcBef>
                <a:spcPts val="1330"/>
              </a:spcBef>
              <a:spcAft>
                <a:spcPts val="0"/>
              </a:spcAft>
              <a:buSzPts val="1800"/>
              <a:buNone/>
              <a:defRPr sz="2394"/>
            </a:lvl1pPr>
            <a:lvl2pPr lvl="1" algn="ctr" rtl="0">
              <a:lnSpc>
                <a:spcPct val="100000"/>
              </a:lnSpc>
              <a:spcBef>
                <a:spcPts val="0"/>
              </a:spcBef>
              <a:spcAft>
                <a:spcPts val="0"/>
              </a:spcAft>
              <a:buSzPts val="1800"/>
              <a:buNone/>
              <a:defRPr sz="2394"/>
            </a:lvl2pPr>
            <a:lvl3pPr lvl="2" algn="ctr" rtl="0">
              <a:lnSpc>
                <a:spcPct val="100000"/>
              </a:lnSpc>
              <a:spcBef>
                <a:spcPts val="2128"/>
              </a:spcBef>
              <a:spcAft>
                <a:spcPts val="0"/>
              </a:spcAft>
              <a:buSzPts val="1800"/>
              <a:buNone/>
              <a:defRPr sz="2394"/>
            </a:lvl3pPr>
            <a:lvl4pPr lvl="3" algn="ctr" rtl="0">
              <a:lnSpc>
                <a:spcPct val="100000"/>
              </a:lnSpc>
              <a:spcBef>
                <a:spcPts val="2128"/>
              </a:spcBef>
              <a:spcAft>
                <a:spcPts val="0"/>
              </a:spcAft>
              <a:buSzPts val="1800"/>
              <a:buNone/>
              <a:defRPr sz="2394"/>
            </a:lvl4pPr>
            <a:lvl5pPr lvl="4" algn="ctr" rtl="0">
              <a:lnSpc>
                <a:spcPct val="100000"/>
              </a:lnSpc>
              <a:spcBef>
                <a:spcPts val="2128"/>
              </a:spcBef>
              <a:spcAft>
                <a:spcPts val="0"/>
              </a:spcAft>
              <a:buSzPts val="1800"/>
              <a:buNone/>
              <a:defRPr sz="2394"/>
            </a:lvl5pPr>
            <a:lvl6pPr lvl="5" algn="ctr" rtl="0">
              <a:lnSpc>
                <a:spcPct val="100000"/>
              </a:lnSpc>
              <a:spcBef>
                <a:spcPts val="2128"/>
              </a:spcBef>
              <a:spcAft>
                <a:spcPts val="0"/>
              </a:spcAft>
              <a:buSzPts val="1800"/>
              <a:buNone/>
              <a:defRPr sz="2394"/>
            </a:lvl6pPr>
            <a:lvl7pPr lvl="6" algn="ctr" rtl="0">
              <a:lnSpc>
                <a:spcPct val="100000"/>
              </a:lnSpc>
              <a:spcBef>
                <a:spcPts val="2128"/>
              </a:spcBef>
              <a:spcAft>
                <a:spcPts val="0"/>
              </a:spcAft>
              <a:buSzPts val="1800"/>
              <a:buNone/>
              <a:defRPr sz="2394"/>
            </a:lvl7pPr>
            <a:lvl8pPr lvl="7" algn="ctr" rtl="0">
              <a:lnSpc>
                <a:spcPct val="100000"/>
              </a:lnSpc>
              <a:spcBef>
                <a:spcPts val="2128"/>
              </a:spcBef>
              <a:spcAft>
                <a:spcPts val="0"/>
              </a:spcAft>
              <a:buSzPts val="1800"/>
              <a:buNone/>
              <a:defRPr sz="2394"/>
            </a:lvl8pPr>
            <a:lvl9pPr lvl="8" algn="ctr" rtl="0">
              <a:lnSpc>
                <a:spcPct val="100000"/>
              </a:lnSpc>
              <a:spcBef>
                <a:spcPts val="2128"/>
              </a:spcBef>
              <a:spcAft>
                <a:spcPts val="2128"/>
              </a:spcAft>
              <a:buSzPts val="1800"/>
              <a:buNone/>
              <a:defRPr sz="2394"/>
            </a:lvl9pPr>
          </a:lstStyle>
          <a:p>
            <a:endParaRPr/>
          </a:p>
        </p:txBody>
      </p:sp>
    </p:spTree>
    <p:extLst>
      <p:ext uri="{BB962C8B-B14F-4D97-AF65-F5344CB8AC3E}">
        <p14:creationId xmlns:p14="http://schemas.microsoft.com/office/powerpoint/2010/main" val="235630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4"/>
        <p:cNvGrpSpPr/>
        <p:nvPr/>
      </p:nvGrpSpPr>
      <p:grpSpPr>
        <a:xfrm>
          <a:off x="0" y="0"/>
          <a:ext cx="0" cy="0"/>
          <a:chOff x="0" y="0"/>
          <a:chExt cx="0" cy="0"/>
        </a:xfrm>
      </p:grpSpPr>
      <p:sp>
        <p:nvSpPr>
          <p:cNvPr id="525" name="Google Shape;525;p29"/>
          <p:cNvSpPr/>
          <p:nvPr/>
        </p:nvSpPr>
        <p:spPr>
          <a:xfrm>
            <a:off x="-2654123"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526" name="Google Shape;526;p29"/>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527" name="Google Shape;527;p29"/>
          <p:cNvSpPr/>
          <p:nvPr/>
        </p:nvSpPr>
        <p:spPr>
          <a:xfrm flipH="1">
            <a:off x="5534160"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528" name="Google Shape;528;p29"/>
          <p:cNvSpPr/>
          <p:nvPr/>
        </p:nvSpPr>
        <p:spPr>
          <a:xfrm flipH="1">
            <a:off x="5866218" y="3260584"/>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grpSp>
        <p:nvGrpSpPr>
          <p:cNvPr id="529" name="Google Shape;529;p29"/>
          <p:cNvGrpSpPr/>
          <p:nvPr/>
        </p:nvGrpSpPr>
        <p:grpSpPr>
          <a:xfrm>
            <a:off x="9821882" y="620867"/>
            <a:ext cx="653651" cy="474539"/>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grpSp>
        <p:nvGrpSpPr>
          <p:cNvPr id="532" name="Google Shape;532;p29"/>
          <p:cNvGrpSpPr/>
          <p:nvPr/>
        </p:nvGrpSpPr>
        <p:grpSpPr>
          <a:xfrm>
            <a:off x="10808351" y="1488521"/>
            <a:ext cx="653637" cy="811748"/>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sp>
        <p:nvSpPr>
          <p:cNvPr id="536" name="Google Shape;536;p29"/>
          <p:cNvSpPr/>
          <p:nvPr/>
        </p:nvSpPr>
        <p:spPr>
          <a:xfrm>
            <a:off x="599232" y="476064"/>
            <a:ext cx="957985" cy="47454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grpSp>
        <p:nvGrpSpPr>
          <p:cNvPr id="537" name="Google Shape;537;p29"/>
          <p:cNvGrpSpPr/>
          <p:nvPr/>
        </p:nvGrpSpPr>
        <p:grpSpPr>
          <a:xfrm>
            <a:off x="1758884" y="4367705"/>
            <a:ext cx="653637" cy="811748"/>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sp>
        <p:nvSpPr>
          <p:cNvPr id="541" name="Google Shape;541;p29"/>
          <p:cNvSpPr/>
          <p:nvPr/>
        </p:nvSpPr>
        <p:spPr>
          <a:xfrm>
            <a:off x="10130669" y="5977869"/>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grpSp>
        <p:nvGrpSpPr>
          <p:cNvPr id="542" name="Google Shape;542;p29"/>
          <p:cNvGrpSpPr/>
          <p:nvPr/>
        </p:nvGrpSpPr>
        <p:grpSpPr>
          <a:xfrm>
            <a:off x="2047368" y="776002"/>
            <a:ext cx="1308380" cy="712529"/>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spTree>
    <p:extLst>
      <p:ext uri="{BB962C8B-B14F-4D97-AF65-F5344CB8AC3E}">
        <p14:creationId xmlns:p14="http://schemas.microsoft.com/office/powerpoint/2010/main" val="222165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45"/>
        <p:cNvGrpSpPr/>
        <p:nvPr/>
      </p:nvGrpSpPr>
      <p:grpSpPr>
        <a:xfrm>
          <a:off x="0" y="0"/>
          <a:ext cx="0" cy="0"/>
          <a:chOff x="0" y="0"/>
          <a:chExt cx="0" cy="0"/>
        </a:xfrm>
      </p:grpSpPr>
      <p:sp>
        <p:nvSpPr>
          <p:cNvPr id="546" name="Google Shape;546;p30"/>
          <p:cNvSpPr/>
          <p:nvPr/>
        </p:nvSpPr>
        <p:spPr>
          <a:xfrm flipH="1">
            <a:off x="-1195851" y="4196134"/>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547" name="Google Shape;547;p30"/>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grpSp>
        <p:nvGrpSpPr>
          <p:cNvPr id="548" name="Google Shape;548;p30"/>
          <p:cNvGrpSpPr/>
          <p:nvPr/>
        </p:nvGrpSpPr>
        <p:grpSpPr>
          <a:xfrm rot="10800000">
            <a:off x="8087946" y="5299584"/>
            <a:ext cx="2570361" cy="1690154"/>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sp>
        <p:nvSpPr>
          <p:cNvPr id="551" name="Google Shape;551;p30"/>
          <p:cNvSpPr/>
          <p:nvPr/>
        </p:nvSpPr>
        <p:spPr>
          <a:xfrm>
            <a:off x="-1249566"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552" name="Google Shape;552;p30"/>
          <p:cNvSpPr/>
          <p:nvPr/>
        </p:nvSpPr>
        <p:spPr>
          <a:xfrm>
            <a:off x="-1249577" y="3445117"/>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grpSp>
        <p:nvGrpSpPr>
          <p:cNvPr id="553" name="Google Shape;553;p30"/>
          <p:cNvGrpSpPr/>
          <p:nvPr/>
        </p:nvGrpSpPr>
        <p:grpSpPr>
          <a:xfrm rot="-6026666">
            <a:off x="10639708" y="247673"/>
            <a:ext cx="1478735" cy="1932616"/>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grpSp>
        <p:nvGrpSpPr>
          <p:cNvPr id="556" name="Google Shape;556;p30"/>
          <p:cNvGrpSpPr/>
          <p:nvPr/>
        </p:nvGrpSpPr>
        <p:grpSpPr>
          <a:xfrm>
            <a:off x="3032031" y="5844037"/>
            <a:ext cx="797141" cy="601263"/>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grpSp>
        <p:nvGrpSpPr>
          <p:cNvPr id="560" name="Google Shape;560;p30"/>
          <p:cNvGrpSpPr/>
          <p:nvPr/>
        </p:nvGrpSpPr>
        <p:grpSpPr>
          <a:xfrm>
            <a:off x="6284389" y="6144669"/>
            <a:ext cx="743789" cy="375535"/>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grpSp>
        <p:nvGrpSpPr>
          <p:cNvPr id="563" name="Google Shape;563;p30"/>
          <p:cNvGrpSpPr/>
          <p:nvPr/>
        </p:nvGrpSpPr>
        <p:grpSpPr>
          <a:xfrm>
            <a:off x="10604031" y="5474705"/>
            <a:ext cx="797141" cy="601263"/>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sp>
        <p:nvSpPr>
          <p:cNvPr id="567" name="Google Shape;567;p30"/>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grpSp>
        <p:nvGrpSpPr>
          <p:cNvPr id="568" name="Google Shape;568;p30"/>
          <p:cNvGrpSpPr/>
          <p:nvPr/>
        </p:nvGrpSpPr>
        <p:grpSpPr>
          <a:xfrm>
            <a:off x="3856268" y="226005"/>
            <a:ext cx="893999" cy="584699"/>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grpSp>
        <p:nvGrpSpPr>
          <p:cNvPr id="572" name="Google Shape;572;p30"/>
          <p:cNvGrpSpPr/>
          <p:nvPr/>
        </p:nvGrpSpPr>
        <p:grpSpPr>
          <a:xfrm>
            <a:off x="843736" y="357069"/>
            <a:ext cx="1308380" cy="712529"/>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36"/>
            </a:p>
          </p:txBody>
        </p:sp>
      </p:grpSp>
    </p:spTree>
    <p:extLst>
      <p:ext uri="{BB962C8B-B14F-4D97-AF65-F5344CB8AC3E}">
        <p14:creationId xmlns:p14="http://schemas.microsoft.com/office/powerpoint/2010/main" val="2650915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5968" y="2356300"/>
            <a:ext cx="9050000" cy="1263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980"/>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
        <p:nvSpPr>
          <p:cNvPr id="136" name="Google Shape;136;p8"/>
          <p:cNvSpPr txBox="1">
            <a:spLocks noGrp="1"/>
          </p:cNvSpPr>
          <p:nvPr>
            <p:ph type="subTitle" idx="1"/>
          </p:nvPr>
        </p:nvSpPr>
        <p:spPr>
          <a:xfrm>
            <a:off x="1754368" y="4330700"/>
            <a:ext cx="9050000" cy="52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2128"/>
              </a:spcBef>
              <a:spcAft>
                <a:spcPts val="0"/>
              </a:spcAft>
              <a:buSzPts val="1400"/>
              <a:buNone/>
              <a:defRPr/>
            </a:lvl2pPr>
            <a:lvl3pPr lvl="2">
              <a:spcBef>
                <a:spcPts val="2128"/>
              </a:spcBef>
              <a:spcAft>
                <a:spcPts val="0"/>
              </a:spcAft>
              <a:buSzPts val="1400"/>
              <a:buNone/>
              <a:defRPr/>
            </a:lvl3pPr>
            <a:lvl4pPr lvl="3">
              <a:spcBef>
                <a:spcPts val="2128"/>
              </a:spcBef>
              <a:spcAft>
                <a:spcPts val="0"/>
              </a:spcAft>
              <a:buSzPts val="1400"/>
              <a:buNone/>
              <a:defRPr/>
            </a:lvl4pPr>
            <a:lvl5pPr lvl="4">
              <a:spcBef>
                <a:spcPts val="2128"/>
              </a:spcBef>
              <a:spcAft>
                <a:spcPts val="0"/>
              </a:spcAft>
              <a:buSzPts val="1400"/>
              <a:buNone/>
              <a:defRPr/>
            </a:lvl5pPr>
            <a:lvl6pPr lvl="5">
              <a:spcBef>
                <a:spcPts val="2128"/>
              </a:spcBef>
              <a:spcAft>
                <a:spcPts val="0"/>
              </a:spcAft>
              <a:buSzPts val="1400"/>
              <a:buNone/>
              <a:defRPr/>
            </a:lvl6pPr>
            <a:lvl7pPr lvl="6">
              <a:spcBef>
                <a:spcPts val="2128"/>
              </a:spcBef>
              <a:spcAft>
                <a:spcPts val="0"/>
              </a:spcAft>
              <a:buSzPts val="1400"/>
              <a:buNone/>
              <a:defRPr/>
            </a:lvl7pPr>
            <a:lvl8pPr lvl="7">
              <a:spcBef>
                <a:spcPts val="2128"/>
              </a:spcBef>
              <a:spcAft>
                <a:spcPts val="0"/>
              </a:spcAft>
              <a:buSzPts val="1400"/>
              <a:buNone/>
              <a:defRPr/>
            </a:lvl8pPr>
            <a:lvl9pPr lvl="8">
              <a:spcBef>
                <a:spcPts val="2128"/>
              </a:spcBef>
              <a:spcAft>
                <a:spcPts val="2128"/>
              </a:spcAft>
              <a:buSzPts val="1400"/>
              <a:buNone/>
              <a:defRPr/>
            </a:lvl9pPr>
          </a:lstStyle>
          <a:p>
            <a:endParaRPr/>
          </a:p>
        </p:txBody>
      </p:sp>
      <p:sp>
        <p:nvSpPr>
          <p:cNvPr id="137" name="Google Shape;137;p8"/>
          <p:cNvSpPr/>
          <p:nvPr/>
        </p:nvSpPr>
        <p:spPr>
          <a:xfrm rot="4704296">
            <a:off x="10032852"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38" name="Google Shape;138;p8"/>
          <p:cNvSpPr/>
          <p:nvPr/>
        </p:nvSpPr>
        <p:spPr>
          <a:xfrm rot="-5400000" flipH="1">
            <a:off x="5187618" y="3119217"/>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39" name="Google Shape;139;p8"/>
          <p:cNvSpPr/>
          <p:nvPr/>
        </p:nvSpPr>
        <p:spPr>
          <a:xfrm rot="5400000" flipH="1">
            <a:off x="4011239" y="4221271"/>
            <a:ext cx="1009625"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0" name="Google Shape;140;p8"/>
          <p:cNvSpPr/>
          <p:nvPr/>
        </p:nvSpPr>
        <p:spPr>
          <a:xfrm rot="-5400000">
            <a:off x="1040533" y="4337994"/>
            <a:ext cx="1479543"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2" name="Google Shape;142;p8"/>
          <p:cNvSpPr/>
          <p:nvPr/>
        </p:nvSpPr>
        <p:spPr>
          <a:xfrm rot="-5400000">
            <a:off x="7646734" y="676146"/>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3" name="Google Shape;143;p8"/>
          <p:cNvSpPr/>
          <p:nvPr/>
        </p:nvSpPr>
        <p:spPr>
          <a:xfrm rot="-5400000">
            <a:off x="4073431" y="278521"/>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4" name="Google Shape;144;p8"/>
          <p:cNvSpPr/>
          <p:nvPr/>
        </p:nvSpPr>
        <p:spPr>
          <a:xfrm rot="-5400000">
            <a:off x="5537499"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5" name="Google Shape;145;p8"/>
          <p:cNvSpPr/>
          <p:nvPr/>
        </p:nvSpPr>
        <p:spPr>
          <a:xfrm rot="-5400000">
            <a:off x="5356891" y="287047"/>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6" name="Google Shape;146;p8"/>
          <p:cNvSpPr/>
          <p:nvPr/>
        </p:nvSpPr>
        <p:spPr>
          <a:xfrm rot="5400000">
            <a:off x="6904916" y="4321995"/>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7" name="Google Shape;147;p8"/>
          <p:cNvSpPr/>
          <p:nvPr/>
        </p:nvSpPr>
        <p:spPr>
          <a:xfrm rot="5400000">
            <a:off x="6984729"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49" name="Google Shape;149;p8"/>
          <p:cNvSpPr/>
          <p:nvPr/>
        </p:nvSpPr>
        <p:spPr>
          <a:xfrm>
            <a:off x="7667734"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0" name="Google Shape;150;p8"/>
          <p:cNvSpPr/>
          <p:nvPr/>
        </p:nvSpPr>
        <p:spPr>
          <a:xfrm rot="5400000">
            <a:off x="8155080" y="6080796"/>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1" name="Google Shape;151;p8"/>
          <p:cNvSpPr/>
          <p:nvPr/>
        </p:nvSpPr>
        <p:spPr>
          <a:xfrm rot="5400000">
            <a:off x="8655297" y="6591823"/>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2" name="Google Shape;152;p8"/>
          <p:cNvSpPr/>
          <p:nvPr/>
        </p:nvSpPr>
        <p:spPr>
          <a:xfrm rot="5400000">
            <a:off x="7878554"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3" name="Google Shape;153;p8"/>
          <p:cNvSpPr/>
          <p:nvPr/>
        </p:nvSpPr>
        <p:spPr>
          <a:xfrm rot="-5400000" flipH="1">
            <a:off x="11241950" y="50286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4" name="Google Shape;154;p8"/>
          <p:cNvSpPr/>
          <p:nvPr/>
        </p:nvSpPr>
        <p:spPr>
          <a:xfrm rot="-5400000" flipH="1">
            <a:off x="11410440" y="5182133"/>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5" name="Google Shape;155;p8"/>
          <p:cNvSpPr/>
          <p:nvPr/>
        </p:nvSpPr>
        <p:spPr>
          <a:xfrm rot="5400000">
            <a:off x="545829" y="5475921"/>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6" name="Google Shape;156;p8"/>
          <p:cNvSpPr/>
          <p:nvPr/>
        </p:nvSpPr>
        <p:spPr>
          <a:xfrm rot="5400000">
            <a:off x="1055781"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8" name="Google Shape;158;p8"/>
          <p:cNvSpPr/>
          <p:nvPr/>
        </p:nvSpPr>
        <p:spPr>
          <a:xfrm rot="3600835">
            <a:off x="3699873" y="5600671"/>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59" name="Google Shape;159;p8"/>
          <p:cNvSpPr/>
          <p:nvPr/>
        </p:nvSpPr>
        <p:spPr>
          <a:xfrm rot="3600835">
            <a:off x="4388522" y="5793323"/>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60" name="Google Shape;160;p8"/>
          <p:cNvSpPr/>
          <p:nvPr/>
        </p:nvSpPr>
        <p:spPr>
          <a:xfrm rot="5400000">
            <a:off x="4005847" y="63091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61" name="Google Shape;161;p8"/>
          <p:cNvSpPr/>
          <p:nvPr/>
        </p:nvSpPr>
        <p:spPr>
          <a:xfrm rot="5400000">
            <a:off x="559896" y="6112056"/>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62" name="Google Shape;162;p8"/>
          <p:cNvSpPr/>
          <p:nvPr/>
        </p:nvSpPr>
        <p:spPr>
          <a:xfrm rot="5400000">
            <a:off x="2516262" y="6226105"/>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63" name="Google Shape;163;p8"/>
          <p:cNvSpPr/>
          <p:nvPr/>
        </p:nvSpPr>
        <p:spPr>
          <a:xfrm rot="5400000">
            <a:off x="11607714"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64" name="Google Shape;164;p8"/>
          <p:cNvSpPr/>
          <p:nvPr/>
        </p:nvSpPr>
        <p:spPr>
          <a:xfrm rot="5400000">
            <a:off x="6427880" y="63954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
        <p:nvSpPr>
          <p:cNvPr id="165" name="Google Shape;165;p8"/>
          <p:cNvSpPr/>
          <p:nvPr/>
        </p:nvSpPr>
        <p:spPr>
          <a:xfrm rot="5400000">
            <a:off x="3156718"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836"/>
          </a:p>
        </p:txBody>
      </p:sp>
    </p:spTree>
    <p:extLst>
      <p:ext uri="{BB962C8B-B14F-4D97-AF65-F5344CB8AC3E}">
        <p14:creationId xmlns:p14="http://schemas.microsoft.com/office/powerpoint/2010/main" val="2224687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3468" y="593366"/>
            <a:ext cx="10285200" cy="763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65587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1E5F-9BD5-49A2-BB11-37556073DA36}"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411578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4/10/2026</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AA80B75F-16CC-92D4-1573-8EA5AAF04A5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0240" y="0"/>
            <a:ext cx="1561802" cy="1561802"/>
          </a:xfrm>
          <a:prstGeom prst="rect">
            <a:avLst/>
          </a:prstGeom>
        </p:spPr>
      </p:pic>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32065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2026/4/10</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191527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1ED5B89C-7E9C-AFF1-1317-E1742DA87D7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0240" y="0"/>
            <a:ext cx="1561802" cy="1561802"/>
          </a:xfrm>
          <a:prstGeom prst="rect">
            <a:avLst/>
          </a:prstGeom>
        </p:spPr>
      </p:pic>
    </p:spTree>
    <p:extLst>
      <p:ext uri="{BB962C8B-B14F-4D97-AF65-F5344CB8AC3E}">
        <p14:creationId xmlns:p14="http://schemas.microsoft.com/office/powerpoint/2010/main" val="708383914"/>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4" r:id="rId4"/>
    <p:sldLayoutId id="2147483705" r:id="rId5"/>
    <p:sldLayoutId id="2147483706" r:id="rId6"/>
    <p:sldLayoutId id="2147483707" r:id="rId7"/>
    <p:sldLayoutId id="214748370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99">
          <p15:clr>
            <a:srgbClr val="EA4335"/>
          </p15:clr>
        </p15:guide>
        <p15:guide id="2" orient="horz" pos="449">
          <p15:clr>
            <a:srgbClr val="EA4335"/>
          </p15:clr>
        </p15:guide>
        <p15:guide id="3" pos="7062">
          <p15:clr>
            <a:srgbClr val="EA4335"/>
          </p15:clr>
        </p15:guide>
        <p15:guide id="4" orient="horz" pos="387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5.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6.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20.png"/><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8.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7.png"/><Relationship Id="rId5" Type="http://schemas.openxmlformats.org/officeDocument/2006/relationships/image" Target="../media/image2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4.xml"/><Relationship Id="rId7" Type="http://schemas.openxmlformats.org/officeDocument/2006/relationships/image" Target="../media/image2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515796" y="3203636"/>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ea typeface="字魂189号-星岩乐黑体" panose="00000500000000000000" charset="-122"/>
                <a:cs typeface="Arial" pitchFamily="34" charset="0"/>
                <a:sym typeface="+mn-lt"/>
              </a:rPr>
              <a:t>2. </a:t>
            </a:r>
            <a:r>
              <a:rPr lang="en-US" altLang="zh-CN" sz="3600" b="1" spc="-300" dirty="0" err="1">
                <a:solidFill>
                  <a:srgbClr val="FF0000"/>
                </a:solidFill>
                <a:ea typeface="字魂189号-星岩乐黑体" panose="00000500000000000000" charset="-122"/>
                <a:cs typeface="Arial" pitchFamily="34" charset="0"/>
                <a:sym typeface="+mn-lt"/>
              </a:rPr>
              <a:t>Tìm</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đúng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và</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sửa</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lại</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những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sai</a:t>
            </a:r>
            <a:r>
              <a:rPr lang="en-US" altLang="zh-CN" sz="3600" b="1" spc="-300" dirty="0">
                <a:solidFill>
                  <a:srgbClr val="FF0000"/>
                </a:solidFill>
                <a:ea typeface="字魂189号-星岩乐黑体" panose="00000500000000000000" charset="-122"/>
                <a:cs typeface="Arial" pitchFamily="34" charset="0"/>
                <a:sym typeface="+mn-lt"/>
              </a:rPr>
              <a:t> </a:t>
            </a:r>
            <a:endParaRPr kumimoji="0" lang="zh-CN" altLang="en-US" sz="3600" b="1" i="0" u="none" strike="noStrike" kern="1200" cap="none" spc="-300" normalizeH="0" baseline="0" noProof="0" dirty="0">
              <a:ln>
                <a:noFill/>
              </a:ln>
              <a:solidFill>
                <a:srgbClr val="FF0000"/>
              </a:solidFill>
              <a:effectLst/>
              <a:uLnTx/>
              <a:uFillTx/>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a16="http://schemas.microsoft.com/office/drawing/2014/main"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a16="http://schemas.microsoft.com/office/drawing/2014/main"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a16="http://schemas.microsoft.com/office/drawing/2014/main"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a16="http://schemas.microsoft.com/office/drawing/2014/main"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a16="http://schemas.microsoft.com/office/drawing/2014/main" id="{06C6CCD5-531D-0E14-6FC6-1F93E52BB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a16="http://schemas.microsoft.com/office/drawing/2014/main" id="{4DA6CDBF-BB35-656A-DFFF-9D7D96FD6BDF}"/>
              </a:ext>
            </a:extLst>
          </p:cNvPr>
          <p:cNvSpPr/>
          <p:nvPr/>
        </p:nvSpPr>
        <p:spPr>
          <a:xfrm>
            <a:off x="1266826" y="2943224"/>
            <a:ext cx="552450"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6E5D01C2-2F1F-9500-958F-04130D804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a16="http://schemas.microsoft.com/office/drawing/2014/main" id="{C7D6774E-5913-DE3C-B615-4A95862D93A5}"/>
              </a:ext>
            </a:extLst>
          </p:cNvPr>
          <p:cNvSpPr/>
          <p:nvPr/>
        </p:nvSpPr>
        <p:spPr>
          <a:xfrm>
            <a:off x="5543551" y="2924174"/>
            <a:ext cx="714374"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id="{D162A20B-3F03-1AEC-EA3C-25477D5C62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a16="http://schemas.microsoft.com/office/drawing/2014/main" id="{ED6AFDB4-333E-094D-6EB6-EDE8B2605307}"/>
              </a:ext>
            </a:extLst>
          </p:cNvPr>
          <p:cNvSpPr/>
          <p:nvPr/>
        </p:nvSpPr>
        <p:spPr>
          <a:xfrm>
            <a:off x="8829675" y="2971799"/>
            <a:ext cx="89534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3.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câu</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đố</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viết</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lời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vào</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vở</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a16="http://schemas.microsoft.com/office/drawing/2014/main"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đất tổ Hùng Vương</a:t>
            </a:r>
          </a:p>
          <a:p>
            <a:pPr algn="ctr"/>
            <a:r>
              <a:rPr lang="vi-VN" sz="3200" b="0" i="0" dirty="0">
                <a:solidFill>
                  <a:srgbClr val="000000"/>
                </a:solidFill>
                <a:effectLst/>
                <a:latin typeface="Calibri" panose="020F0502020204030204" pitchFamily="34" charset="0"/>
                <a:cs typeface="Calibri" panose="020F0502020204030204" pitchFamily="34" charset="0"/>
              </a:rPr>
              <a:t>Bốn mùa bóng cọ rợp đường tuổi thơ?</a:t>
            </a: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non nước quanh quanh</a:t>
            </a:r>
          </a:p>
          <a:p>
            <a:pPr algn="ctr"/>
            <a:r>
              <a:rPr lang="vi-VN" sz="3200" b="0" i="0" dirty="0">
                <a:solidFill>
                  <a:srgbClr val="000000"/>
                </a:solidFill>
                <a:effectLst/>
                <a:latin typeface="Calibri" panose="020F0502020204030204" pitchFamily="34" charset="0"/>
                <a:cs typeface="Calibri" panose="020F0502020204030204" pitchFamily="34" charset="0"/>
              </a:rPr>
              <a:t>Tự hào Bác đã sinh thành từ đây?</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có vịnh Cam Ranh</a:t>
            </a:r>
          </a:p>
          <a:p>
            <a:pPr algn="ctr"/>
            <a:r>
              <a:rPr lang="vi-VN" sz="3200" b="0" i="0" dirty="0">
                <a:solidFill>
                  <a:srgbClr val="000000"/>
                </a:solidFill>
                <a:effectLst/>
                <a:latin typeface="Calibri" panose="020F0502020204030204" pitchFamily="34" charset="0"/>
                <a:cs typeface="Calibri" panose="020F0502020204030204" pitchFamily="34" charset="0"/>
              </a:rPr>
              <a:t>Nha Trang biển đẹp nổi danh xa gần?</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a16="http://schemas.microsoft.com/office/drawing/2014/main"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a16="http://schemas.microsoft.com/office/drawing/2014/main"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a16="http://schemas.microsoft.com/office/drawing/2014/main" id="{002E030C-50AC-A56A-FE27-723D2448B374}"/>
              </a:ext>
            </a:extLst>
          </p:cNvPr>
          <p:cNvSpPr/>
          <p:nvPr/>
        </p:nvSpPr>
        <p:spPr>
          <a:xfrm>
            <a:off x="4486275" y="2276475"/>
            <a:ext cx="2486025"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Phú</a:t>
            </a:r>
            <a:r>
              <a:rPr lang="en-US" sz="3200" b="1" dirty="0">
                <a:solidFill>
                  <a:srgbClr val="FF0000"/>
                </a:solidFill>
              </a:rPr>
              <a:t> </a:t>
            </a:r>
            <a:r>
              <a:rPr lang="en-US" sz="3200" b="1" dirty="0" err="1">
                <a:solidFill>
                  <a:srgbClr val="FF0000"/>
                </a:solidFill>
              </a:rPr>
              <a:t>Thọ</a:t>
            </a:r>
            <a:endParaRPr lang="en-US" sz="3200" b="1" dirty="0">
              <a:solidFill>
                <a:srgbClr val="FF0000"/>
              </a:solidFill>
            </a:endParaRPr>
          </a:p>
        </p:txBody>
      </p:sp>
      <p:sp>
        <p:nvSpPr>
          <p:cNvPr id="14" name="Rectangle: Rounded Corners 13">
            <a:extLst>
              <a:ext uri="{FF2B5EF4-FFF2-40B4-BE49-F238E27FC236}">
                <a16:creationId xmlns:a16="http://schemas.microsoft.com/office/drawing/2014/main"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Nghệ</a:t>
            </a:r>
            <a:r>
              <a:rPr lang="en-US" sz="3200" b="1" dirty="0">
                <a:solidFill>
                  <a:srgbClr val="FF0000"/>
                </a:solidFill>
              </a:rPr>
              <a:t> An</a:t>
            </a:r>
          </a:p>
        </p:txBody>
      </p:sp>
      <p:sp>
        <p:nvSpPr>
          <p:cNvPr id="15" name="Rectangle: Rounded Corners 14">
            <a:extLst>
              <a:ext uri="{FF2B5EF4-FFF2-40B4-BE49-F238E27FC236}">
                <a16:creationId xmlns:a16="http://schemas.microsoft.com/office/drawing/2014/main" id="{B55F1A21-3114-0BF1-22FB-6048C77C17B2}"/>
              </a:ext>
            </a:extLst>
          </p:cNvPr>
          <p:cNvSpPr/>
          <p:nvPr/>
        </p:nvSpPr>
        <p:spPr>
          <a:xfrm>
            <a:off x="4572000" y="5514975"/>
            <a:ext cx="304800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Khánh</a:t>
            </a:r>
            <a:r>
              <a:rPr lang="en-US" sz="3200" b="1" dirty="0">
                <a:solidFill>
                  <a:srgbClr val="FF0000"/>
                </a:solidFill>
              </a:rPr>
              <a:t> </a:t>
            </a:r>
            <a:r>
              <a:rPr lang="en-US" sz="3200" b="1" dirty="0" err="1">
                <a:solidFill>
                  <a:srgbClr val="FF0000"/>
                </a:solidFill>
              </a:rPr>
              <a:t>Hòa</a:t>
            </a:r>
            <a:endParaRPr lang="en-US" sz="3200" b="1" dirty="0">
              <a:solidFill>
                <a:srgbClr val="FF0000"/>
              </a:solidFill>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761BD8-0BCF-9E42-E7A5-DEE74FD3AF8A}"/>
              </a:ext>
            </a:extLst>
          </p:cNvPr>
          <p:cNvPicPr>
            <a:picLocks noChangeAspect="1"/>
          </p:cNvPicPr>
          <p:nvPr/>
        </p:nvPicPr>
        <p:blipFill>
          <a:blip r:embed="rId6"/>
          <a:stretch>
            <a:fillRect/>
          </a:stretch>
        </p:blipFill>
        <p:spPr>
          <a:xfrm>
            <a:off x="3777011" y="482634"/>
            <a:ext cx="5133277" cy="2139881"/>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571446-37E3-4709-A548-D6D86A4CC833}"/>
              </a:ext>
            </a:extLst>
          </p:cNvPr>
          <p:cNvSpPr txBox="1"/>
          <p:nvPr/>
        </p:nvSpPr>
        <p:spPr>
          <a:xfrm>
            <a:off x="5038725" y="609600"/>
            <a:ext cx="243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D7302D07-DB71-2D35-B329-82AA73F34F0A}"/>
              </a:ext>
            </a:extLst>
          </p:cNvPr>
          <p:cNvPicPr>
            <a:picLocks noChangeAspect="1"/>
          </p:cNvPicPr>
          <p:nvPr/>
        </p:nvPicPr>
        <p:blipFill>
          <a:blip r:embed="rId2"/>
          <a:stretch>
            <a:fillRect/>
          </a:stretch>
        </p:blipFill>
        <p:spPr>
          <a:xfrm>
            <a:off x="819149" y="2157412"/>
            <a:ext cx="10579227" cy="1309688"/>
          </a:xfrm>
          <a:prstGeom prst="rect">
            <a:avLst/>
          </a:prstGeom>
        </p:spPr>
      </p:pic>
    </p:spTree>
    <p:extLst>
      <p:ext uri="{BB962C8B-B14F-4D97-AF65-F5344CB8AC3E}">
        <p14:creationId xmlns:p14="http://schemas.microsoft.com/office/powerpoint/2010/main" val="2555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A1FECA-51EF-EBAC-3A47-428354966012}"/>
              </a:ext>
            </a:extLst>
          </p:cNvPr>
          <p:cNvPicPr>
            <a:picLocks noChangeAspect="1"/>
          </p:cNvPicPr>
          <p:nvPr/>
        </p:nvPicPr>
        <p:blipFill>
          <a:blip r:embed="rId6"/>
          <a:stretch>
            <a:fillRect/>
          </a:stretch>
        </p:blipFill>
        <p:spPr>
          <a:xfrm>
            <a:off x="5774134" y="1659499"/>
            <a:ext cx="6968332" cy="31580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7D058E9-E8EE-CE53-917E-E08B7E34443C}"/>
              </a:ext>
            </a:extLst>
          </p:cNvPr>
          <p:cNvGrpSpPr/>
          <p:nvPr/>
        </p:nvGrpSpPr>
        <p:grpSpPr>
          <a:xfrm>
            <a:off x="1159098" y="1060333"/>
            <a:ext cx="9732402" cy="783365"/>
            <a:chOff x="718343" y="288470"/>
            <a:chExt cx="9735405" cy="783607"/>
          </a:xfrm>
        </p:grpSpPr>
        <p:sp>
          <p:nvSpPr>
            <p:cNvPr id="8" name="îṥḷíďê">
              <a:extLst>
                <a:ext uri="{FF2B5EF4-FFF2-40B4-BE49-F238E27FC236}">
                  <a16:creationId xmlns:a16="http://schemas.microsoft.com/office/drawing/2014/main"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a16="http://schemas.microsoft.com/office/drawing/2014/main"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12" name="TextBox 11">
            <a:extLst>
              <a:ext uri="{FF2B5EF4-FFF2-40B4-BE49-F238E27FC236}">
                <a16:creationId xmlns:a16="http://schemas.microsoft.com/office/drawing/2014/main" id="{71102A1F-007C-6111-E98A-A82E204F8DF1}"/>
              </a:ext>
            </a:extLst>
          </p:cNvPr>
          <p:cNvSpPr txBox="1"/>
          <p:nvPr/>
        </p:nvSpPr>
        <p:spPr>
          <a:xfrm>
            <a:off x="676275" y="2143125"/>
            <a:ext cx="9867900" cy="3110210"/>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3200" b="1" dirty="0">
                <a:solidFill>
                  <a:srgbClr val="002060"/>
                </a:solidFill>
                <a:ea typeface="Calibri" panose="020F0502020204030204" pitchFamily="34" charset="0"/>
                <a:cs typeface="Times New Roman" panose="02020603050405020304" pitchFamily="18" charset="0"/>
              </a:rPr>
              <a:t>Viết đúng chính tả bài Chợ Hòn Gai theo hình thức nghe – viết; biết cách trình bày đoạn văn, biết viết hoa chữ cái đầu tên bài học và đầu các câu văn. </a:t>
            </a:r>
          </a:p>
          <a:p>
            <a:pPr marL="457200" marR="0" indent="-457200" algn="just">
              <a:lnSpc>
                <a:spcPct val="120000"/>
              </a:lnSpc>
              <a:spcBef>
                <a:spcPts val="0"/>
              </a:spcBef>
              <a:spcAft>
                <a:spcPts val="800"/>
              </a:spcAft>
              <a:buFont typeface="Wingdings" panose="05000000000000000000" pitchFamily="2" charset="2"/>
              <a:buChar char="ü"/>
            </a:pPr>
            <a:r>
              <a:rPr lang="nl-NL" sz="3200" b="1" dirty="0">
                <a:solidFill>
                  <a:srgbClr val="002060"/>
                </a:solidFill>
                <a:ea typeface="Calibri" panose="020F0502020204030204" pitchFamily="34" charset="0"/>
                <a:cs typeface="Times New Roman" panose="02020603050405020304" pitchFamily="18" charset="0"/>
              </a:rPr>
              <a:t>Làm đúng các bài tập chính tả viết hoa tên riêng địa lí Việt Nam.</a:t>
            </a:r>
          </a:p>
        </p:txBody>
      </p:sp>
    </p:spTree>
    <p:extLst>
      <p:ext uri="{BB962C8B-B14F-4D97-AF65-F5344CB8AC3E}">
        <p14:creationId xmlns:p14="http://schemas.microsoft.com/office/powerpoint/2010/main" val="28208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851734" y="1729996"/>
            <a:ext cx="10507582"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tùng ngấn như cổ tay của trẻ lên ba, da xanh </a:t>
            </a: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á</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nh, hàng chân choi choi như muốn bơi.</a:t>
            </a:r>
          </a:p>
          <a:p>
            <a:pPr marL="0" lvl="0" indent="0" algn="r">
              <a:buNone/>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(Thi Sảnh)</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376370" y="404630"/>
            <a:ext cx="240065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Chợ</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Hòn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Gai</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Chợ HŜ Gai λίĔ sáng la lΗİΙ Ǉį cá . . .  Nǖững cΪ cá εim jìζ Ύ−t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266700" y="1537624"/>
            <a:ext cx="121539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ηư hìζ cΪ εim lúc sải cáζ bay, κịt wgΪ vào lĲi ηất ηì.</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cá</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nhụ</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323851" y="2051974"/>
            <a:ext cx="1233487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χďo wúc, Ǉrắng lļ, bŗg jưĜ ηư đưϑ ǕΜ˛Ι jŎ lġ jỡ wg</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oài</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vảy.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tôm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he</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tr</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Ŝ, κịt căng Δłn Ǉùng wgấn ηư cổ Ǉay của Λ˞ Δłn ba, da xaζ </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á</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hàng εân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A1F791C0-51BB-4E10-A0C8-BDC75C934560}"/>
              </a:ext>
            </a:extLst>
          </p:cNvPr>
          <p:cNvSpPr txBox="1"/>
          <p:nvPr/>
        </p:nvSpPr>
        <p:spPr>
          <a:xfrm>
            <a:off x="-152400" y="3156874"/>
            <a:ext cx="105918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εΡ εΡ ηư juū bΠ.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FCF5A4F0-36C2-439E-B16B-14E7E23992D7}"/>
              </a:ext>
            </a:extLst>
          </p:cNvPr>
          <p:cNvSpPr txBox="1"/>
          <p:nvPr/>
        </p:nvSpPr>
        <p:spPr>
          <a:xfrm>
            <a:off x="8924925" y="3623599"/>
            <a:ext cx="2914650" cy="46166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Thi</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Sảnh</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631203"/>
            <a:chOff x="1337230" y="1698713"/>
            <a:chExt cx="6587674" cy="2631203"/>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996084" y="2157987"/>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srgbClr val="FF0000"/>
                  </a:solidFill>
                  <a:latin typeface="Arial" pitchFamily="34" charset="0"/>
                  <a:ea typeface="思源黑体 CN Light" panose="020B0300000000000000" charset="-122"/>
                  <a:cs typeface="Arial" pitchFamily="34" charset="0"/>
                  <a:sym typeface="+mn-ea"/>
                </a:rPr>
                <a:t>Đoạn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văn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miêu</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quang</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cảnh</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buổi</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sáng</a:t>
              </a:r>
              <a:r>
                <a:rPr lang="en-US" sz="3200" dirty="0">
                  <a:solidFill>
                    <a:srgbClr val="FF0000"/>
                  </a:solidFill>
                  <a:latin typeface="Arial" pitchFamily="34" charset="0"/>
                  <a:ea typeface="思源黑体 CN Light" panose="020B0300000000000000" charset="-122"/>
                  <a:cs typeface="Arial" pitchFamily="34" charset="0"/>
                  <a:sym typeface="+mn-ea"/>
                </a:rPr>
                <a:t> ở </a:t>
              </a:r>
              <a:r>
                <a:rPr lang="en-US" sz="3200" dirty="0" err="1">
                  <a:solidFill>
                    <a:srgbClr val="FF0000"/>
                  </a:solidFill>
                  <a:latin typeface="Arial" pitchFamily="34" charset="0"/>
                  <a:ea typeface="思源黑体 CN Light" panose="020B0300000000000000" charset="-122"/>
                  <a:cs typeface="Arial" pitchFamily="34" charset="0"/>
                  <a:sym typeface="+mn-ea"/>
                </a:rPr>
                <a:t>chợ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Hòn</a:t>
              </a:r>
              <a:r>
                <a:rPr lang="en-US" sz="3200" dirty="0">
                  <a:solidFill>
                    <a:srgbClr val="FF0000"/>
                  </a:solidFill>
                  <a:latin typeface="Arial" pitchFamily="34" charset="0"/>
                  <a:ea typeface="思源黑体 CN Light" panose="020B0300000000000000" charset="-122"/>
                  <a:cs typeface="Arial" pitchFamily="34" charset="0"/>
                  <a:sym typeface="+mn-ea"/>
                </a:rPr>
                <a:t> Gai </a:t>
              </a:r>
              <a:r>
                <a:rPr lang="en-US" sz="3200" dirty="0" err="1">
                  <a:solidFill>
                    <a:srgbClr val="FF0000"/>
                  </a:solidFill>
                  <a:latin typeface="Arial" pitchFamily="34" charset="0"/>
                  <a:ea typeface="思源黑体 CN Light" panose="020B0300000000000000" charset="-122"/>
                  <a:cs typeface="Arial" pitchFamily="34" charset="0"/>
                  <a:sym typeface="+mn-ea"/>
                </a:rPr>
                <a:t>với</a:t>
              </a:r>
              <a:r>
                <a:rPr lang="en-US" sz="3200" dirty="0">
                  <a:solidFill>
                    <a:srgbClr val="FF0000"/>
                  </a:solidFill>
                  <a:latin typeface="Arial" pitchFamily="34" charset="0"/>
                  <a:ea typeface="思源黑体 CN Light" panose="020B0300000000000000" charset="-122"/>
                  <a:cs typeface="Arial" pitchFamily="34" charset="0"/>
                  <a:sym typeface="+mn-ea"/>
                </a:rPr>
                <a:t> la </a:t>
              </a:r>
              <a:r>
                <a:rPr lang="en-US" sz="3200" dirty="0" err="1">
                  <a:solidFill>
                    <a:srgbClr val="FF0000"/>
                  </a:solidFill>
                  <a:latin typeface="Arial" pitchFamily="34" charset="0"/>
                  <a:ea typeface="思源黑体 CN Light" panose="020B0300000000000000" charset="-122"/>
                  <a:cs typeface="Arial" pitchFamily="34" charset="0"/>
                  <a:sym typeface="+mn-ea"/>
                </a:rPr>
                <a:t>liệt</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tôm</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cá</a:t>
              </a:r>
              <a:r>
                <a:rPr lang="en-US" sz="3200" dirty="0">
                  <a:solidFill>
                    <a:srgbClr val="FF0000"/>
                  </a:solidFill>
                  <a:latin typeface="Arial" pitchFamily="34" charset="0"/>
                  <a:ea typeface="思源黑体 CN Light" panose="020B0300000000000000" charset="-122"/>
                  <a:cs typeface="Arial" pitchFamily="34" charset="0"/>
                  <a:sym typeface="+mn-ea"/>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rPr>
                <a:t>la </a:t>
              </a: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liệt</a:t>
              </a:r>
              <a:endParaRPr kumimoji="0" lang="zh-CN" altLang="en-US"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trắng</a:t>
              </a:r>
              <a:r>
                <a:rPr kumimoji="0" lang="en-US" altLang="zh-CN"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lốp</a:t>
              </a:r>
              <a:endParaRPr kumimoji="0" lang="zh-CN" altLang="en-US"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sải</a:t>
              </a:r>
              <a:endParaRPr kumimoji="0" lang="zh-CN" altLang="en-US"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002233" y="3478322"/>
            <a:ext cx="4151657" cy="2025487"/>
            <a:chOff x="-488" y="-107"/>
            <a:chExt cx="7340"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5487"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a:solidFill>
                    <a:prstClr val="black"/>
                  </a:solidFill>
                  <a:ea typeface="字魂189号-星岩乐黑体" panose="00000500000000000000" charset="-122"/>
                  <a:cs typeface="Arial" pitchFamily="34" charset="0"/>
                  <a:sym typeface="+mn-lt"/>
                </a:rPr>
                <a:t>m</a:t>
              </a: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ượt</a:t>
              </a:r>
              <a:r>
                <a:rPr kumimoji="0" lang="en-US" altLang="zh-CN"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rPr>
                <a:t> choi </a:t>
              </a: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choi</a:t>
              </a:r>
              <a:endParaRPr kumimoji="0" lang="zh-CN" altLang="en-US"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ea typeface="等线" panose="02010600030101010101" pitchFamily="2" charset="-122"/>
                <a:cs typeface="+mn-cs"/>
              </a:endParaRPr>
            </a:p>
          </p:txBody>
        </p:sp>
        <p:sp>
          <p:nvSpPr>
            <p:cNvPr id="5" name="Google Shape;5317;p41">
              <a:extLst>
                <a:ext uri="{FF2B5EF4-FFF2-40B4-BE49-F238E27FC236}">
                  <a16:creationId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mn-lt"/>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mn-lt"/>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mn-lt"/>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mn-lt"/>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mn-lt"/>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mn-lt"/>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mn-lt"/>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mn-lt"/>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sX0" fmla="*/ 0 w 5451023"/>
                <a:gd name="csY0" fmla="*/ 252124 h 1512711"/>
                <a:gd name="csX1" fmla="*/ 252124 w 5451023"/>
                <a:gd name="csY1" fmla="*/ 0 h 1512711"/>
                <a:gd name="csX2" fmla="*/ 969406 w 5451023"/>
                <a:gd name="csY2" fmla="*/ 0 h 1512711"/>
                <a:gd name="csX3" fmla="*/ 1587753 w 5451023"/>
                <a:gd name="csY3" fmla="*/ 0 h 1512711"/>
                <a:gd name="csX4" fmla="*/ 2156632 w 5451023"/>
                <a:gd name="csY4" fmla="*/ 0 h 1512711"/>
                <a:gd name="csX5" fmla="*/ 2725512 w 5451023"/>
                <a:gd name="csY5" fmla="*/ 0 h 1512711"/>
                <a:gd name="csX6" fmla="*/ 3393326 w 5451023"/>
                <a:gd name="csY6" fmla="*/ 0 h 1512711"/>
                <a:gd name="csX7" fmla="*/ 4110609 w 5451023"/>
                <a:gd name="csY7" fmla="*/ 0 h 1512711"/>
                <a:gd name="csX8" fmla="*/ 5198899 w 5451023"/>
                <a:gd name="csY8" fmla="*/ 0 h 1512711"/>
                <a:gd name="csX9" fmla="*/ 5451023 w 5451023"/>
                <a:gd name="csY9" fmla="*/ 252124 h 1512711"/>
                <a:gd name="csX10" fmla="*/ 5451023 w 5451023"/>
                <a:gd name="csY10" fmla="*/ 766440 h 1512711"/>
                <a:gd name="csX11" fmla="*/ 5451023 w 5451023"/>
                <a:gd name="csY11" fmla="*/ 1260587 h 1512711"/>
                <a:gd name="csX12" fmla="*/ 5198899 w 5451023"/>
                <a:gd name="csY12" fmla="*/ 1512711 h 1512711"/>
                <a:gd name="csX13" fmla="*/ 4580552 w 5451023"/>
                <a:gd name="csY13" fmla="*/ 1512711 h 1512711"/>
                <a:gd name="csX14" fmla="*/ 3863270 w 5451023"/>
                <a:gd name="csY14" fmla="*/ 1512711 h 1512711"/>
                <a:gd name="csX15" fmla="*/ 3195455 w 5451023"/>
                <a:gd name="csY15" fmla="*/ 1512711 h 1512711"/>
                <a:gd name="csX16" fmla="*/ 2577108 w 5451023"/>
                <a:gd name="csY16" fmla="*/ 1512711 h 1512711"/>
                <a:gd name="csX17" fmla="*/ 1909294 w 5451023"/>
                <a:gd name="csY17" fmla="*/ 1512711 h 1512711"/>
                <a:gd name="csX18" fmla="*/ 1241479 w 5451023"/>
                <a:gd name="csY18" fmla="*/ 1512711 h 1512711"/>
                <a:gd name="csX19" fmla="*/ 252124 w 5451023"/>
                <a:gd name="csY19" fmla="*/ 1512711 h 1512711"/>
                <a:gd name="csX20" fmla="*/ 0 w 5451023"/>
                <a:gd name="csY20" fmla="*/ 1260587 h 1512711"/>
                <a:gd name="csX21" fmla="*/ 0 w 5451023"/>
                <a:gd name="csY21" fmla="*/ 736186 h 1512711"/>
                <a:gd name="csX22" fmla="*/ 0 w 5451023"/>
                <a:gd name="csY22" fmla="*/ 252124 h 15127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sX0" fmla="*/ 0 w 5451023"/>
                <a:gd name="csY0" fmla="*/ 288933 h 1733561"/>
                <a:gd name="csX1" fmla="*/ 288933 w 5451023"/>
                <a:gd name="csY1" fmla="*/ 0 h 1733561"/>
                <a:gd name="csX2" fmla="*/ 985098 w 5451023"/>
                <a:gd name="csY2" fmla="*/ 0 h 1733561"/>
                <a:gd name="csX3" fmla="*/ 1681264 w 5451023"/>
                <a:gd name="csY3" fmla="*/ 0 h 1733561"/>
                <a:gd name="csX4" fmla="*/ 2279966 w 5451023"/>
                <a:gd name="csY4" fmla="*/ 0 h 1733561"/>
                <a:gd name="csX5" fmla="*/ 2976131 w 5451023"/>
                <a:gd name="csY5" fmla="*/ 0 h 1733561"/>
                <a:gd name="csX6" fmla="*/ 3623565 w 5451023"/>
                <a:gd name="csY6" fmla="*/ 0 h 1733561"/>
                <a:gd name="csX7" fmla="*/ 4270998 w 5451023"/>
                <a:gd name="csY7" fmla="*/ 0 h 1733561"/>
                <a:gd name="csX8" fmla="*/ 5162090 w 5451023"/>
                <a:gd name="csY8" fmla="*/ 0 h 1733561"/>
                <a:gd name="csX9" fmla="*/ 5451023 w 5451023"/>
                <a:gd name="csY9" fmla="*/ 288933 h 1733561"/>
                <a:gd name="csX10" fmla="*/ 5451023 w 5451023"/>
                <a:gd name="csY10" fmla="*/ 832110 h 1733561"/>
                <a:gd name="csX11" fmla="*/ 5451023 w 5451023"/>
                <a:gd name="csY11" fmla="*/ 1444628 h 1733561"/>
                <a:gd name="csX12" fmla="*/ 5162090 w 5451023"/>
                <a:gd name="csY12" fmla="*/ 1733561 h 1733561"/>
                <a:gd name="csX13" fmla="*/ 4417193 w 5451023"/>
                <a:gd name="csY13" fmla="*/ 1733561 h 1733561"/>
                <a:gd name="csX14" fmla="*/ 3818491 w 5451023"/>
                <a:gd name="csY14" fmla="*/ 1733561 h 1733561"/>
                <a:gd name="csX15" fmla="*/ 3268520 w 5451023"/>
                <a:gd name="csY15" fmla="*/ 1733561 h 1733561"/>
                <a:gd name="csX16" fmla="*/ 2474892 w 5451023"/>
                <a:gd name="csY16" fmla="*/ 1733561 h 1733561"/>
                <a:gd name="csX17" fmla="*/ 1729995 w 5451023"/>
                <a:gd name="csY17" fmla="*/ 1733561 h 1733561"/>
                <a:gd name="csX18" fmla="*/ 1033830 w 5451023"/>
                <a:gd name="csY18" fmla="*/ 1733561 h 1733561"/>
                <a:gd name="csX19" fmla="*/ 288933 w 5451023"/>
                <a:gd name="csY19" fmla="*/ 1733561 h 1733561"/>
                <a:gd name="csX20" fmla="*/ 0 w 5451023"/>
                <a:gd name="csY20" fmla="*/ 1444628 h 1733561"/>
                <a:gd name="csX21" fmla="*/ 0 w 5451023"/>
                <a:gd name="csY21" fmla="*/ 889894 h 1733561"/>
                <a:gd name="csX22" fmla="*/ 0 w 5451023"/>
                <a:gd name="csY22" fmla="*/ 288933 h 17335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sX0" fmla="*/ 0 w 5451023"/>
                <a:gd name="csY0" fmla="*/ 262770 h 1576589"/>
                <a:gd name="csX1" fmla="*/ 262770 w 5451023"/>
                <a:gd name="csY1" fmla="*/ 0 h 1576589"/>
                <a:gd name="csX2" fmla="*/ 976965 w 5451023"/>
                <a:gd name="csY2" fmla="*/ 0 h 1576589"/>
                <a:gd name="csX3" fmla="*/ 1592650 w 5451023"/>
                <a:gd name="csY3" fmla="*/ 0 h 1576589"/>
                <a:gd name="csX4" fmla="*/ 2159081 w 5451023"/>
                <a:gd name="csY4" fmla="*/ 0 h 1576589"/>
                <a:gd name="csX5" fmla="*/ 2725512 w 5451023"/>
                <a:gd name="csY5" fmla="*/ 0 h 1576589"/>
                <a:gd name="csX6" fmla="*/ 3390452 w 5451023"/>
                <a:gd name="csY6" fmla="*/ 0 h 1576589"/>
                <a:gd name="csX7" fmla="*/ 4104647 w 5451023"/>
                <a:gd name="csY7" fmla="*/ 0 h 1576589"/>
                <a:gd name="csX8" fmla="*/ 5188253 w 5451023"/>
                <a:gd name="csY8" fmla="*/ 0 h 1576589"/>
                <a:gd name="csX9" fmla="*/ 5451023 w 5451023"/>
                <a:gd name="csY9" fmla="*/ 262770 h 1576589"/>
                <a:gd name="csX10" fmla="*/ 5451023 w 5451023"/>
                <a:gd name="csY10" fmla="*/ 798805 h 1576589"/>
                <a:gd name="csX11" fmla="*/ 5451023 w 5451023"/>
                <a:gd name="csY11" fmla="*/ 1313819 h 1576589"/>
                <a:gd name="csX12" fmla="*/ 5188253 w 5451023"/>
                <a:gd name="csY12" fmla="*/ 1576589 h 1576589"/>
                <a:gd name="csX13" fmla="*/ 4572568 w 5451023"/>
                <a:gd name="csY13" fmla="*/ 1576589 h 1576589"/>
                <a:gd name="csX14" fmla="*/ 3858373 w 5451023"/>
                <a:gd name="csY14" fmla="*/ 1576589 h 1576589"/>
                <a:gd name="csX15" fmla="*/ 3193432 w 5451023"/>
                <a:gd name="csY15" fmla="*/ 1576589 h 1576589"/>
                <a:gd name="csX16" fmla="*/ 2577747 w 5451023"/>
                <a:gd name="csY16" fmla="*/ 1576589 h 1576589"/>
                <a:gd name="csX17" fmla="*/ 1912807 w 5451023"/>
                <a:gd name="csY17" fmla="*/ 1576589 h 1576589"/>
                <a:gd name="csX18" fmla="*/ 1247867 w 5451023"/>
                <a:gd name="csY18" fmla="*/ 1576589 h 1576589"/>
                <a:gd name="csX19" fmla="*/ 262770 w 5451023"/>
                <a:gd name="csY19" fmla="*/ 1576589 h 1576589"/>
                <a:gd name="csX20" fmla="*/ 0 w 5451023"/>
                <a:gd name="csY20" fmla="*/ 1313819 h 1576589"/>
                <a:gd name="csX21" fmla="*/ 0 w 5451023"/>
                <a:gd name="csY21" fmla="*/ 767274 h 1576589"/>
                <a:gd name="csX22" fmla="*/ 0 w 5451023"/>
                <a:gd name="csY22" fmla="*/ 262770 h 15765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505</Words>
  <Application>Microsoft Office PowerPoint</Application>
  <PresentationFormat>Widescreen</PresentationFormat>
  <Paragraphs>66</Paragraphs>
  <Slides>15</Slides>
  <Notes>9</Notes>
  <HiddenSlides>0</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15</vt:i4>
      </vt:variant>
    </vt:vector>
  </HeadingPairs>
  <TitlesOfParts>
    <vt:vector size="40" baseType="lpstr">
      <vt:lpstr>等线</vt:lpstr>
      <vt:lpstr>微软雅黑</vt:lpstr>
      <vt:lpstr>宋体</vt:lpstr>
      <vt:lpstr>Arial</vt:lpstr>
      <vt:lpstr>Arial-Rounded</vt:lpstr>
      <vt:lpstr>Calibri</vt:lpstr>
      <vt:lpstr>Cambria</vt:lpstr>
      <vt:lpstr>Fredoka One</vt:lpstr>
      <vt:lpstr>Gloria Hallelujah</vt:lpstr>
      <vt:lpstr>Hammersmith One</vt:lpstr>
      <vt:lpstr>HP001 4 hàng</vt:lpstr>
      <vt:lpstr>Lobster</vt:lpstr>
      <vt:lpstr>Quicksand SemiBold</vt:lpstr>
      <vt:lpstr>Roboto Condensed Light</vt:lpstr>
      <vt:lpstr>Sitka Display</vt:lpstr>
      <vt:lpstr>Wingdings</vt:lpstr>
      <vt:lpstr>字魂189号-星岩乐黑体</vt:lpstr>
      <vt:lpstr>字魂59号-创粗黑</vt:lpstr>
      <vt:lpstr>字魂70号-灵悦黑体</vt:lpstr>
      <vt:lpstr>思源黑体 CN Light</vt:lpstr>
      <vt:lpstr>Custom Design</vt:lpstr>
      <vt:lpstr>office</vt:lpstr>
      <vt:lpstr>千图网海量PPT模板www.58pic.com​​</vt:lpstr>
      <vt:lpstr>Office 主题​​</vt:lpstr>
      <vt:lpstr>Fall Vibes Stickers fo Marketing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28</cp:revision>
  <dcterms:created xsi:type="dcterms:W3CDTF">2023-01-29T06:43:28Z</dcterms:created>
  <dcterms:modified xsi:type="dcterms:W3CDTF">2026-04-10T08:58:51Z</dcterms:modified>
</cp:coreProperties>
</file>