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9"/>
  </p:notesMasterIdLst>
  <p:sldIdLst>
    <p:sldId id="572" r:id="rId4"/>
    <p:sldId id="317" r:id="rId5"/>
    <p:sldId id="275" r:id="rId6"/>
    <p:sldId id="280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3E9C-04F2-4155-BACD-9BCB2820E48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ACBFC-0CDE-4F94-A044-00D970FC1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54.png"/><Relationship Id="rId12" Type="http://schemas.openxmlformats.org/officeDocument/2006/relationships/image" Target="../media/image5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11" Type="http://schemas.openxmlformats.org/officeDocument/2006/relationships/image" Target="../media/image9.png"/><Relationship Id="rId5" Type="http://schemas.openxmlformats.org/officeDocument/2006/relationships/image" Target="../media/image43.png"/><Relationship Id="rId10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3054B5-9C4F-486C-B3F0-24587A0A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FB3D01-21AC-4910-A70B-51CF7434F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50C497-F826-4673-88A7-F75632AFC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E870DC-0CA0-416B-96C3-4EF19A55EE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26477C-4448-488E-8E32-C2C36498B2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8" y="4568625"/>
            <a:ext cx="517384" cy="517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42B3B2-CCEC-47C3-84EE-171BBBD18D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1" y="3952451"/>
            <a:ext cx="789998" cy="7899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ECB1A5-5E8C-49DD-B5D9-05526E19E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C089F3-8A11-43AF-A465-CC285F5F61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6" y="2998148"/>
            <a:ext cx="685290" cy="6852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F765CC-2559-4ADB-8CE0-A109A1439D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51" y="1397393"/>
            <a:ext cx="718159" cy="7181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9A5FF7B-10D2-4893-832F-35BCF006CF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6C5CC5-AD65-45B7-960D-B2AB3F893C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6" y="1213099"/>
            <a:ext cx="1275084" cy="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9BAB4-04FC-4E8A-AD05-271F4D369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0"/>
            <a:ext cx="3053302" cy="14360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178BCE-3A39-453A-9301-D1BEFBAF8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667000" cy="1046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73458E-7CBF-4F69-BBE2-D89DCE116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4940418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C84157-D2B1-4FDD-A78F-0F5E70A9E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0"/>
            <a:ext cx="369072" cy="9931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17C486-AD0F-4AF1-821E-0F7F1239C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687" y="0"/>
            <a:ext cx="548003" cy="14746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6EAFE9-4C34-485A-8589-9C7EB3550A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6687" y="0"/>
            <a:ext cx="414338" cy="1114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F78BD-C711-40B6-8B91-759C096C43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" y="5383330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094E46-125B-42CE-9B13-B6081682B6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4" y="36399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A5B5A-8A7B-4D9E-92F0-ACFCC97CD5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AF7D0A-F11D-454F-A83D-D5710C068A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08EF94D-231D-4412-955D-DA2FEB037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"/>
            <a:ext cx="5591174" cy="2247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7AC032-5AED-4AB5-895E-F5B496CCE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8DEC3-1AA1-4120-8EE5-56A37EF6D6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4" y="0"/>
            <a:ext cx="4943475" cy="19399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699C39-E351-44CC-9C47-F78BB66606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0"/>
            <a:ext cx="630176" cy="1695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BCE8E9-A88A-40BE-AC5C-E323A32199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4940418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1E248D-0FC3-4BCC-B3A7-E7957C5764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36" y="15444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2A572C4-98D9-466B-A5F0-DF6ED9CEA3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08" y="2929930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998F38-251C-4627-9EDF-037DDF2582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2DE485-60A4-4E29-8EED-F475C21B3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1BF696-12C4-49C2-A78F-A811432B4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010875-54B3-4AA2-A10A-5CD2F8CDAD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63438E-DBE4-4436-90C6-D037592F67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2" y="2627249"/>
            <a:ext cx="793916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2FC664-C92A-48E0-979C-FC06E900E2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B1B6CA-0EEF-4036-B827-C7D088896B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51" y="-1983"/>
            <a:ext cx="414278" cy="11148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37E640-25F9-4670-8F2B-8FD62953C4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" y="0"/>
            <a:ext cx="491711" cy="1323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0894ED-5F6B-4621-B9D6-B387E7DC1E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5C6FF4-E0AE-4E10-80ED-3755A14396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F94D49-5653-4412-BB0C-045111A7901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8B000-6FF6-4E95-80BA-18B31BC2D2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EEFD0B-25C5-459B-96A9-8E7915BB10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38" y="-1983"/>
            <a:ext cx="576899" cy="1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2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305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D070EE-2B0C-464C-9BF9-F150A5D97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C7BC18-60A5-43A5-8F2B-03E223854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6EB302-36DE-426C-9259-4F47DA29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5F7D-BE80-4770-97F9-C71EF449607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115A6-B794-40CB-84F1-710B2CF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EBEA0-DCF9-4A48-B638-0019CD6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5F585-B2A4-4968-8875-550D93816BF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9D6A07-2E39-4176-8179-F058F1E63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55812"/>
            <a:ext cx="2752725" cy="27527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743671-A5A4-4FA5-9850-ED0688283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96BFE4-BA88-4F14-BA1C-CEE3D8C6C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545610-5C22-4026-9FCE-73449F57DC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05" y="3295650"/>
            <a:ext cx="1787393" cy="6314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9AB25E-6E9F-4907-B806-E83BCCD32B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5DEBEA-E25F-4453-AFDB-55DB0CDC6D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F8A10E-49EF-4555-9FD3-C71AA2E81D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2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1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5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57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EDA54-5BDF-4E07-BAA8-B68DF417ECFC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0EB6D9-20AB-4FC6-A940-71A30D69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935206-BD60-4FFB-BAD4-99E7D398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99" y="-14856"/>
            <a:ext cx="3119867" cy="14673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0D8AD4-E944-43BF-81C9-ADD2B3418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33980"/>
            <a:ext cx="3883514" cy="15240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D0EA60-CE20-47C4-BC6A-E122A9F87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A63E3E-FDAA-4E4E-A5E3-ED0D47E132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C71A44-A120-4E17-8EE7-FC61F44C7B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6ECB9-354D-4A62-AD9A-45029458AB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0C8B9B-01B1-4583-8897-833CC5103C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47099C-326B-427D-9988-A86261343B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4540DD-BA3F-452D-BBC5-1FD2E92917C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F7008D0-97CF-41B3-B300-6F67853F1F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6351231"/>
            <a:ext cx="361950" cy="3619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23A3329-7522-46D7-AE12-CC887F3005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AB30-01D2-4DCF-A8FE-07D86B790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B50F6-60B9-4246-AFFB-CA24546FC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97943-2E3D-4243-AF39-7E9E4AC4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0737-D3C0-4343-89EC-DCDFD3CE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81EC-853A-4B66-86DA-37A91462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0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7128-1AC3-40CE-8EBD-87B4C13B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CBC7-2CE9-433D-A05C-B7CE9461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13BE2-79FA-4D1A-8982-E3ED711F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2B0E-E1EC-4959-A817-B487B2D3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C1817-32E6-4184-B6BB-E2BE0C53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35AA-E442-492D-A909-33A92A21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52A4E-CE13-4F2C-A9A8-6BC4280CB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29B6-9D01-48F7-A4C5-1C26C518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00FD5-4DCA-49EF-8D18-492DE319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A2769-E9F2-474F-AF2C-A1056B43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D0AA-9DE5-46FD-A1D6-BBEFAB49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3D29-EF8D-4A45-9000-67F50DC9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D1583-8751-4D16-BBDE-5A148037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DA70-5D94-4F00-BF35-6F0C01C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36578-2472-44B3-B18B-6D58A501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4B0FA-3B7E-49DD-99BE-5C78FF1D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10980-1464-4AE2-90A7-38B3BF16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D4E0E-79DD-44D8-9094-B33D429D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452C4-B6AC-4248-8EE3-3354214FE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8B2C4-171A-4E16-B5E4-98CD94BE5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995C-B8BD-4098-94DE-D9822A433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D12B3-BE9D-4892-937E-5DBDCC47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1E4F5-B676-4473-8BF6-8D1694BC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1E7DF-EA18-4CA0-9AF4-C631A6B9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7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9B5F-3BA6-4F69-A303-EAD02018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E6725-B872-42E8-BD7E-472E1961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D10A-C033-4D7A-8D9B-AF816EC3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55B24-44EE-4841-BD54-73544A59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CB324-F7EC-4A4A-8096-2234F2E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04C3D-81AF-45B2-815B-51B4365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1262A-0001-432E-AB15-4CAE5DE9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1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581C-548E-4913-82B7-E0CFD047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A36C6-F694-4403-A2BD-EAE2F785A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2274A-15AD-4B0D-920A-B83A88B2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249AD-3A12-4226-8F03-04A26E4B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FD09-62A2-422C-B38B-5E9F27E3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D03E4-7280-4553-A80F-A43D6E3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9958-3E80-453A-B1F0-1400CF7B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2B79E-CDD8-4F37-8426-1C4B22D3C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FD6E-2F9E-477C-9766-DC3EC2ADA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DCCE2-B7FA-4FBC-98F9-83FC1C32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98D6-34CA-4A2F-A3C8-30FA18B8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61605-B6E8-4CBE-AF5D-709009FC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7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7958-8382-42EC-BDA4-2C70A1E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A6F92-79A7-4EE7-AAC1-C42A399A0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F738-F602-4033-8FB5-CC401130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F86A-90F1-42C1-B5C1-125A6AB8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D4D6C-E18F-4854-AD5A-D697C9A7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EE60D21-F66A-48BB-A735-914ED972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2F553F-4531-459A-8133-27CE4F5B6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324225" cy="156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E3CB9A-C437-4D68-BDA1-0B8B26513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48" y="243352"/>
            <a:ext cx="1311570" cy="1311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4C59E0-1B26-4B8E-8B58-346B9FD3B8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01" y="6146486"/>
            <a:ext cx="718159" cy="7181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F036BF-FBAD-43FC-B219-C239B6CA8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54" y="390438"/>
            <a:ext cx="951551" cy="336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8BA6A5-5E6C-4CD8-A59A-B4A3D75663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71" y="42739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03B74A-3BB7-4298-A8B7-69F9D6449E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62" y="1172094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6A458B-4AD0-42B5-81B6-9756E2D53E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14B787-B148-4DFC-9974-0CA848A3BE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31" y="-1735"/>
            <a:ext cx="497313" cy="1338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D1FDD2E-E1C3-4192-90C1-E3168EC9BB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47" y="-20785"/>
            <a:ext cx="362808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453D2-38AB-437D-BDEF-2BF6794F8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9B5C1-CB62-400E-A246-5922BCAB5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3C26F-C18D-4F9D-A196-A23603AE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3070-BE64-480D-A14C-7BB97776724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7142-B9C7-42B7-B379-0881922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E077-DAC4-430A-AC1B-33CD75F9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EA0BE-AAF0-4D99-B9BE-8A9C9498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5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056C9E-50C1-4CDE-A78D-68871C494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311036" y="1028699"/>
            <a:ext cx="6880964" cy="5835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A75DD3-B76A-4651-AD40-44530D27D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A99EAB-0F9F-4AC4-9603-D61A52AF1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C72581-DA09-4C6B-B131-141328C93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AB483B-782B-484A-A22F-A2CFCAA8B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AFE758-0277-4A35-A4A5-0A7C1DA53C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42FDB7-25E0-4B41-846B-65006D10B1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16097D-CC14-4C36-BA13-6BF72355EE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91" y="337308"/>
            <a:ext cx="361950" cy="361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AC69D5-2E88-4323-B6FC-6D9A04B870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F0E748-B129-43A3-93EA-7392191A88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34" y="0"/>
            <a:ext cx="491711" cy="1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8C1A596-0ED4-49D1-B873-2C4145069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87924"/>
            <a:ext cx="1481551" cy="1481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322D45-56A3-403D-BDDE-F33E2EE775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5304" y="5079303"/>
            <a:ext cx="4826696" cy="1797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2931D4-EBC4-4EA0-8E36-5A4D38A2F0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55484" y="5536504"/>
            <a:ext cx="3536515" cy="1321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9A25D1-AAF0-4207-9B96-E1B56CC994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3C64C6-8D32-4D95-A3FE-68E4888FDA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" y="1272826"/>
            <a:ext cx="713526" cy="2520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A50B59-80A0-49F0-A74E-C9DE27BEE6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52" y="5536504"/>
            <a:ext cx="713526" cy="2520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1BDBA6-A8BD-47B0-AE92-CA77A68445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08" y="5648409"/>
            <a:ext cx="713526" cy="25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13B09F-8D11-411A-B9DA-347B92BC90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" y="6284247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663D1A-AC28-4F54-93F0-6DBAC3B18E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44" y="174082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A3F35F-E62B-4CED-9872-BB000419FC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23" y="329349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0201FE9-58EB-4333-ACC9-9FC02BFF886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" y="286636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351905-3BEE-4C7C-9C2C-0A7AE6AF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39AB5A-5FBC-4741-A12E-40A7C31B6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99" y="0"/>
            <a:ext cx="1845501" cy="868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294E07-1FDA-42A3-9ABC-85B7690CB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71" y="0"/>
            <a:ext cx="1569929" cy="6160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355E65-B886-4814-8E4E-1EB46668B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" y="0"/>
            <a:ext cx="567886" cy="1528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5A3F73-566B-4582-B38E-89CDA13DB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69" y="-11795"/>
            <a:ext cx="466659" cy="1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0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1D1745-9AD8-4AFE-B864-B1D10207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3FAB05-E3BE-4BD5-A2BB-014646E54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10A9C8-83FA-42E0-9667-4D6E5F9154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3E7748-BAAE-43BD-976C-C5ECD4655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65C1F1-5DB2-419D-9A41-D9608D6A93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0"/>
            <a:ext cx="729132" cy="19620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FFCEA7-D130-4E1C-9B17-F03F4E2FE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2" y="0"/>
            <a:ext cx="491711" cy="1323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62D229-1472-4C34-A30C-0933A2EEE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740E4E-5A66-4E9A-B097-F052781065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DDDA4F7-8FA0-4FA0-8CF8-120DBC848F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18D8CF-7101-41CE-BC51-B8D0986909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6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258ECCF-535B-4277-8C70-09F5DA503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FC44C26-3F50-4A4C-9168-998748067E8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0710D9-CFD3-A540-BA2F-D1167014734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100" y="167938"/>
            <a:ext cx="160752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07DBA7B-57E2-6491-6F85-3B1C8E8ED8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100" y="167938"/>
            <a:ext cx="160752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8F3D0E-B885-49E0-A009-99D9FC346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1342"/>
          <a:stretch/>
        </p:blipFill>
        <p:spPr>
          <a:xfrm>
            <a:off x="0" y="1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microsoft.com/office/2007/relationships/hdphoto" Target="../media/hdphoto4.wdp"/><Relationship Id="rId2" Type="http://schemas.openxmlformats.org/officeDocument/2006/relationships/image" Target="../media/image62.sv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sv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2 bài cảm nhận &amp; phân tích sâu sắc về truyền thuyết &quot;Sơn Tinh, Thủy  Tinh&quot; (Ngữ văn 10 - Chân trời sáng tạo)">
            <a:extLst>
              <a:ext uri="{FF2B5EF4-FFF2-40B4-BE49-F238E27FC236}">
                <a16:creationId xmlns:a16="http://schemas.microsoft.com/office/drawing/2014/main" id="{FDFD6691-3472-8ADB-5380-1567D2A2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07CFB-A194-271D-B56C-D844C721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00" y="153126"/>
            <a:ext cx="4706520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8A04D-AA8A-E74C-0457-5644EAB8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874" y="1599326"/>
            <a:ext cx="8266892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6" t="54153"/>
          <a:stretch/>
        </p:blipFill>
        <p:spPr bwMode="auto">
          <a:xfrm>
            <a:off x="8652904" y="2696138"/>
            <a:ext cx="1862696" cy="17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" t="13897" r="50133" b="61182"/>
          <a:stretch/>
        </p:blipFill>
        <p:spPr bwMode="auto">
          <a:xfrm>
            <a:off x="1514477" y="4625066"/>
            <a:ext cx="1757362" cy="10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7917" y="2015836"/>
            <a:ext cx="81063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Nghe</a:t>
            </a:r>
            <a:r>
              <a:rPr kumimoji="0" lang="en-US" sz="11500" b="1" i="0" u="none" strike="noStrike" kern="1200" cap="none" spc="0" normalizeH="0" baseline="0" noProof="0" dirty="0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– </a:t>
            </a: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Kể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srgbClr val="FFFF99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28588" y="0"/>
            <a:ext cx="11978441" cy="1565477"/>
          </a:xfrm>
          <a:prstGeom prst="rect">
            <a:avLst/>
          </a:prstGeom>
        </p:spPr>
      </p:pic>
      <p:pic>
        <p:nvPicPr>
          <p:cNvPr id="19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35" b="43770" l="49681" r="100000">
                        <a14:foregroundMark x1="69169" y1="24121" x2="69169" y2="24121"/>
                        <a14:foregroundMark x1="68850" y1="18530" x2="67412" y2="30351"/>
                        <a14:foregroundMark x1="83706" y1="20927" x2="83706" y2="20927"/>
                        <a14:foregroundMark x1="83706" y1="21725" x2="83387" y2="33546"/>
                        <a14:foregroundMark x1="80671" y1="23163" x2="80671" y2="23163"/>
                        <a14:foregroundMark x1="82907" y1="21725" x2="74601" y2="29872"/>
                        <a14:foregroundMark x1="82428" y1="28914" x2="82428" y2="28914"/>
                        <a14:foregroundMark x1="82268" y1="27316" x2="82268" y2="27316"/>
                        <a14:foregroundMark x1="81789" y1="20288" x2="81789" y2="20288"/>
                        <a14:foregroundMark x1="90096" y1="36581" x2="90096" y2="36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15336" b="57188"/>
          <a:stretch/>
        </p:blipFill>
        <p:spPr bwMode="auto">
          <a:xfrm>
            <a:off x="701845" y="1057922"/>
            <a:ext cx="1333810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et of cute handdrawn pandas waving paw lying on bamboo tree sleeping and res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35" b="43770" l="49681" r="100000">
                        <a14:foregroundMark x1="69169" y1="24121" x2="69169" y2="24121"/>
                        <a14:foregroundMark x1="68850" y1="18530" x2="67412" y2="30351"/>
                        <a14:foregroundMark x1="83706" y1="20927" x2="83706" y2="20927"/>
                        <a14:foregroundMark x1="83706" y1="21725" x2="83387" y2="33546"/>
                        <a14:foregroundMark x1="80671" y1="23163" x2="80671" y2="23163"/>
                        <a14:foregroundMark x1="82907" y1="21725" x2="74601" y2="29872"/>
                        <a14:foregroundMark x1="82428" y1="28914" x2="82428" y2="28914"/>
                        <a14:foregroundMark x1="82268" y1="27316" x2="82268" y2="27316"/>
                        <a14:foregroundMark x1="81789" y1="20288" x2="81789" y2="20288"/>
                        <a14:foregroundMark x1="90096" y1="36581" x2="90096" y2="36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2" t="15336" b="57188"/>
          <a:stretch/>
        </p:blipFill>
        <p:spPr bwMode="auto">
          <a:xfrm flipH="1">
            <a:off x="10595821" y="1040575"/>
            <a:ext cx="1333810" cy="7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845" y="107314"/>
            <a:ext cx="11227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họa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phỏng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đoán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-68457" y="5793126"/>
            <a:ext cx="3029868" cy="1116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2763643" y="5805826"/>
            <a:ext cx="3029868" cy="11164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5631034" y="5793125"/>
            <a:ext cx="3029868" cy="11164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8490456" y="5793125"/>
            <a:ext cx="3029868" cy="1116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9255776" y="5793124"/>
            <a:ext cx="3029868" cy="1116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5976474" y="5805826"/>
            <a:ext cx="3029868" cy="11164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55" r="-3019"/>
          <a:stretch/>
        </p:blipFill>
        <p:spPr>
          <a:xfrm>
            <a:off x="9077162" y="5793123"/>
            <a:ext cx="3029868" cy="1116499"/>
          </a:xfrm>
          <a:prstGeom prst="rect">
            <a:avLst/>
          </a:prstGeom>
        </p:spPr>
      </p:pic>
      <p:pic>
        <p:nvPicPr>
          <p:cNvPr id="1030" name="Picture 6" descr="Cute animals cartoon set on whit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" b="34691" l="57827" r="9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89" t="538" r="-220" b="72833"/>
          <a:stretch/>
        </p:blipFill>
        <p:spPr bwMode="auto">
          <a:xfrm>
            <a:off x="1440780" y="4487512"/>
            <a:ext cx="1506343" cy="91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t of cute handdrawn pandas holding heart love message coffee cup paints and paintbrush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51" b="57508" l="54792" r="92971">
                        <a14:foregroundMark x1="59105" y1="10543" x2="59105" y2="10543"/>
                        <a14:foregroundMark x1="59105" y1="10543" x2="57188" y2="13738"/>
                        <a14:foregroundMark x1="61022" y1="18530" x2="61022" y2="18530"/>
                        <a14:foregroundMark x1="67732" y1="32907" x2="67732" y2="32907"/>
                        <a14:foregroundMark x1="61342" y1="31629" x2="88498" y2="3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64" b="50946"/>
          <a:stretch/>
        </p:blipFill>
        <p:spPr bwMode="auto">
          <a:xfrm>
            <a:off x="3548117" y="444685"/>
            <a:ext cx="6680989" cy="60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8401" y="4260782"/>
            <a:ext cx="4409446" cy="114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FDFD47-1959-45E3-87E0-F505B7865BAA}"/>
              </a:ext>
            </a:extLst>
          </p:cNvPr>
          <p:cNvSpPr txBox="1"/>
          <p:nvPr/>
        </p:nvSpPr>
        <p:spPr>
          <a:xfrm>
            <a:off x="4187688" y="3996860"/>
            <a:ext cx="4657470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sát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59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C501D7-D89D-EB7D-1991-046BD8636EF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336489" y="1"/>
            <a:ext cx="9064935" cy="81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5537" y="-82639"/>
            <a:ext cx="8701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BCD56-EADC-74FB-785B-53588FBF3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838199"/>
            <a:ext cx="7820025" cy="594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281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Arial</vt:lpstr>
      <vt:lpstr>Calibri</vt:lpstr>
      <vt:lpstr>Cambria</vt:lpstr>
      <vt:lpstr>HP001 4 hàng</vt:lpstr>
      <vt:lpstr>Lobster</vt:lpstr>
      <vt:lpstr>Sitka Display</vt:lpstr>
      <vt:lpstr>1_Office 主题​​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41</cp:revision>
  <dcterms:created xsi:type="dcterms:W3CDTF">2023-01-29T02:05:34Z</dcterms:created>
  <dcterms:modified xsi:type="dcterms:W3CDTF">2026-04-10T09:06:01Z</dcterms:modified>
</cp:coreProperties>
</file>