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6"/>
  </p:notesMasterIdLst>
  <p:sldIdLst>
    <p:sldId id="2007577502" r:id="rId3"/>
    <p:sldId id="267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4915C-503E-4F96-9DBC-976BF27087A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E312-6AA9-4DEF-AE04-F7431204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86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0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903DB76-30C4-4720-B253-289AC993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646DB4F-9445-47D1-B565-1C2C141FBE7C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2EE1CCC-E485-4DC4-BA28-2F3E83BD1E6B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ABF6A00-01BF-4B9F-8A63-534A0CDA5875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" name="图片 3" descr="图片包含 物体, 时钟&#10;&#10;描述已自动生成">
            <a:extLst>
              <a:ext uri="{FF2B5EF4-FFF2-40B4-BE49-F238E27FC236}">
                <a16:creationId xmlns:a16="http://schemas.microsoft.com/office/drawing/2014/main" id="{6099520C-3C65-424E-96CE-39DD9650B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6AAD9AB6-64DF-4326-AD51-14AACB891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DF95A9-A903-4CE7-BCCC-4F4D71713E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3C327DB-3B6C-424D-8382-46C26CC494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16" name="图片 15" descr="图片包含 玩具, LEGO&#10;&#10;描述已自动生成">
            <a:extLst>
              <a:ext uri="{FF2B5EF4-FFF2-40B4-BE49-F238E27FC236}">
                <a16:creationId xmlns:a16="http://schemas.microsoft.com/office/drawing/2014/main" id="{97672051-B3FB-4DD2-9966-403692C9D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2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38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6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6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2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6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4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08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1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id="{0919D8C2-4805-4CB3-AA2C-B9529C681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4" y="2914650"/>
            <a:ext cx="2788628" cy="28803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2665C0-00FF-47E3-B4E0-0FBB1B5B8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273" y="3304267"/>
            <a:ext cx="3895757" cy="8047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5417FE-BB98-4CC3-9A20-3B51D571E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45" y="4471944"/>
            <a:ext cx="1403589" cy="1532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37A9D97-35AF-4DE0-85DB-91728533F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96" y="5197734"/>
            <a:ext cx="983624" cy="1000682"/>
          </a:xfrm>
          <a:prstGeom prst="rect">
            <a:avLst/>
          </a:prstGeom>
        </p:spPr>
      </p:pic>
      <p:pic>
        <p:nvPicPr>
          <p:cNvPr id="32" name="图片 31" descr="图片包含 玩具, LEGO&#10;&#10;描述已自动生成">
            <a:extLst>
              <a:ext uri="{FF2B5EF4-FFF2-40B4-BE49-F238E27FC236}">
                <a16:creationId xmlns:a16="http://schemas.microsoft.com/office/drawing/2014/main" id="{157A67A9-988C-4C18-8935-8D4D6BE40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9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4123562" y="1456562"/>
            <a:ext cx="3944875" cy="3944875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3599009" y="2854182"/>
            <a:ext cx="1177387" cy="1177387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691146" y="3510507"/>
            <a:ext cx="4640192" cy="3031991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056120" y="3682007"/>
            <a:ext cx="4855513" cy="28604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58" y="545185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C816A8-8673-1E09-DD0E-FD9DC63542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938F6E-EA63-643C-8314-D56B1CC265E7}"/>
              </a:ext>
            </a:extLst>
          </p:cNvPr>
          <p:cNvSpPr/>
          <p:nvPr userDrawn="1"/>
        </p:nvSpPr>
        <p:spPr>
          <a:xfrm>
            <a:off x="320862" y="356181"/>
            <a:ext cx="11550276" cy="6143605"/>
          </a:xfrm>
          <a:prstGeom prst="roundRect">
            <a:avLst>
              <a:gd name="adj" fmla="val 12309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84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D7203-B6C0-9BB9-A7DB-4E7920CB1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4EB3A8-77C0-B911-D4BE-83DC1672EE93}"/>
              </a:ext>
            </a:extLst>
          </p:cNvPr>
          <p:cNvSpPr/>
          <p:nvPr userDrawn="1"/>
        </p:nvSpPr>
        <p:spPr>
          <a:xfrm>
            <a:off x="320862" y="356181"/>
            <a:ext cx="11550276" cy="6143605"/>
          </a:xfrm>
          <a:prstGeom prst="roundRect">
            <a:avLst>
              <a:gd name="adj" fmla="val 12309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39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442A1A-032D-4F29-8E1F-B3D6ED842D0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 descr="图片包含 玩具, LEGO&#10;&#10;描述已自动生成">
            <a:extLst>
              <a:ext uri="{FF2B5EF4-FFF2-40B4-BE49-F238E27FC236}">
                <a16:creationId xmlns:a16="http://schemas.microsoft.com/office/drawing/2014/main" id="{8C51D42B-F54E-43DE-875A-B249AA758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715250" y="4387683"/>
            <a:ext cx="4367833" cy="2573188"/>
          </a:xfrm>
          <a:prstGeom prst="rect">
            <a:avLst/>
          </a:prstGeom>
        </p:spPr>
      </p:pic>
      <p:pic>
        <p:nvPicPr>
          <p:cNvPr id="15" name="图片 14" descr="图片包含 物体&#10;&#10;描述已自动生成">
            <a:extLst>
              <a:ext uri="{FF2B5EF4-FFF2-40B4-BE49-F238E27FC236}">
                <a16:creationId xmlns:a16="http://schemas.microsoft.com/office/drawing/2014/main" id="{DAC4B86C-B7ED-42B8-9BC3-852B4EFCA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64" y="4894418"/>
            <a:ext cx="1510046" cy="15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E93D2-A0A0-5964-6523-78394678A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BD15DC-125B-8CF3-234C-B1B3CD7AF58C}"/>
              </a:ext>
            </a:extLst>
          </p:cNvPr>
          <p:cNvSpPr/>
          <p:nvPr userDrawn="1"/>
        </p:nvSpPr>
        <p:spPr>
          <a:xfrm>
            <a:off x="320862" y="356181"/>
            <a:ext cx="11550276" cy="6143605"/>
          </a:xfrm>
          <a:prstGeom prst="roundRect">
            <a:avLst>
              <a:gd name="adj" fmla="val 12309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3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D91CD95-A808-4CFC-B533-63C99CF2CCF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1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BDD030-1960-41AC-A92D-15D0629DB1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"/>
            <a:ext cx="12192000" cy="6856321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911756A-1DC4-B600-78AA-41032AC019D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148" y="172977"/>
            <a:ext cx="1407558" cy="14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1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4655604-3589-0C7D-360E-22513628D0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148" y="172977"/>
            <a:ext cx="1407558" cy="14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8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Đỗ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Thị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Thanh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3A4</a:t>
            </a:r>
            <a:endParaRPr lang="en-US" altLang="vi-VN" b="1" dirty="0">
              <a:solidFill>
                <a:srgbClr val="FF0000"/>
              </a:solidFill>
              <a:latin typeface="Lobster" panose="00000500000000000000" pitchFamily="2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7">
            <a:extLst>
              <a:ext uri="{FF2B5EF4-FFF2-40B4-BE49-F238E27FC236}">
                <a16:creationId xmlns:a16="http://schemas.microsoft.com/office/drawing/2014/main" id="{1F9F43A5-D286-41C1-BA3E-46FE694E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27" y="1068064"/>
            <a:ext cx="8688598" cy="1056011"/>
          </a:xfrm>
          <a:prstGeom prst="wedgeRoundRectCallout">
            <a:avLst>
              <a:gd name="adj1" fmla="val -45081"/>
              <a:gd name="adj2" fmla="val 109453"/>
              <a:gd name="adj3" fmla="val 16667"/>
            </a:avLst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Những món đồ chơi trong hình 1 được làm bằng vật liệu gì?</a:t>
            </a:r>
            <a:endParaRPr kumimoji="0" lang="en-US" altLang="zh-CN" sz="3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4" name="AutoShape 27">
            <a:extLst>
              <a:ext uri="{FF2B5EF4-FFF2-40B4-BE49-F238E27FC236}">
                <a16:creationId xmlns:a16="http://schemas.microsoft.com/office/drawing/2014/main" id="{1BFE1720-7DD1-495D-A3EA-B3C23631E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202" y="2601589"/>
            <a:ext cx="7355098" cy="751211"/>
          </a:xfrm>
          <a:prstGeom prst="wedgeRoundRectCallout">
            <a:avLst>
              <a:gd name="adj1" fmla="val -52592"/>
              <a:gd name="adj2" fmla="val 74925"/>
              <a:gd name="adj3" fmla="val 16667"/>
            </a:avLst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lvl="0" algn="just"/>
            <a:r>
              <a:rPr lang="vi-VN" altLang="zh-CN" sz="3000" dirty="0">
                <a:solidFill>
                  <a:srgbClr val="FF0000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Cách chơi đồ chơi này như thế nào?</a:t>
            </a:r>
            <a:endParaRPr kumimoji="0" lang="en-US" altLang="zh-CN" sz="3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5" name="AutoShape 27">
            <a:extLst>
              <a:ext uri="{FF2B5EF4-FFF2-40B4-BE49-F238E27FC236}">
                <a16:creationId xmlns:a16="http://schemas.microsoft.com/office/drawing/2014/main" id="{C7643066-D8C0-4FBC-9EF2-679B5B1E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427" y="3706489"/>
            <a:ext cx="7355098" cy="989336"/>
          </a:xfrm>
          <a:prstGeom prst="wedgeRoundRectCallout">
            <a:avLst>
              <a:gd name="adj1" fmla="val -54535"/>
              <a:gd name="adj2" fmla="val 13308"/>
              <a:gd name="adj3" fmla="val 16667"/>
            </a:avLst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lvl="0" algn="just"/>
            <a:r>
              <a:rPr lang="vi-VN" altLang="zh-CN" sz="3000" dirty="0">
                <a:solidFill>
                  <a:srgbClr val="FF0000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Bạn chơi đồ chơi này ở đâu hoặc chơi vào lúc nào?</a:t>
            </a:r>
            <a:endParaRPr kumimoji="0" lang="en-US" altLang="zh-CN" sz="3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8" name="AutoShape 27">
            <a:extLst>
              <a:ext uri="{FF2B5EF4-FFF2-40B4-BE49-F238E27FC236}">
                <a16:creationId xmlns:a16="http://schemas.microsoft.com/office/drawing/2014/main" id="{16D0BED8-BE99-451A-B333-36AE7E437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802" y="4925689"/>
            <a:ext cx="7355098" cy="989336"/>
          </a:xfrm>
          <a:prstGeom prst="wedgeRoundRectCallout">
            <a:avLst>
              <a:gd name="adj1" fmla="val -57125"/>
              <a:gd name="adj2" fmla="val -44458"/>
              <a:gd name="adj3" fmla="val 16667"/>
            </a:avLst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lvl="0" algn="just"/>
            <a:r>
              <a:rPr lang="vi-VN" altLang="zh-CN" sz="3000" dirty="0">
                <a:solidFill>
                  <a:srgbClr val="FF0000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Việc chơi đồ chơi này mang lại lợi ích gì cho bạn?</a:t>
            </a:r>
            <a:endParaRPr kumimoji="0" lang="en-US" altLang="zh-CN" sz="3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B1537D0-DE5A-7CCA-DA97-20EC748D58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71800"/>
            <a:ext cx="3588429" cy="362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A30319-FE45-4453-B96E-09A8809DE443}"/>
              </a:ext>
            </a:extLst>
          </p:cNvPr>
          <p:cNvSpPr txBox="1"/>
          <p:nvPr/>
        </p:nvSpPr>
        <p:spPr>
          <a:xfrm>
            <a:off x="771525" y="390525"/>
            <a:ext cx="1032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quan sát Hình 2 và cho biết các bạn chơi đồ chơi có an toàn không? Vì sao?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25E0A9-8B0D-45E4-8864-96DE1562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331" y="1462405"/>
            <a:ext cx="5622343" cy="50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104</Words>
  <Application>Microsoft Office PowerPoint</Application>
  <PresentationFormat>Widescreen</PresentationFormat>
  <Paragraphs>12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Cambria</vt:lpstr>
      <vt:lpstr>HP001 4 hàng</vt:lpstr>
      <vt:lpstr>Lobster</vt:lpstr>
      <vt:lpstr>Sitka Display</vt:lpstr>
      <vt:lpstr>字魂70号-灵悦黑体</vt:lpstr>
      <vt:lpstr>千图网海量PPT模板www.58pic.com​​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48</cp:revision>
  <dcterms:created xsi:type="dcterms:W3CDTF">2023-01-17T11:31:37Z</dcterms:created>
  <dcterms:modified xsi:type="dcterms:W3CDTF">2026-04-10T04:31:14Z</dcterms:modified>
</cp:coreProperties>
</file>