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</p:sldMasterIdLst>
  <p:notesMasterIdLst>
    <p:notesMasterId r:id="rId8"/>
  </p:notesMasterIdLst>
  <p:sldIdLst>
    <p:sldId id="2007577214" r:id="rId4"/>
    <p:sldId id="325" r:id="rId5"/>
    <p:sldId id="329" r:id="rId6"/>
    <p:sldId id="33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854" autoAdjust="0"/>
  </p:normalViewPr>
  <p:slideViewPr>
    <p:cSldViewPr snapToGrid="0">
      <p:cViewPr varScale="1">
        <p:scale>
          <a:sx n="66" d="100"/>
          <a:sy n="66" d="100"/>
        </p:scale>
        <p:origin x="13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98AF4-6529-4DEA-95E9-604D7EE9FF2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252A2-F43D-4C71-A241-5FC3BF645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77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05856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2661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2107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931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974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27319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194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3910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4415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07640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0813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7881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44120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47009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934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8982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.jpe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31E3B8-EF98-D190-FF2D-A411C200C74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13982"/>
            <a:ext cx="1564875" cy="15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3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62E41A65-5589-4356-BC87-2C1D1E003D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AA166D-882B-717A-5187-F41D1C7B7F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13982"/>
            <a:ext cx="1564875" cy="15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672FC35F-50F4-43BE-996F-5EFF984F05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2" y="215900"/>
            <a:ext cx="11375699" cy="623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74098-CB6C-4A83-8C27-1ABD539D405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BC17B-2EED-491E-9A32-C1B6F538BF9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2518F1-1DBA-4DD2-90BB-1B1E70ACFFF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C0BEEB8-933C-596B-E26B-29CA1040B50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13982"/>
            <a:ext cx="1564875" cy="15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9135B4-320C-74ED-EDD6-EF2B8C454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762"/>
          <a:stretch>
            <a:fillRect/>
          </a:stretch>
        </p:blipFill>
        <p:spPr>
          <a:xfrm>
            <a:off x="-212" y="-457200"/>
            <a:ext cx="12192212" cy="7423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CE80F6-D6B8-44A5-6F83-BB4EA73AFD2A}"/>
              </a:ext>
            </a:extLst>
          </p:cNvPr>
          <p:cNvSpPr txBox="1"/>
          <p:nvPr/>
        </p:nvSpPr>
        <p:spPr>
          <a:xfrm>
            <a:off x="2354893" y="7519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itka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3F6127-064A-B256-A1F1-78418BE75542}"/>
              </a:ext>
            </a:extLst>
          </p:cNvPr>
          <p:cNvSpPr txBox="1"/>
          <p:nvPr/>
        </p:nvSpPr>
        <p:spPr>
          <a:xfrm>
            <a:off x="2941005" y="3651325"/>
            <a:ext cx="81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Giáo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Bùi Nguyệt Minh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6BD8F3-CA95-19F9-979D-BC7F4EBA5595}"/>
              </a:ext>
            </a:extLst>
          </p:cNvPr>
          <p:cNvSpPr txBox="1"/>
          <p:nvPr/>
        </p:nvSpPr>
        <p:spPr>
          <a:xfrm>
            <a:off x="871801" y="1757445"/>
            <a:ext cx="10896959" cy="196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Đạo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đức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3A3</a:t>
            </a:r>
          </a:p>
        </p:txBody>
      </p:sp>
    </p:spTree>
    <p:extLst>
      <p:ext uri="{BB962C8B-B14F-4D97-AF65-F5344CB8AC3E}">
        <p14:creationId xmlns:p14="http://schemas.microsoft.com/office/powerpoint/2010/main" val="3342379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948690" y="286689"/>
            <a:ext cx="10115550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8576A83-B5CB-4F48-A02E-94B30A0E9BE1}"/>
              </a:ext>
            </a:extLst>
          </p:cNvPr>
          <p:cNvGrpSpPr/>
          <p:nvPr/>
        </p:nvGrpSpPr>
        <p:grpSpPr>
          <a:xfrm>
            <a:off x="4355327" y="1107370"/>
            <a:ext cx="3389243" cy="725372"/>
            <a:chOff x="1510030" y="2040099"/>
            <a:chExt cx="10197732" cy="1347125"/>
          </a:xfrm>
        </p:grpSpPr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A3BB23EE-2C23-4F7F-9496-2DF36A15830C}"/>
                </a:ext>
              </a:extLst>
            </p:cNvPr>
            <p:cNvSpPr/>
            <p:nvPr/>
          </p:nvSpPr>
          <p:spPr>
            <a:xfrm>
              <a:off x="1510030" y="2040099"/>
              <a:ext cx="9589770" cy="134712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6D55C4-3C04-4043-8C89-86A8D76F34F3}"/>
                </a:ext>
              </a:extLst>
            </p:cNvPr>
            <p:cNvSpPr txBox="1"/>
            <p:nvPr/>
          </p:nvSpPr>
          <p:spPr>
            <a:xfrm>
              <a:off x="1779178" y="2158069"/>
              <a:ext cx="9928584" cy="119723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B0F9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45C01-9CB8-B1AB-C171-5B0F3EF38912}"/>
              </a:ext>
            </a:extLst>
          </p:cNvPr>
          <p:cNvSpPr txBox="1"/>
          <p:nvPr/>
        </p:nvSpPr>
        <p:spPr>
          <a:xfrm>
            <a:off x="1994843" y="2246325"/>
            <a:ext cx="840645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8000" b="1" dirty="0">
              <a:ln w="190500">
                <a:solidFill>
                  <a:schemeClr val="bg1"/>
                </a:solidFill>
              </a:ln>
              <a:effectLst>
                <a:outerShdw dist="50800" dir="5400000" algn="t" rotWithShape="0">
                  <a:srgbClr val="FF2D61"/>
                </a:outerShdw>
              </a:effectLst>
              <a:latin typeface="#9Slide05 SVNUT Triumph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AE4C93-8ED3-6B71-11D7-4DD3DC817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693" y="2186067"/>
            <a:ext cx="8407113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EAD6DEB-A5B2-48E0-BB68-EB22EB1670B6}"/>
              </a:ext>
            </a:extLst>
          </p:cNvPr>
          <p:cNvSpPr/>
          <p:nvPr/>
        </p:nvSpPr>
        <p:spPr>
          <a:xfrm>
            <a:off x="1242391" y="149086"/>
            <a:ext cx="10127973" cy="765313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E974D-4631-4D70-B5F7-F63416BE7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67" y="1026423"/>
            <a:ext cx="6638925" cy="2638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055352-9663-4117-A26D-8FE4CB675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148" y="3627246"/>
            <a:ext cx="4902681" cy="221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067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形标注 3">
            <a:extLst>
              <a:ext uri="{FF2B5EF4-FFF2-40B4-BE49-F238E27FC236}">
                <a16:creationId xmlns:a16="http://schemas.microsoft.com/office/drawing/2014/main" id="{161E0E96-7BC5-2801-8670-C777882B0188}"/>
              </a:ext>
            </a:extLst>
          </p:cNvPr>
          <p:cNvSpPr/>
          <p:nvPr/>
        </p:nvSpPr>
        <p:spPr>
          <a:xfrm rot="815922">
            <a:off x="8363003" y="789093"/>
            <a:ext cx="2413635" cy="2259330"/>
          </a:xfrm>
          <a:prstGeom prst="wedgeEllipseCallout">
            <a:avLst>
              <a:gd name="adj1" fmla="val -51114"/>
              <a:gd name="adj2" fmla="val 49226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khuyên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1D8744-776A-4740-A3E3-50C55D553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30" y="921067"/>
            <a:ext cx="6248400" cy="2638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1CF340-A57B-4E6F-A3B3-E3B2CB174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791" y="3589020"/>
            <a:ext cx="6921801" cy="228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0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54</Words>
  <Application>Microsoft Office PowerPoint</Application>
  <PresentationFormat>Widescreen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7" baseType="lpstr">
      <vt:lpstr>等线</vt:lpstr>
      <vt:lpstr>#9Slide05 SVNUT Triumph</vt:lpstr>
      <vt:lpstr>Arial</vt:lpstr>
      <vt:lpstr>Calibri</vt:lpstr>
      <vt:lpstr>Cambria</vt:lpstr>
      <vt:lpstr>Chango</vt:lpstr>
      <vt:lpstr>HP001 4 hàng</vt:lpstr>
      <vt:lpstr>Lobster</vt:lpstr>
      <vt:lpstr>Sitka Display</vt:lpstr>
      <vt:lpstr>SVN-Hole Hearted</vt:lpstr>
      <vt:lpstr>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 Bùi Nguyệt</cp:lastModifiedBy>
  <cp:revision>42</cp:revision>
  <dcterms:created xsi:type="dcterms:W3CDTF">2023-01-03T12:11:42Z</dcterms:created>
  <dcterms:modified xsi:type="dcterms:W3CDTF">2026-04-10T16:36:03Z</dcterms:modified>
</cp:coreProperties>
</file>