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7"/>
  </p:notesMasterIdLst>
  <p:sldIdLst>
    <p:sldId id="572" r:id="rId3"/>
    <p:sldId id="275" r:id="rId4"/>
    <p:sldId id="4415" r:id="rId5"/>
    <p:sldId id="4413" r:id="rId6"/>
    <p:sldId id="278" r:id="rId7"/>
    <p:sldId id="281" r:id="rId8"/>
    <p:sldId id="4401" r:id="rId9"/>
    <p:sldId id="282" r:id="rId10"/>
    <p:sldId id="4402" r:id="rId11"/>
    <p:sldId id="288" r:id="rId12"/>
    <p:sldId id="264" r:id="rId13"/>
    <p:sldId id="4405" r:id="rId14"/>
    <p:sldId id="4406" r:id="rId15"/>
    <p:sldId id="262" r:id="rId16"/>
    <p:sldId id="291" r:id="rId17"/>
    <p:sldId id="292" r:id="rId18"/>
    <p:sldId id="259" r:id="rId19"/>
    <p:sldId id="261" r:id="rId20"/>
    <p:sldId id="4410" r:id="rId21"/>
    <p:sldId id="4411" r:id="rId22"/>
    <p:sldId id="298" r:id="rId23"/>
    <p:sldId id="299" r:id="rId24"/>
    <p:sldId id="300"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79" autoAdjust="0"/>
  </p:normalViewPr>
  <p:slideViewPr>
    <p:cSldViewPr snapToGrid="0">
      <p:cViewPr varScale="1">
        <p:scale>
          <a:sx n="70" d="100"/>
          <a:sy n="70" d="100"/>
        </p:scale>
        <p:origin x="11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6DDAE-7AE2-4460-8C77-6324DFFC1DE7}"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C6DE9-3817-404A-9AD6-9D655C496C59}" type="slidenum">
              <a:rPr lang="en-US" smtClean="0"/>
              <a:t>‹#›</a:t>
            </a:fld>
            <a:endParaRPr lang="en-US"/>
          </a:p>
        </p:txBody>
      </p:sp>
    </p:spTree>
    <p:extLst>
      <p:ext uri="{BB962C8B-B14F-4D97-AF65-F5344CB8AC3E}">
        <p14:creationId xmlns:p14="http://schemas.microsoft.com/office/powerpoint/2010/main" val="223560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fld id="{A86C6DE9-3817-404A-9AD6-9D655C496C59}" type="slidenum">
              <a:rPr lang="en-US" smtClean="0"/>
              <a:t>11</a:t>
            </a:fld>
            <a:endParaRPr lang="en-US"/>
          </a:p>
        </p:txBody>
      </p:sp>
    </p:spTree>
    <p:extLst>
      <p:ext uri="{BB962C8B-B14F-4D97-AF65-F5344CB8AC3E}">
        <p14:creationId xmlns:p14="http://schemas.microsoft.com/office/powerpoint/2010/main" val="151710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C6DE9-3817-404A-9AD6-9D655C496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74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C6DE9-3817-404A-9AD6-9D655C496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73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Bấm</a:t>
            </a:r>
            <a:r>
              <a:rPr lang="en-US" dirty="0"/>
              <a:t> </a:t>
            </a:r>
            <a:r>
              <a:rPr lang="en-US" dirty="0" err="1"/>
              <a:t>hộp</a:t>
            </a:r>
            <a:r>
              <a:rPr lang="en-US" dirty="0"/>
              <a:t> </a:t>
            </a:r>
            <a:r>
              <a:rPr lang="en-US" dirty="0" err="1"/>
              <a:t>quà</a:t>
            </a:r>
            <a:r>
              <a:rPr lang="en-US" dirty="0"/>
              <a:t> </a:t>
            </a:r>
            <a:r>
              <a:rPr lang="en-US" dirty="0" err="1"/>
              <a:t>để</a:t>
            </a:r>
            <a:r>
              <a:rPr lang="en-US" dirty="0"/>
              <a:t> quay </a:t>
            </a:r>
            <a:r>
              <a:rPr lang="en-US" dirty="0" err="1"/>
              <a:t>về</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a:t>Bấm</a:t>
            </a:r>
            <a:r>
              <a:rPr lang="en-US" dirty="0"/>
              <a:t> </a:t>
            </a:r>
            <a:r>
              <a:rPr lang="en-US" dirty="0" err="1"/>
              <a:t>hộp</a:t>
            </a:r>
            <a:r>
              <a:rPr lang="en-US" dirty="0"/>
              <a:t> </a:t>
            </a:r>
            <a:r>
              <a:rPr lang="en-US" dirty="0" err="1"/>
              <a:t>quà</a:t>
            </a:r>
            <a:r>
              <a:rPr lang="en-US" dirty="0"/>
              <a:t> </a:t>
            </a:r>
            <a:r>
              <a:rPr lang="en-US" dirty="0" err="1"/>
              <a:t>để</a:t>
            </a:r>
            <a:r>
              <a:rPr lang="en-US" dirty="0"/>
              <a:t> quay </a:t>
            </a:r>
            <a:r>
              <a:rPr lang="en-US" dirty="0" err="1"/>
              <a:t>về</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a:t>Bấm</a:t>
            </a:r>
            <a:r>
              <a:rPr lang="en-US" dirty="0"/>
              <a:t> </a:t>
            </a:r>
            <a:r>
              <a:rPr lang="en-US" dirty="0" err="1"/>
              <a:t>hộp</a:t>
            </a:r>
            <a:r>
              <a:rPr lang="en-US" dirty="0"/>
              <a:t> </a:t>
            </a:r>
            <a:r>
              <a:rPr lang="en-US" dirty="0" err="1"/>
              <a:t>quà</a:t>
            </a:r>
            <a:r>
              <a:rPr lang="en-US" dirty="0"/>
              <a:t> </a:t>
            </a:r>
            <a:r>
              <a:rPr lang="en-US" dirty="0" err="1"/>
              <a:t>để</a:t>
            </a:r>
            <a:r>
              <a:rPr lang="en-US" dirty="0"/>
              <a:t> quay </a:t>
            </a:r>
            <a:r>
              <a:rPr lang="en-US" dirty="0" err="1"/>
              <a:t>về</a:t>
            </a:r>
            <a:endParaRPr lang="en-US"/>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75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a:t>Bấm</a:t>
            </a:r>
            <a:r>
              <a:rPr lang="en-US" dirty="0"/>
              <a:t> </a:t>
            </a:r>
            <a:r>
              <a:rPr lang="en-US" dirty="0" err="1"/>
              <a:t>hộp</a:t>
            </a:r>
            <a:r>
              <a:rPr lang="en-US" dirty="0"/>
              <a:t> </a:t>
            </a:r>
            <a:r>
              <a:rPr lang="en-US" dirty="0" err="1"/>
              <a:t>quà</a:t>
            </a:r>
            <a:r>
              <a:rPr lang="en-US" dirty="0"/>
              <a:t> </a:t>
            </a:r>
            <a:r>
              <a:rPr lang="en-US" dirty="0" err="1"/>
              <a:t>để</a:t>
            </a:r>
            <a:r>
              <a:rPr lang="en-US" dirty="0"/>
              <a:t> quay </a:t>
            </a:r>
            <a:r>
              <a:rPr lang="en-US" dirty="0" err="1"/>
              <a:t>về</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09790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0"/>
            <a:ext cx="12192000" cy="6858000"/>
            <a:chOff x="0" y="0"/>
            <a:chExt cx="12192000" cy="6750674"/>
          </a:xfrm>
        </p:grpSpPr>
        <p:sp>
          <p:nvSpPr>
            <p:cNvPr id="3" name="矩形 2"/>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4" name="矩形 3"/>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17870470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070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9636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9383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smtClean="0">
                <a:latin typeface="Calibri" panose="020F0502020204030204" pitchFamily="34" charset="0"/>
                <a:ea typeface="+mn-ea"/>
                <a:cs typeface="+mn-cs"/>
              </a:defRPr>
            </a:lvl1pPr>
          </a:lstStyle>
          <a:p>
            <a:pPr>
              <a:defRPr/>
            </a:pPr>
            <a:fld id="{1E7CA289-D41E-4361-AC67-58BF5B816852}" type="datetimeFigureOut">
              <a:rPr lang="zh-CN" altLang="en-US">
                <a:solidFill>
                  <a:srgbClr val="000000"/>
                </a:solidFill>
              </a:rPr>
              <a:pPr>
                <a:defRPr/>
              </a:pPr>
              <a:t>2026/4/10</a:t>
            </a:fld>
            <a:endParaRPr lang="zh-CN" altLang="en-US" dirty="0">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dirty="0">
                <a:latin typeface="Calibri" panose="020F0502020204030204" pitchFamily="34" charset="0"/>
                <a:ea typeface="+mn-ea"/>
                <a:cs typeface="+mn-cs"/>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ea typeface="Microsoft YaHei" panose="020B0503020204020204" pitchFamily="34" charset="-122"/>
              </a:defRPr>
            </a:lvl1pPr>
          </a:lstStyle>
          <a:p>
            <a:pPr fontAlgn="base">
              <a:spcBef>
                <a:spcPct val="0"/>
              </a:spcBef>
              <a:spcAft>
                <a:spcPct val="0"/>
              </a:spcAft>
              <a:defRPr/>
            </a:pPr>
            <a:fld id="{00D93F2F-8375-4777-B11E-1498901BFD7D}" type="slidenum">
              <a:rPr lang="zh-CN" altLang="en-US" smtClean="0">
                <a:solidFill>
                  <a:srgbClr val="000000"/>
                </a:solidFill>
                <a:cs typeface="Arial" panose="020B0604020202020204" pitchFamily="34" charset="0"/>
              </a:rPr>
              <a:pPr fontAlgn="base">
                <a:spcBef>
                  <a:spcPct val="0"/>
                </a:spcBef>
                <a:spcAft>
                  <a:spcPct val="0"/>
                </a:spcAft>
                <a:defRPr/>
              </a:pPr>
              <a:t>‹#›</a:t>
            </a:fld>
            <a:endParaRPr lang="zh-CN"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5091157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2"/>
        <p:cNvGrpSpPr/>
        <p:nvPr/>
      </p:nvGrpSpPr>
      <p:grpSpPr>
        <a:xfrm>
          <a:off x="0" y="0"/>
          <a:ext cx="0" cy="0"/>
          <a:chOff x="0" y="0"/>
          <a:chExt cx="0" cy="0"/>
        </a:xfrm>
      </p:grpSpPr>
      <p:sp>
        <p:nvSpPr>
          <p:cNvPr id="13" name="Google Shape;13;p2"/>
          <p:cNvSpPr/>
          <p:nvPr/>
        </p:nvSpPr>
        <p:spPr>
          <a:xfrm>
            <a:off x="549850" y="436800"/>
            <a:ext cx="11092292" cy="5527597"/>
          </a:xfrm>
          <a:custGeom>
            <a:avLst/>
            <a:gdLst/>
            <a:ahLst/>
            <a:cxnLst/>
            <a:rect l="l" t="t" r="r" b="b"/>
            <a:pathLst>
              <a:path w="1695421" h="1144430" extrusionOk="0">
                <a:moveTo>
                  <a:pt x="1496" y="692981"/>
                </a:moveTo>
                <a:cubicBezTo>
                  <a:pt x="-4563" y="598651"/>
                  <a:pt x="6530" y="350896"/>
                  <a:pt x="45119" y="263744"/>
                </a:cubicBezTo>
                <a:cubicBezTo>
                  <a:pt x="136093" y="58680"/>
                  <a:pt x="323168" y="40038"/>
                  <a:pt x="422251" y="29878"/>
                </a:cubicBezTo>
                <a:cubicBezTo>
                  <a:pt x="790900" y="-7407"/>
                  <a:pt x="990186" y="-10576"/>
                  <a:pt x="1328914" y="29878"/>
                </a:cubicBezTo>
                <a:cubicBezTo>
                  <a:pt x="1448970" y="44232"/>
                  <a:pt x="1544884" y="147789"/>
                  <a:pt x="1601743" y="249762"/>
                </a:cubicBezTo>
                <a:cubicBezTo>
                  <a:pt x="1678642" y="387435"/>
                  <a:pt x="1702597" y="540488"/>
                  <a:pt x="1693556" y="696430"/>
                </a:cubicBezTo>
                <a:cubicBezTo>
                  <a:pt x="1687031" y="809774"/>
                  <a:pt x="1674913" y="935423"/>
                  <a:pt x="1590185" y="1011949"/>
                </a:cubicBezTo>
                <a:cubicBezTo>
                  <a:pt x="1529038" y="1067037"/>
                  <a:pt x="1442818" y="1083908"/>
                  <a:pt x="1360885" y="1095093"/>
                </a:cubicBezTo>
                <a:cubicBezTo>
                  <a:pt x="1059907" y="1136199"/>
                  <a:pt x="751938" y="1166586"/>
                  <a:pt x="450680" y="1125946"/>
                </a:cubicBezTo>
                <a:cubicBezTo>
                  <a:pt x="120060" y="1081298"/>
                  <a:pt x="11749" y="853490"/>
                  <a:pt x="1496" y="6929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1950450" y="305500"/>
            <a:ext cx="8291099" cy="98273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rot="-7429286" flipH="1">
            <a:off x="11136629" y="-36628"/>
            <a:ext cx="972541" cy="718447"/>
          </a:xfrm>
          <a:custGeom>
            <a:avLst/>
            <a:gdLst/>
            <a:ahLst/>
            <a:cxnLst/>
            <a:rect l="l" t="t" r="r" b="b"/>
            <a:pathLst>
              <a:path w="535963" h="395933" extrusionOk="0">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rot="-9469379">
            <a:off x="132391" y="51836"/>
            <a:ext cx="428598" cy="785508"/>
          </a:xfrm>
          <a:custGeom>
            <a:avLst/>
            <a:gdLst/>
            <a:ahLst/>
            <a:cxnLst/>
            <a:rect l="l" t="t" r="r" b="b"/>
            <a:pathLst>
              <a:path w="232781" h="426626" extrusionOk="0">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flipH="1">
            <a:off x="11373544" y="5559837"/>
            <a:ext cx="648886" cy="619436"/>
          </a:xfrm>
          <a:custGeom>
            <a:avLst/>
            <a:gdLst/>
            <a:ahLst/>
            <a:cxnLst/>
            <a:rect l="l" t="t" r="r" b="b"/>
            <a:pathLst>
              <a:path w="310101" h="296027" extrusionOk="0">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5"/>
          </a:solidFill>
          <a:ln w="9525"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flipH="1">
            <a:off x="11416219" y="5559837"/>
            <a:ext cx="648886" cy="619436"/>
          </a:xfrm>
          <a:custGeom>
            <a:avLst/>
            <a:gdLst/>
            <a:ahLst/>
            <a:cxnLst/>
            <a:rect l="l" t="t" r="r" b="b"/>
            <a:pathLst>
              <a:path w="310101" h="296027" extrusionOk="0">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rot="-704196" flipH="1">
            <a:off x="10764644" y="5952226"/>
            <a:ext cx="571684" cy="545738"/>
          </a:xfrm>
          <a:custGeom>
            <a:avLst/>
            <a:gdLst/>
            <a:ahLst/>
            <a:cxnLst/>
            <a:rect l="l" t="t" r="r" b="b"/>
            <a:pathLst>
              <a:path w="310101" h="296027" extrusionOk="0">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2"/>
          </a:solid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rot="-704196" flipH="1">
            <a:off x="10801428" y="5944575"/>
            <a:ext cx="571684" cy="545738"/>
          </a:xfrm>
          <a:custGeom>
            <a:avLst/>
            <a:gdLst/>
            <a:ahLst/>
            <a:cxnLst/>
            <a:rect l="l" t="t" r="r" b="b"/>
            <a:pathLst>
              <a:path w="310101" h="296027" extrusionOk="0">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no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1" name="Google Shape;21;p2"/>
          <p:cNvGrpSpPr/>
          <p:nvPr/>
        </p:nvGrpSpPr>
        <p:grpSpPr>
          <a:xfrm rot="3120626">
            <a:off x="485773" y="4968452"/>
            <a:ext cx="358018" cy="335911"/>
            <a:chOff x="2495301" y="1749451"/>
            <a:chExt cx="358028" cy="335921"/>
          </a:xfrm>
        </p:grpSpPr>
        <p:sp>
          <p:nvSpPr>
            <p:cNvPr id="22" name="Google Shape;22;p2"/>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6" name="Google Shape;26;p2"/>
          <p:cNvGrpSpPr/>
          <p:nvPr/>
        </p:nvGrpSpPr>
        <p:grpSpPr>
          <a:xfrm rot="3120626">
            <a:off x="908698" y="5092552"/>
            <a:ext cx="358018" cy="335911"/>
            <a:chOff x="2495301" y="1749451"/>
            <a:chExt cx="358028" cy="335921"/>
          </a:xfrm>
        </p:grpSpPr>
        <p:sp>
          <p:nvSpPr>
            <p:cNvPr id="27" name="Google Shape;27;p2"/>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1" name="Google Shape;31;p2"/>
          <p:cNvGrpSpPr/>
          <p:nvPr/>
        </p:nvGrpSpPr>
        <p:grpSpPr>
          <a:xfrm rot="-8363512">
            <a:off x="810461" y="4641111"/>
            <a:ext cx="358038" cy="335930"/>
            <a:chOff x="2495301" y="1749451"/>
            <a:chExt cx="358028" cy="335921"/>
          </a:xfrm>
        </p:grpSpPr>
        <p:sp>
          <p:nvSpPr>
            <p:cNvPr id="32" name="Google Shape;32;p2"/>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34;p2"/>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 name="Google Shape;35;p2"/>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6" name="Google Shape;36;p2"/>
          <p:cNvSpPr/>
          <p:nvPr/>
        </p:nvSpPr>
        <p:spPr>
          <a:xfrm>
            <a:off x="591475" y="5703670"/>
            <a:ext cx="1292314" cy="1042826"/>
          </a:xfrm>
          <a:custGeom>
            <a:avLst/>
            <a:gdLst/>
            <a:ahLst/>
            <a:cxnLst/>
            <a:rect l="l" t="t" r="r" b="b"/>
            <a:pathLst>
              <a:path w="502846" h="405769" extrusionOk="0">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w="1905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a:off x="5333108" y="6081505"/>
            <a:ext cx="1508191" cy="1160996"/>
          </a:xfrm>
          <a:custGeom>
            <a:avLst/>
            <a:gdLst/>
            <a:ahLst/>
            <a:cxnLst/>
            <a:rect l="l" t="t" r="r" b="b"/>
            <a:pathLst>
              <a:path w="1153492" h="887951" extrusionOk="0">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a:off x="4976689" y="5721776"/>
            <a:ext cx="2184391" cy="1521061"/>
          </a:xfrm>
          <a:custGeom>
            <a:avLst/>
            <a:gdLst/>
            <a:ahLst/>
            <a:cxnLst/>
            <a:rect l="l" t="t" r="r" b="b"/>
            <a:pathLst>
              <a:path w="1670662" h="1163335" extrusionOk="0">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4673687" y="5358702"/>
            <a:ext cx="2844632" cy="1885168"/>
          </a:xfrm>
          <a:custGeom>
            <a:avLst/>
            <a:gdLst/>
            <a:ahLst/>
            <a:cxnLst/>
            <a:rect l="l" t="t" r="r" b="b"/>
            <a:pathLst>
              <a:path w="2175627" h="1441811" extrusionOk="0">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5667762" y="6452726"/>
            <a:ext cx="856468" cy="717020"/>
          </a:xfrm>
          <a:custGeom>
            <a:avLst/>
            <a:gdLst/>
            <a:ahLst/>
            <a:cxnLst/>
            <a:rect l="l" t="t" r="r" b="b"/>
            <a:pathLst>
              <a:path w="1153492" h="887951" extrusionOk="0">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5"/>
          </a:solid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5648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2069274" y="2719975"/>
            <a:ext cx="8053500" cy="13248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7000"/>
              <a:buFont typeface="Aldrich"/>
              <a:buNone/>
              <a:defRPr sz="7000"/>
            </a:lvl1pPr>
            <a:lvl2pPr lvl="1"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91" name="Google Shape;91;p4"/>
          <p:cNvSpPr txBox="1">
            <a:spLocks noGrp="1"/>
          </p:cNvSpPr>
          <p:nvPr>
            <p:ph type="body" idx="1"/>
          </p:nvPr>
        </p:nvSpPr>
        <p:spPr>
          <a:xfrm>
            <a:off x="2069236" y="4124275"/>
            <a:ext cx="8053500" cy="2235900"/>
          </a:xfrm>
          <a:prstGeom prst="rect">
            <a:avLst/>
          </a:prstGeom>
          <a:noFill/>
          <a:ln>
            <a:noFill/>
          </a:ln>
        </p:spPr>
        <p:txBody>
          <a:bodyPr spcFirstLastPara="1" wrap="square" lIns="121900" tIns="121900" rIns="121900" bIns="121900" anchor="t" anchorCtr="0">
            <a:noAutofit/>
          </a:bodyPr>
          <a:lstStyle>
            <a:lvl1pPr marL="457200" lvl="0" indent="-349250" algn="ctr">
              <a:lnSpc>
                <a:spcPct val="115000"/>
              </a:lnSpc>
              <a:spcBef>
                <a:spcPts val="0"/>
              </a:spcBef>
              <a:spcAft>
                <a:spcPts val="0"/>
              </a:spcAft>
              <a:buSzPts val="19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92" name="Google Shape;92;p4"/>
          <p:cNvSpPr/>
          <p:nvPr/>
        </p:nvSpPr>
        <p:spPr>
          <a:xfrm rot="-7429286" flipH="1">
            <a:off x="11136629" y="-36628"/>
            <a:ext cx="972541" cy="718447"/>
          </a:xfrm>
          <a:custGeom>
            <a:avLst/>
            <a:gdLst/>
            <a:ahLst/>
            <a:cxnLst/>
            <a:rect l="l" t="t" r="r" b="b"/>
            <a:pathLst>
              <a:path w="535963" h="395933" extrusionOk="0">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4"/>
          <p:cNvSpPr/>
          <p:nvPr/>
        </p:nvSpPr>
        <p:spPr>
          <a:xfrm>
            <a:off x="4216676" y="6210778"/>
            <a:ext cx="4037142" cy="231756"/>
          </a:xfrm>
          <a:custGeom>
            <a:avLst/>
            <a:gdLst/>
            <a:ahLst/>
            <a:cxnLst/>
            <a:rect l="l" t="t" r="r" b="b"/>
            <a:pathLst>
              <a:path w="1666519" h="95668" extrusionOk="0">
                <a:moveTo>
                  <a:pt x="-56" y="96382"/>
                </a:moveTo>
                <a:cubicBezTo>
                  <a:pt x="416970" y="37752"/>
                  <a:pt x="839962" y="-21157"/>
                  <a:pt x="1261835" y="8764"/>
                </a:cubicBezTo>
                <a:cubicBezTo>
                  <a:pt x="1397848" y="18308"/>
                  <a:pt x="1533051" y="37211"/>
                  <a:pt x="1666464" y="65343"/>
                </a:cubicBezTo>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4"/>
          <p:cNvSpPr/>
          <p:nvPr/>
        </p:nvSpPr>
        <p:spPr>
          <a:xfrm>
            <a:off x="4902661" y="6338244"/>
            <a:ext cx="2724772" cy="208413"/>
          </a:xfrm>
          <a:custGeom>
            <a:avLst/>
            <a:gdLst/>
            <a:ahLst/>
            <a:cxnLst/>
            <a:rect l="l" t="t" r="r" b="b"/>
            <a:pathLst>
              <a:path w="1124777" h="86032" extrusionOk="0">
                <a:moveTo>
                  <a:pt x="-56" y="86746"/>
                </a:moveTo>
                <a:cubicBezTo>
                  <a:pt x="369218" y="7088"/>
                  <a:pt x="748261" y="-17445"/>
                  <a:pt x="1124721" y="13948"/>
                </a:cubicBezTo>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4"/>
          <p:cNvSpPr/>
          <p:nvPr/>
        </p:nvSpPr>
        <p:spPr>
          <a:xfrm rot="-9469379">
            <a:off x="132391" y="51836"/>
            <a:ext cx="428598" cy="785508"/>
          </a:xfrm>
          <a:custGeom>
            <a:avLst/>
            <a:gdLst/>
            <a:ahLst/>
            <a:cxnLst/>
            <a:rect l="l" t="t" r="r" b="b"/>
            <a:pathLst>
              <a:path w="232781" h="426626" extrusionOk="0">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w="1905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0107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415650" y="421105"/>
            <a:ext cx="11360700" cy="12306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Tree>
    <p:extLst>
      <p:ext uri="{BB962C8B-B14F-4D97-AF65-F5344CB8AC3E}">
        <p14:creationId xmlns:p14="http://schemas.microsoft.com/office/powerpoint/2010/main" val="50926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98"/>
        <p:cNvGrpSpPr/>
        <p:nvPr/>
      </p:nvGrpSpPr>
      <p:grpSpPr>
        <a:xfrm>
          <a:off x="0" y="0"/>
          <a:ext cx="0" cy="0"/>
          <a:chOff x="0" y="0"/>
          <a:chExt cx="0" cy="0"/>
        </a:xfrm>
      </p:grpSpPr>
      <p:sp>
        <p:nvSpPr>
          <p:cNvPr id="99" name="Google Shape;99;p6"/>
          <p:cNvSpPr txBox="1">
            <a:spLocks noGrp="1"/>
          </p:cNvSpPr>
          <p:nvPr>
            <p:ph type="title"/>
          </p:nvPr>
        </p:nvSpPr>
        <p:spPr>
          <a:xfrm>
            <a:off x="2266950" y="2036975"/>
            <a:ext cx="7658100" cy="23955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7000"/>
              <a:buNone/>
              <a:defRPr sz="7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a:endParaRPr/>
          </a:p>
        </p:txBody>
      </p:sp>
      <p:sp>
        <p:nvSpPr>
          <p:cNvPr id="100" name="Google Shape;100;p6"/>
          <p:cNvSpPr txBox="1">
            <a:spLocks noGrp="1"/>
          </p:cNvSpPr>
          <p:nvPr>
            <p:ph type="subTitle" idx="1"/>
          </p:nvPr>
        </p:nvSpPr>
        <p:spPr>
          <a:xfrm>
            <a:off x="432800" y="5715300"/>
            <a:ext cx="11379900" cy="717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1900"/>
              <a:buNone/>
              <a:defRPr/>
            </a:lvl1pPr>
            <a:lvl2pPr lvl="1" algn="ctr">
              <a:lnSpc>
                <a:spcPct val="115000"/>
              </a:lnSpc>
              <a:spcBef>
                <a:spcPts val="2100"/>
              </a:spcBef>
              <a:spcAft>
                <a:spcPts val="0"/>
              </a:spcAft>
              <a:buSzPts val="1900"/>
              <a:buNone/>
              <a:defRPr/>
            </a:lvl2pPr>
            <a:lvl3pPr lvl="2" algn="ctr">
              <a:lnSpc>
                <a:spcPct val="115000"/>
              </a:lnSpc>
              <a:spcBef>
                <a:spcPts val="2100"/>
              </a:spcBef>
              <a:spcAft>
                <a:spcPts val="0"/>
              </a:spcAft>
              <a:buSzPts val="1900"/>
              <a:buNone/>
              <a:defRPr/>
            </a:lvl3pPr>
            <a:lvl4pPr lvl="3" algn="ctr">
              <a:lnSpc>
                <a:spcPct val="115000"/>
              </a:lnSpc>
              <a:spcBef>
                <a:spcPts val="2100"/>
              </a:spcBef>
              <a:spcAft>
                <a:spcPts val="0"/>
              </a:spcAft>
              <a:buSzPts val="1900"/>
              <a:buNone/>
              <a:defRPr/>
            </a:lvl4pPr>
            <a:lvl5pPr lvl="4" algn="ctr">
              <a:lnSpc>
                <a:spcPct val="115000"/>
              </a:lnSpc>
              <a:spcBef>
                <a:spcPts val="2100"/>
              </a:spcBef>
              <a:spcAft>
                <a:spcPts val="0"/>
              </a:spcAft>
              <a:buSzPts val="1900"/>
              <a:buNone/>
              <a:defRPr/>
            </a:lvl5pPr>
            <a:lvl6pPr lvl="5" algn="ctr">
              <a:lnSpc>
                <a:spcPct val="115000"/>
              </a:lnSpc>
              <a:spcBef>
                <a:spcPts val="2100"/>
              </a:spcBef>
              <a:spcAft>
                <a:spcPts val="0"/>
              </a:spcAft>
              <a:buSzPts val="1900"/>
              <a:buNone/>
              <a:defRPr/>
            </a:lvl6pPr>
            <a:lvl7pPr lvl="6" algn="ctr">
              <a:lnSpc>
                <a:spcPct val="115000"/>
              </a:lnSpc>
              <a:spcBef>
                <a:spcPts val="2100"/>
              </a:spcBef>
              <a:spcAft>
                <a:spcPts val="0"/>
              </a:spcAft>
              <a:buSzPts val="1900"/>
              <a:buNone/>
              <a:defRPr/>
            </a:lvl7pPr>
            <a:lvl8pPr lvl="7" algn="ctr">
              <a:lnSpc>
                <a:spcPct val="115000"/>
              </a:lnSpc>
              <a:spcBef>
                <a:spcPts val="2100"/>
              </a:spcBef>
              <a:spcAft>
                <a:spcPts val="0"/>
              </a:spcAft>
              <a:buSzPts val="1900"/>
              <a:buNone/>
              <a:defRPr/>
            </a:lvl8pPr>
            <a:lvl9pPr lvl="8" algn="ctr">
              <a:lnSpc>
                <a:spcPct val="115000"/>
              </a:lnSpc>
              <a:spcBef>
                <a:spcPts val="2100"/>
              </a:spcBef>
              <a:spcAft>
                <a:spcPts val="2100"/>
              </a:spcAft>
              <a:buSzPts val="1900"/>
              <a:buNone/>
              <a:defRPr/>
            </a:lvl9pPr>
          </a:lstStyle>
          <a:p>
            <a:endParaRPr/>
          </a:p>
        </p:txBody>
      </p:sp>
      <p:grpSp>
        <p:nvGrpSpPr>
          <p:cNvPr id="101" name="Google Shape;101;p6"/>
          <p:cNvGrpSpPr/>
          <p:nvPr/>
        </p:nvGrpSpPr>
        <p:grpSpPr>
          <a:xfrm>
            <a:off x="2650076" y="1744276"/>
            <a:ext cx="358028" cy="335921"/>
            <a:chOff x="2495301" y="1749451"/>
            <a:chExt cx="358028" cy="335921"/>
          </a:xfrm>
        </p:grpSpPr>
        <p:sp>
          <p:nvSpPr>
            <p:cNvPr id="102" name="Google Shape;102;p6"/>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 name="Google Shape;103;p6"/>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6"/>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 name="Google Shape;105;p6"/>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6" name="Google Shape;106;p6"/>
          <p:cNvGrpSpPr/>
          <p:nvPr/>
        </p:nvGrpSpPr>
        <p:grpSpPr>
          <a:xfrm rot="3120626">
            <a:off x="2081936" y="2126765"/>
            <a:ext cx="358018" cy="335911"/>
            <a:chOff x="2495301" y="1749451"/>
            <a:chExt cx="358028" cy="335921"/>
          </a:xfrm>
        </p:grpSpPr>
        <p:sp>
          <p:nvSpPr>
            <p:cNvPr id="107" name="Google Shape;107;p6"/>
            <p:cNvSpPr/>
            <p:nvPr/>
          </p:nvSpPr>
          <p:spPr>
            <a:xfrm>
              <a:off x="2649151" y="1749451"/>
              <a:ext cx="40770" cy="335921"/>
            </a:xfrm>
            <a:custGeom>
              <a:avLst/>
              <a:gdLst/>
              <a:ahLst/>
              <a:cxnLst/>
              <a:rect l="l" t="t" r="r" b="b"/>
              <a:pathLst>
                <a:path w="25927" h="221730" extrusionOk="0">
                  <a:moveTo>
                    <a:pt x="15192" y="221228"/>
                  </a:moveTo>
                  <a:cubicBezTo>
                    <a:pt x="2236" y="206688"/>
                    <a:pt x="-10068" y="70693"/>
                    <a:pt x="12396" y="1623"/>
                  </a:cubicBezTo>
                  <a:cubicBezTo>
                    <a:pt x="12666" y="896"/>
                    <a:pt x="13477" y="533"/>
                    <a:pt x="14195" y="803"/>
                  </a:cubicBezTo>
                  <a:cubicBezTo>
                    <a:pt x="14251" y="831"/>
                    <a:pt x="14307" y="850"/>
                    <a:pt x="14353" y="878"/>
                  </a:cubicBezTo>
                  <a:cubicBezTo>
                    <a:pt x="14736" y="989"/>
                    <a:pt x="15043" y="1260"/>
                    <a:pt x="15192" y="1623"/>
                  </a:cubicBezTo>
                  <a:cubicBezTo>
                    <a:pt x="33089" y="39560"/>
                    <a:pt x="24513" y="203891"/>
                    <a:pt x="17989" y="221135"/>
                  </a:cubicBezTo>
                  <a:cubicBezTo>
                    <a:pt x="17895" y="221918"/>
                    <a:pt x="17196" y="222496"/>
                    <a:pt x="16404" y="222440"/>
                  </a:cubicBezTo>
                  <a:cubicBezTo>
                    <a:pt x="15789" y="222328"/>
                    <a:pt x="15304" y="221844"/>
                    <a:pt x="15192" y="22122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 name="Google Shape;108;p6"/>
            <p:cNvSpPr/>
            <p:nvPr/>
          </p:nvSpPr>
          <p:spPr>
            <a:xfrm>
              <a:off x="2495301" y="1897668"/>
              <a:ext cx="348573" cy="39219"/>
            </a:xfrm>
            <a:custGeom>
              <a:avLst/>
              <a:gdLst/>
              <a:ahLst/>
              <a:cxnLst/>
              <a:rect l="l" t="t" r="r" b="b"/>
              <a:pathLst>
                <a:path w="221668" h="25887" extrusionOk="0">
                  <a:moveTo>
                    <a:pt x="220389" y="11393"/>
                  </a:moveTo>
                  <a:cubicBezTo>
                    <a:pt x="205941" y="24349"/>
                    <a:pt x="69853" y="36560"/>
                    <a:pt x="877" y="14189"/>
                  </a:cubicBezTo>
                  <a:cubicBezTo>
                    <a:pt x="122" y="13816"/>
                    <a:pt x="-242" y="12940"/>
                    <a:pt x="38" y="12138"/>
                  </a:cubicBezTo>
                  <a:cubicBezTo>
                    <a:pt x="224" y="11803"/>
                    <a:pt x="522" y="11542"/>
                    <a:pt x="877" y="11393"/>
                  </a:cubicBezTo>
                  <a:cubicBezTo>
                    <a:pt x="38813" y="-6504"/>
                    <a:pt x="203144" y="2072"/>
                    <a:pt x="220389" y="8596"/>
                  </a:cubicBezTo>
                  <a:cubicBezTo>
                    <a:pt x="221153" y="8690"/>
                    <a:pt x="221703" y="9389"/>
                    <a:pt x="221600" y="10153"/>
                  </a:cubicBezTo>
                  <a:cubicBezTo>
                    <a:pt x="221600" y="10162"/>
                    <a:pt x="221600" y="10172"/>
                    <a:pt x="221600" y="10181"/>
                  </a:cubicBezTo>
                  <a:cubicBezTo>
                    <a:pt x="221554" y="10833"/>
                    <a:pt x="221041" y="11346"/>
                    <a:pt x="220389" y="113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 name="Google Shape;109;p6"/>
            <p:cNvSpPr/>
            <p:nvPr/>
          </p:nvSpPr>
          <p:spPr>
            <a:xfrm>
              <a:off x="2547034" y="1782360"/>
              <a:ext cx="244967" cy="241880"/>
            </a:xfrm>
            <a:custGeom>
              <a:avLst/>
              <a:gdLst/>
              <a:ahLst/>
              <a:cxnLst/>
              <a:rect l="l" t="t" r="r" b="b"/>
              <a:pathLst>
                <a:path w="155782" h="159657" extrusionOk="0">
                  <a:moveTo>
                    <a:pt x="297" y="158015"/>
                  </a:moveTo>
                  <a:cubicBezTo>
                    <a:pt x="1416" y="138627"/>
                    <a:pt x="88941" y="33765"/>
                    <a:pt x="153629" y="861"/>
                  </a:cubicBezTo>
                  <a:cubicBezTo>
                    <a:pt x="154319" y="516"/>
                    <a:pt x="155158" y="796"/>
                    <a:pt x="155503" y="1495"/>
                  </a:cubicBezTo>
                  <a:cubicBezTo>
                    <a:pt x="155540" y="1560"/>
                    <a:pt x="155568" y="1626"/>
                    <a:pt x="155587" y="1700"/>
                  </a:cubicBezTo>
                  <a:cubicBezTo>
                    <a:pt x="155773" y="2054"/>
                    <a:pt x="155773" y="2464"/>
                    <a:pt x="155587" y="2819"/>
                  </a:cubicBezTo>
                  <a:cubicBezTo>
                    <a:pt x="141419" y="42247"/>
                    <a:pt x="19126" y="151956"/>
                    <a:pt x="2348" y="159972"/>
                  </a:cubicBezTo>
                  <a:cubicBezTo>
                    <a:pt x="1807" y="160504"/>
                    <a:pt x="931" y="160504"/>
                    <a:pt x="390" y="159972"/>
                  </a:cubicBezTo>
                  <a:cubicBezTo>
                    <a:pt x="-169" y="159450"/>
                    <a:pt x="-206" y="158584"/>
                    <a:pt x="297" y="1580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6"/>
            <p:cNvSpPr/>
            <p:nvPr/>
          </p:nvSpPr>
          <p:spPr>
            <a:xfrm>
              <a:off x="2544190" y="1785399"/>
              <a:ext cx="309139" cy="291821"/>
            </a:xfrm>
            <a:custGeom>
              <a:avLst/>
              <a:gdLst/>
              <a:ahLst/>
              <a:cxnLst/>
              <a:rect l="l" t="t" r="r" b="b"/>
              <a:pathLst>
                <a:path w="196591" h="192621" extrusionOk="0">
                  <a:moveTo>
                    <a:pt x="194122" y="192920"/>
                  </a:moveTo>
                  <a:cubicBezTo>
                    <a:pt x="172218" y="189471"/>
                    <a:pt x="44984" y="79109"/>
                    <a:pt x="150" y="2956"/>
                  </a:cubicBezTo>
                  <a:cubicBezTo>
                    <a:pt x="-269" y="2247"/>
                    <a:pt x="-27" y="1334"/>
                    <a:pt x="681" y="914"/>
                  </a:cubicBezTo>
                  <a:cubicBezTo>
                    <a:pt x="747" y="877"/>
                    <a:pt x="821" y="840"/>
                    <a:pt x="896" y="812"/>
                  </a:cubicBezTo>
                  <a:cubicBezTo>
                    <a:pt x="1287" y="681"/>
                    <a:pt x="1716" y="681"/>
                    <a:pt x="2108" y="812"/>
                  </a:cubicBezTo>
                  <a:cubicBezTo>
                    <a:pt x="47967" y="21411"/>
                    <a:pt x="185547" y="171201"/>
                    <a:pt x="196080" y="190869"/>
                  </a:cubicBezTo>
                  <a:cubicBezTo>
                    <a:pt x="196676" y="191437"/>
                    <a:pt x="196686" y="192388"/>
                    <a:pt x="196117" y="192976"/>
                  </a:cubicBezTo>
                  <a:cubicBezTo>
                    <a:pt x="196108" y="192994"/>
                    <a:pt x="196089" y="193003"/>
                    <a:pt x="196080" y="193013"/>
                  </a:cubicBezTo>
                  <a:cubicBezTo>
                    <a:pt x="195492" y="193479"/>
                    <a:pt x="194663" y="193432"/>
                    <a:pt x="194122" y="19292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1" name="Google Shape;111;p6"/>
          <p:cNvSpPr/>
          <p:nvPr/>
        </p:nvSpPr>
        <p:spPr>
          <a:xfrm>
            <a:off x="3960651" y="4283803"/>
            <a:ext cx="4037142" cy="231756"/>
          </a:xfrm>
          <a:custGeom>
            <a:avLst/>
            <a:gdLst/>
            <a:ahLst/>
            <a:cxnLst/>
            <a:rect l="l" t="t" r="r" b="b"/>
            <a:pathLst>
              <a:path w="1666519" h="95668" extrusionOk="0">
                <a:moveTo>
                  <a:pt x="-56" y="96382"/>
                </a:moveTo>
                <a:cubicBezTo>
                  <a:pt x="416970" y="37752"/>
                  <a:pt x="839962" y="-21157"/>
                  <a:pt x="1261835" y="8764"/>
                </a:cubicBezTo>
                <a:cubicBezTo>
                  <a:pt x="1397848" y="18308"/>
                  <a:pt x="1533051" y="37211"/>
                  <a:pt x="1666464" y="65343"/>
                </a:cubicBezTo>
              </a:path>
            </a:pathLst>
          </a:custGeom>
          <a:no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 name="Google Shape;112;p6"/>
          <p:cNvSpPr/>
          <p:nvPr/>
        </p:nvSpPr>
        <p:spPr>
          <a:xfrm>
            <a:off x="4646636" y="4411269"/>
            <a:ext cx="2724772" cy="208413"/>
          </a:xfrm>
          <a:custGeom>
            <a:avLst/>
            <a:gdLst/>
            <a:ahLst/>
            <a:cxnLst/>
            <a:rect l="l" t="t" r="r" b="b"/>
            <a:pathLst>
              <a:path w="1124777" h="86032" extrusionOk="0">
                <a:moveTo>
                  <a:pt x="-56" y="86746"/>
                </a:moveTo>
                <a:cubicBezTo>
                  <a:pt x="369218" y="7088"/>
                  <a:pt x="748261" y="-17445"/>
                  <a:pt x="1124721" y="13948"/>
                </a:cubicBezTo>
              </a:path>
            </a:pathLst>
          </a:custGeom>
          <a:no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6"/>
          <p:cNvSpPr/>
          <p:nvPr/>
        </p:nvSpPr>
        <p:spPr>
          <a:xfrm>
            <a:off x="-83922" y="-17300"/>
            <a:ext cx="250550" cy="788765"/>
          </a:xfrm>
          <a:custGeom>
            <a:avLst/>
            <a:gdLst/>
            <a:ahLst/>
            <a:cxnLst/>
            <a:rect l="l" t="t" r="r" b="b"/>
            <a:pathLst>
              <a:path w="149137" h="469503" extrusionOk="0">
                <a:moveTo>
                  <a:pt x="74513" y="470218"/>
                </a:moveTo>
                <a:cubicBezTo>
                  <a:pt x="33332" y="470218"/>
                  <a:pt x="-56" y="436830"/>
                  <a:pt x="-56" y="395649"/>
                </a:cubicBezTo>
                <a:lnTo>
                  <a:pt x="-56" y="75283"/>
                </a:lnTo>
                <a:cubicBezTo>
                  <a:pt x="-56" y="34102"/>
                  <a:pt x="33332" y="714"/>
                  <a:pt x="74513" y="714"/>
                </a:cubicBezTo>
                <a:cubicBezTo>
                  <a:pt x="115693" y="714"/>
                  <a:pt x="149082" y="34102"/>
                  <a:pt x="149082" y="75283"/>
                </a:cubicBezTo>
                <a:lnTo>
                  <a:pt x="149082" y="395649"/>
                </a:lnTo>
                <a:cubicBezTo>
                  <a:pt x="149082" y="436830"/>
                  <a:pt x="115693" y="470218"/>
                  <a:pt x="74513" y="4702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 name="Google Shape;114;p6"/>
          <p:cNvSpPr/>
          <p:nvPr/>
        </p:nvSpPr>
        <p:spPr>
          <a:xfrm>
            <a:off x="-148981" y="-100750"/>
            <a:ext cx="648655" cy="1333364"/>
          </a:xfrm>
          <a:custGeom>
            <a:avLst/>
            <a:gdLst/>
            <a:ahLst/>
            <a:cxnLst/>
            <a:rect l="l" t="t" r="r" b="b"/>
            <a:pathLst>
              <a:path w="386104" h="793669" extrusionOk="0">
                <a:moveTo>
                  <a:pt x="131777" y="794382"/>
                </a:moveTo>
                <a:cubicBezTo>
                  <a:pt x="104616" y="794261"/>
                  <a:pt x="77631" y="789917"/>
                  <a:pt x="51802" y="781519"/>
                </a:cubicBezTo>
                <a:cubicBezTo>
                  <a:pt x="12579" y="768964"/>
                  <a:pt x="-9037" y="726991"/>
                  <a:pt x="3510" y="687768"/>
                </a:cubicBezTo>
                <a:cubicBezTo>
                  <a:pt x="3519" y="687759"/>
                  <a:pt x="3519" y="687759"/>
                  <a:pt x="3519" y="687749"/>
                </a:cubicBezTo>
                <a:cubicBezTo>
                  <a:pt x="16074" y="648563"/>
                  <a:pt x="58001" y="626957"/>
                  <a:pt x="97196" y="639466"/>
                </a:cubicBezTo>
                <a:cubicBezTo>
                  <a:pt x="117190" y="646559"/>
                  <a:pt x="138964" y="646913"/>
                  <a:pt x="159181" y="640491"/>
                </a:cubicBezTo>
                <a:cubicBezTo>
                  <a:pt x="198983" y="625857"/>
                  <a:pt x="216786" y="576362"/>
                  <a:pt x="225361" y="552593"/>
                </a:cubicBezTo>
                <a:cubicBezTo>
                  <a:pt x="241394" y="507945"/>
                  <a:pt x="237851" y="473550"/>
                  <a:pt x="231327" y="411192"/>
                </a:cubicBezTo>
                <a:cubicBezTo>
                  <a:pt x="229835" y="396278"/>
                  <a:pt x="228157" y="380525"/>
                  <a:pt x="226666" y="363375"/>
                </a:cubicBezTo>
                <a:cubicBezTo>
                  <a:pt x="218463" y="265456"/>
                  <a:pt x="218463" y="167026"/>
                  <a:pt x="226666" y="69107"/>
                </a:cubicBezTo>
                <a:cubicBezTo>
                  <a:pt x="230078" y="28085"/>
                  <a:pt x="266085" y="-2413"/>
                  <a:pt x="307107" y="970"/>
                </a:cubicBezTo>
                <a:cubicBezTo>
                  <a:pt x="348157" y="4335"/>
                  <a:pt x="378702" y="40333"/>
                  <a:pt x="375338" y="81374"/>
                </a:cubicBezTo>
                <a:cubicBezTo>
                  <a:pt x="375338" y="81393"/>
                  <a:pt x="375338" y="81402"/>
                  <a:pt x="375338" y="81411"/>
                </a:cubicBezTo>
                <a:cubicBezTo>
                  <a:pt x="367788" y="170950"/>
                  <a:pt x="367788" y="260973"/>
                  <a:pt x="375338" y="350511"/>
                </a:cubicBezTo>
                <a:cubicBezTo>
                  <a:pt x="376736" y="366730"/>
                  <a:pt x="378321" y="381644"/>
                  <a:pt x="379812" y="395719"/>
                </a:cubicBezTo>
                <a:cubicBezTo>
                  <a:pt x="387082" y="465813"/>
                  <a:pt x="393421" y="526214"/>
                  <a:pt x="365737" y="603206"/>
                </a:cubicBezTo>
                <a:cubicBezTo>
                  <a:pt x="352035" y="641050"/>
                  <a:pt x="315776" y="741718"/>
                  <a:pt x="210913" y="780307"/>
                </a:cubicBezTo>
                <a:cubicBezTo>
                  <a:pt x="185588" y="789675"/>
                  <a:pt x="158780" y="794448"/>
                  <a:pt x="131777" y="7943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 name="Google Shape;115;p6"/>
          <p:cNvSpPr/>
          <p:nvPr/>
        </p:nvSpPr>
        <p:spPr>
          <a:xfrm>
            <a:off x="-149120" y="-63677"/>
            <a:ext cx="1124604" cy="1651769"/>
          </a:xfrm>
          <a:custGeom>
            <a:avLst/>
            <a:gdLst/>
            <a:ahLst/>
            <a:cxnLst/>
            <a:rect l="l" t="t" r="r" b="b"/>
            <a:pathLst>
              <a:path w="669407" h="983196" extrusionOk="0">
                <a:moveTo>
                  <a:pt x="74535" y="983910"/>
                </a:moveTo>
                <a:cubicBezTo>
                  <a:pt x="34035" y="983920"/>
                  <a:pt x="926" y="951603"/>
                  <a:pt x="-34" y="911113"/>
                </a:cubicBezTo>
                <a:cubicBezTo>
                  <a:pt x="-1022" y="869941"/>
                  <a:pt x="31546" y="835761"/>
                  <a:pt x="72717" y="834773"/>
                </a:cubicBezTo>
                <a:cubicBezTo>
                  <a:pt x="72736" y="834773"/>
                  <a:pt x="72745" y="834773"/>
                  <a:pt x="72764" y="834773"/>
                </a:cubicBezTo>
                <a:cubicBezTo>
                  <a:pt x="133071" y="833468"/>
                  <a:pt x="247907" y="818927"/>
                  <a:pt x="339907" y="737554"/>
                </a:cubicBezTo>
                <a:cubicBezTo>
                  <a:pt x="411865" y="673891"/>
                  <a:pt x="437872" y="597737"/>
                  <a:pt x="467885" y="509653"/>
                </a:cubicBezTo>
                <a:cubicBezTo>
                  <a:pt x="514090" y="372390"/>
                  <a:pt x="529992" y="226748"/>
                  <a:pt x="514491" y="82746"/>
                </a:cubicBezTo>
                <a:cubicBezTo>
                  <a:pt x="510371" y="41771"/>
                  <a:pt x="540254" y="5214"/>
                  <a:pt x="581230" y="1093"/>
                </a:cubicBezTo>
                <a:cubicBezTo>
                  <a:pt x="581230" y="1093"/>
                  <a:pt x="581230" y="1093"/>
                  <a:pt x="581230" y="1093"/>
                </a:cubicBezTo>
                <a:cubicBezTo>
                  <a:pt x="622206" y="-3027"/>
                  <a:pt x="658763" y="26857"/>
                  <a:pt x="662882" y="67832"/>
                </a:cubicBezTo>
                <a:cubicBezTo>
                  <a:pt x="662882" y="67832"/>
                  <a:pt x="662882" y="67832"/>
                  <a:pt x="662882" y="67832"/>
                </a:cubicBezTo>
                <a:cubicBezTo>
                  <a:pt x="680481" y="233152"/>
                  <a:pt x="662072" y="400316"/>
                  <a:pt x="608914" y="557843"/>
                </a:cubicBezTo>
                <a:cubicBezTo>
                  <a:pt x="576662" y="652359"/>
                  <a:pt x="540124" y="759365"/>
                  <a:pt x="438617" y="849220"/>
                </a:cubicBezTo>
                <a:cubicBezTo>
                  <a:pt x="344008" y="933110"/>
                  <a:pt x="214910" y="980741"/>
                  <a:pt x="76026" y="9839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6"/>
          <p:cNvSpPr/>
          <p:nvPr/>
        </p:nvSpPr>
        <p:spPr>
          <a:xfrm>
            <a:off x="-121226" y="-91457"/>
            <a:ext cx="1548034" cy="1985839"/>
          </a:xfrm>
          <a:custGeom>
            <a:avLst/>
            <a:gdLst/>
            <a:ahLst/>
            <a:cxnLst/>
            <a:rect l="l" t="t" r="r" b="b"/>
            <a:pathLst>
              <a:path w="921449" h="1182047" extrusionOk="0">
                <a:moveTo>
                  <a:pt x="74528" y="1182762"/>
                </a:moveTo>
                <a:cubicBezTo>
                  <a:pt x="33916" y="1182771"/>
                  <a:pt x="770" y="1150287"/>
                  <a:pt x="-41" y="1109684"/>
                </a:cubicBezTo>
                <a:cubicBezTo>
                  <a:pt x="-870" y="1068531"/>
                  <a:pt x="31791" y="1034491"/>
                  <a:pt x="72944" y="1033624"/>
                </a:cubicBezTo>
                <a:cubicBezTo>
                  <a:pt x="210392" y="1031778"/>
                  <a:pt x="344075" y="988463"/>
                  <a:pt x="456507" y="909373"/>
                </a:cubicBezTo>
                <a:cubicBezTo>
                  <a:pt x="618414" y="793885"/>
                  <a:pt x="679281" y="635893"/>
                  <a:pt x="711905" y="551070"/>
                </a:cubicBezTo>
                <a:cubicBezTo>
                  <a:pt x="768102" y="402809"/>
                  <a:pt x="785654" y="242682"/>
                  <a:pt x="762891" y="85761"/>
                </a:cubicBezTo>
                <a:cubicBezTo>
                  <a:pt x="757084" y="44990"/>
                  <a:pt x="785420" y="7231"/>
                  <a:pt x="826191" y="1414"/>
                </a:cubicBezTo>
                <a:cubicBezTo>
                  <a:pt x="826219" y="1414"/>
                  <a:pt x="826247" y="1405"/>
                  <a:pt x="826275" y="1405"/>
                </a:cubicBezTo>
                <a:cubicBezTo>
                  <a:pt x="866905" y="-4131"/>
                  <a:pt x="904386" y="24186"/>
                  <a:pt x="910165" y="64789"/>
                </a:cubicBezTo>
                <a:cubicBezTo>
                  <a:pt x="936618" y="246904"/>
                  <a:pt x="916149" y="432767"/>
                  <a:pt x="850696" y="604760"/>
                </a:cubicBezTo>
                <a:cubicBezTo>
                  <a:pt x="815090" y="697039"/>
                  <a:pt x="741080" y="889240"/>
                  <a:pt x="543100" y="1030734"/>
                </a:cubicBezTo>
                <a:cubicBezTo>
                  <a:pt x="406285" y="1127320"/>
                  <a:pt x="243473" y="1180310"/>
                  <a:pt x="76019" y="118276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6"/>
          <p:cNvSpPr/>
          <p:nvPr/>
        </p:nvSpPr>
        <p:spPr>
          <a:xfrm>
            <a:off x="-177425" y="-45107"/>
            <a:ext cx="2022434" cy="2292157"/>
          </a:xfrm>
          <a:custGeom>
            <a:avLst/>
            <a:gdLst/>
            <a:ahLst/>
            <a:cxnLst/>
            <a:rect l="l" t="t" r="r" b="b"/>
            <a:pathLst>
              <a:path w="1203830" h="1364379" extrusionOk="0">
                <a:moveTo>
                  <a:pt x="74786" y="1365092"/>
                </a:moveTo>
                <a:cubicBezTo>
                  <a:pt x="35954" y="1365232"/>
                  <a:pt x="3517" y="1335554"/>
                  <a:pt x="217" y="1296862"/>
                </a:cubicBezTo>
                <a:cubicBezTo>
                  <a:pt x="-3278" y="1255830"/>
                  <a:pt x="27146" y="1219739"/>
                  <a:pt x="68168" y="1216234"/>
                </a:cubicBezTo>
                <a:cubicBezTo>
                  <a:pt x="224567" y="1203213"/>
                  <a:pt x="376464" y="1157316"/>
                  <a:pt x="513903" y="1081544"/>
                </a:cubicBezTo>
                <a:cubicBezTo>
                  <a:pt x="575702" y="1047522"/>
                  <a:pt x="763615" y="943965"/>
                  <a:pt x="901101" y="725944"/>
                </a:cubicBezTo>
                <a:cubicBezTo>
                  <a:pt x="1059560" y="474834"/>
                  <a:pt x="1062450" y="214775"/>
                  <a:pt x="1050239" y="82229"/>
                </a:cubicBezTo>
                <a:cubicBezTo>
                  <a:pt x="1046409" y="41225"/>
                  <a:pt x="1076534" y="4882"/>
                  <a:pt x="1117538" y="1042"/>
                </a:cubicBezTo>
                <a:cubicBezTo>
                  <a:pt x="1158541" y="-2789"/>
                  <a:pt x="1194884" y="27337"/>
                  <a:pt x="1198724" y="68341"/>
                </a:cubicBezTo>
                <a:cubicBezTo>
                  <a:pt x="1212799" y="219809"/>
                  <a:pt x="1209257" y="517058"/>
                  <a:pt x="1027310" y="805546"/>
                </a:cubicBezTo>
                <a:cubicBezTo>
                  <a:pt x="869410" y="1056004"/>
                  <a:pt x="656050" y="1173543"/>
                  <a:pt x="585955" y="1212226"/>
                </a:cubicBezTo>
                <a:cubicBezTo>
                  <a:pt x="430339" y="1298008"/>
                  <a:pt x="258384" y="1350001"/>
                  <a:pt x="81311" y="1364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6"/>
          <p:cNvSpPr/>
          <p:nvPr/>
        </p:nvSpPr>
        <p:spPr>
          <a:xfrm>
            <a:off x="9959871" y="5848480"/>
            <a:ext cx="1508191" cy="1160996"/>
          </a:xfrm>
          <a:custGeom>
            <a:avLst/>
            <a:gdLst/>
            <a:ahLst/>
            <a:cxnLst/>
            <a:rect l="l" t="t" r="r" b="b"/>
            <a:pathLst>
              <a:path w="1153492" h="887951" extrusionOk="0">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6"/>
          <p:cNvSpPr/>
          <p:nvPr/>
        </p:nvSpPr>
        <p:spPr>
          <a:xfrm>
            <a:off x="9603451" y="5488751"/>
            <a:ext cx="2184391" cy="1521061"/>
          </a:xfrm>
          <a:custGeom>
            <a:avLst/>
            <a:gdLst/>
            <a:ahLst/>
            <a:cxnLst/>
            <a:rect l="l" t="t" r="r" b="b"/>
            <a:pathLst>
              <a:path w="1670662" h="1163335" extrusionOk="0">
                <a:moveTo>
                  <a:pt x="174351" y="1052668"/>
                </a:moveTo>
                <a:cubicBezTo>
                  <a:pt x="173326" y="1045583"/>
                  <a:pt x="172301" y="1038500"/>
                  <a:pt x="171369" y="1031416"/>
                </a:cubicBezTo>
                <a:lnTo>
                  <a:pt x="174351" y="1054905"/>
                </a:lnTo>
                <a:cubicBezTo>
                  <a:pt x="164938" y="979105"/>
                  <a:pt x="164938" y="902430"/>
                  <a:pt x="174351" y="826631"/>
                </a:cubicBezTo>
                <a:lnTo>
                  <a:pt x="171369" y="850120"/>
                </a:lnTo>
                <a:cubicBezTo>
                  <a:pt x="181715" y="769809"/>
                  <a:pt x="202036" y="691111"/>
                  <a:pt x="231956" y="615881"/>
                </a:cubicBezTo>
                <a:lnTo>
                  <a:pt x="223567" y="637040"/>
                </a:lnTo>
                <a:cubicBezTo>
                  <a:pt x="251530" y="567206"/>
                  <a:pt x="287976" y="501110"/>
                  <a:pt x="332251" y="440271"/>
                </a:cubicBezTo>
                <a:lnTo>
                  <a:pt x="319108" y="458168"/>
                </a:lnTo>
                <a:cubicBezTo>
                  <a:pt x="358723" y="403900"/>
                  <a:pt x="405049" y="354825"/>
                  <a:pt x="456875" y="312106"/>
                </a:cubicBezTo>
                <a:lnTo>
                  <a:pt x="439817" y="325901"/>
                </a:lnTo>
                <a:cubicBezTo>
                  <a:pt x="487728" y="286967"/>
                  <a:pt x="540391" y="254408"/>
                  <a:pt x="596691" y="229055"/>
                </a:cubicBezTo>
                <a:lnTo>
                  <a:pt x="576650" y="238376"/>
                </a:lnTo>
                <a:cubicBezTo>
                  <a:pt x="637611" y="211419"/>
                  <a:pt x="701927" y="192945"/>
                  <a:pt x="767826" y="183475"/>
                </a:cubicBezTo>
                <a:lnTo>
                  <a:pt x="745829" y="185805"/>
                </a:lnTo>
                <a:cubicBezTo>
                  <a:pt x="816017" y="175925"/>
                  <a:pt x="887324" y="175925"/>
                  <a:pt x="957511" y="185805"/>
                </a:cubicBezTo>
                <a:lnTo>
                  <a:pt x="935233" y="182636"/>
                </a:lnTo>
                <a:cubicBezTo>
                  <a:pt x="1000854" y="192134"/>
                  <a:pt x="1064890" y="210543"/>
                  <a:pt x="1125570" y="237351"/>
                </a:cubicBezTo>
                <a:lnTo>
                  <a:pt x="1105530" y="228030"/>
                </a:lnTo>
                <a:cubicBezTo>
                  <a:pt x="1159219" y="252050"/>
                  <a:pt x="1209647" y="282950"/>
                  <a:pt x="1255414" y="319936"/>
                </a:cubicBezTo>
                <a:lnTo>
                  <a:pt x="1238449" y="306047"/>
                </a:lnTo>
                <a:cubicBezTo>
                  <a:pt x="1277877" y="338131"/>
                  <a:pt x="1313204" y="374912"/>
                  <a:pt x="1343684" y="415570"/>
                </a:cubicBezTo>
                <a:lnTo>
                  <a:pt x="1330541" y="397674"/>
                </a:lnTo>
                <a:cubicBezTo>
                  <a:pt x="1360928" y="439805"/>
                  <a:pt x="1386002" y="485553"/>
                  <a:pt x="1405110" y="533855"/>
                </a:cubicBezTo>
                <a:lnTo>
                  <a:pt x="1396627" y="512696"/>
                </a:lnTo>
                <a:cubicBezTo>
                  <a:pt x="1449572" y="645895"/>
                  <a:pt x="1463460" y="791397"/>
                  <a:pt x="1484526" y="932705"/>
                </a:cubicBezTo>
                <a:cubicBezTo>
                  <a:pt x="1491050" y="976141"/>
                  <a:pt x="1498134" y="1019485"/>
                  <a:pt x="1506617" y="1062548"/>
                </a:cubicBezTo>
                <a:cubicBezTo>
                  <a:pt x="1515938" y="1107849"/>
                  <a:pt x="1568602" y="1138329"/>
                  <a:pt x="1609801" y="1124254"/>
                </a:cubicBezTo>
                <a:cubicBezTo>
                  <a:pt x="1655381" y="1108688"/>
                  <a:pt x="1678032" y="1064133"/>
                  <a:pt x="1668431" y="1015477"/>
                </a:cubicBezTo>
                <a:cubicBezTo>
                  <a:pt x="1649044" y="917325"/>
                  <a:pt x="1637579" y="817776"/>
                  <a:pt x="1621826" y="718972"/>
                </a:cubicBezTo>
                <a:cubicBezTo>
                  <a:pt x="1606073" y="620169"/>
                  <a:pt x="1583889" y="524907"/>
                  <a:pt x="1545300" y="433280"/>
                </a:cubicBezTo>
                <a:cubicBezTo>
                  <a:pt x="1465138" y="242664"/>
                  <a:pt x="1298570" y="108254"/>
                  <a:pt x="1113452" y="44218"/>
                </a:cubicBezTo>
                <a:cubicBezTo>
                  <a:pt x="934674" y="-16835"/>
                  <a:pt x="740143" y="-13536"/>
                  <a:pt x="563507" y="53539"/>
                </a:cubicBezTo>
                <a:cubicBezTo>
                  <a:pt x="468899" y="90562"/>
                  <a:pt x="381933" y="144904"/>
                  <a:pt x="307177" y="213768"/>
                </a:cubicBezTo>
                <a:cubicBezTo>
                  <a:pt x="236524" y="279389"/>
                  <a:pt x="176682" y="355850"/>
                  <a:pt x="130076" y="440271"/>
                </a:cubicBezTo>
                <a:cubicBezTo>
                  <a:pt x="33044" y="614287"/>
                  <a:pt x="-11324" y="812780"/>
                  <a:pt x="2378" y="1011562"/>
                </a:cubicBezTo>
                <a:cubicBezTo>
                  <a:pt x="4615" y="1040830"/>
                  <a:pt x="8343" y="1070005"/>
                  <a:pt x="12631" y="1098994"/>
                </a:cubicBezTo>
                <a:cubicBezTo>
                  <a:pt x="15707" y="1119500"/>
                  <a:pt x="35001" y="1141871"/>
                  <a:pt x="51220" y="1151844"/>
                </a:cubicBezTo>
                <a:cubicBezTo>
                  <a:pt x="70609" y="1163757"/>
                  <a:pt x="94004" y="1167131"/>
                  <a:pt x="115909" y="1161165"/>
                </a:cubicBezTo>
                <a:cubicBezTo>
                  <a:pt x="137254" y="1154622"/>
                  <a:pt x="155151" y="1140044"/>
                  <a:pt x="165963" y="1120525"/>
                </a:cubicBezTo>
                <a:cubicBezTo>
                  <a:pt x="176216" y="1099366"/>
                  <a:pt x="179199" y="1075411"/>
                  <a:pt x="174445" y="10523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6"/>
          <p:cNvSpPr/>
          <p:nvPr/>
        </p:nvSpPr>
        <p:spPr>
          <a:xfrm>
            <a:off x="9300450" y="5125677"/>
            <a:ext cx="2844632" cy="1885168"/>
          </a:xfrm>
          <a:custGeom>
            <a:avLst/>
            <a:gdLst/>
            <a:ahLst/>
            <a:cxnLst/>
            <a:rect l="l" t="t" r="r" b="b"/>
            <a:pathLst>
              <a:path w="2175627" h="1441811" extrusionOk="0">
                <a:moveTo>
                  <a:pt x="167308" y="1358563"/>
                </a:moveTo>
                <a:cubicBezTo>
                  <a:pt x="171782" y="1239160"/>
                  <a:pt x="177561" y="1119663"/>
                  <a:pt x="193499" y="1001192"/>
                </a:cubicBezTo>
                <a:lnTo>
                  <a:pt x="190424" y="1023469"/>
                </a:lnTo>
                <a:cubicBezTo>
                  <a:pt x="206269" y="906769"/>
                  <a:pt x="232182" y="791094"/>
                  <a:pt x="277669" y="682224"/>
                </a:cubicBezTo>
                <a:lnTo>
                  <a:pt x="269280" y="702264"/>
                </a:lnTo>
                <a:cubicBezTo>
                  <a:pt x="298548" y="631974"/>
                  <a:pt x="336858" y="565775"/>
                  <a:pt x="383183" y="505309"/>
                </a:cubicBezTo>
                <a:lnTo>
                  <a:pt x="370042" y="522274"/>
                </a:lnTo>
                <a:cubicBezTo>
                  <a:pt x="416460" y="463169"/>
                  <a:pt x="470057" y="410122"/>
                  <a:pt x="529619" y="364374"/>
                </a:cubicBezTo>
                <a:lnTo>
                  <a:pt x="512560" y="377517"/>
                </a:lnTo>
                <a:cubicBezTo>
                  <a:pt x="582375" y="324312"/>
                  <a:pt x="658622" y="280121"/>
                  <a:pt x="739529" y="245997"/>
                </a:cubicBezTo>
                <a:lnTo>
                  <a:pt x="719490" y="254479"/>
                </a:lnTo>
                <a:cubicBezTo>
                  <a:pt x="811675" y="215768"/>
                  <a:pt x="908428" y="189352"/>
                  <a:pt x="1007511" y="175902"/>
                </a:cubicBezTo>
                <a:lnTo>
                  <a:pt x="985234" y="178885"/>
                </a:lnTo>
                <a:cubicBezTo>
                  <a:pt x="1082173" y="165695"/>
                  <a:pt x="1180418" y="165415"/>
                  <a:pt x="1277451" y="178046"/>
                </a:cubicBezTo>
                <a:lnTo>
                  <a:pt x="1255173" y="175063"/>
                </a:lnTo>
                <a:cubicBezTo>
                  <a:pt x="1341020" y="186500"/>
                  <a:pt x="1425003" y="209225"/>
                  <a:pt x="1504886" y="242641"/>
                </a:cubicBezTo>
                <a:lnTo>
                  <a:pt x="1484845" y="234159"/>
                </a:lnTo>
                <a:cubicBezTo>
                  <a:pt x="1554380" y="263791"/>
                  <a:pt x="1619908" y="302156"/>
                  <a:pt x="1679750" y="348342"/>
                </a:cubicBezTo>
                <a:lnTo>
                  <a:pt x="1662785" y="335293"/>
                </a:lnTo>
                <a:cubicBezTo>
                  <a:pt x="1720203" y="379689"/>
                  <a:pt x="1771934" y="431030"/>
                  <a:pt x="1816676" y="488159"/>
                </a:cubicBezTo>
                <a:lnTo>
                  <a:pt x="1803533" y="471194"/>
                </a:lnTo>
                <a:cubicBezTo>
                  <a:pt x="1845664" y="525546"/>
                  <a:pt x="1880712" y="585061"/>
                  <a:pt x="1907743" y="648295"/>
                </a:cubicBezTo>
                <a:lnTo>
                  <a:pt x="1899354" y="628255"/>
                </a:lnTo>
                <a:cubicBezTo>
                  <a:pt x="1928156" y="699505"/>
                  <a:pt x="1947358" y="774261"/>
                  <a:pt x="1956493" y="850563"/>
                </a:cubicBezTo>
                <a:lnTo>
                  <a:pt x="1953510" y="828286"/>
                </a:lnTo>
                <a:cubicBezTo>
                  <a:pt x="1973923" y="981338"/>
                  <a:pt x="1989676" y="1135230"/>
                  <a:pt x="2007479" y="1288655"/>
                </a:cubicBezTo>
                <a:cubicBezTo>
                  <a:pt x="2010182" y="1311678"/>
                  <a:pt x="2015029" y="1330973"/>
                  <a:pt x="2032086" y="1347937"/>
                </a:cubicBezTo>
                <a:cubicBezTo>
                  <a:pt x="2047933" y="1363550"/>
                  <a:pt x="2069184" y="1372377"/>
                  <a:pt x="2091369" y="1372545"/>
                </a:cubicBezTo>
                <a:cubicBezTo>
                  <a:pt x="2113553" y="1372470"/>
                  <a:pt x="2134899" y="1363634"/>
                  <a:pt x="2150651" y="1347937"/>
                </a:cubicBezTo>
                <a:cubicBezTo>
                  <a:pt x="2164726" y="1332650"/>
                  <a:pt x="2177775" y="1310653"/>
                  <a:pt x="2175259" y="1288655"/>
                </a:cubicBezTo>
                <a:cubicBezTo>
                  <a:pt x="2158667" y="1145669"/>
                  <a:pt x="2142635" y="1002590"/>
                  <a:pt x="2125298" y="859884"/>
                </a:cubicBezTo>
                <a:cubicBezTo>
                  <a:pt x="2116815" y="789976"/>
                  <a:pt x="2107401" y="720068"/>
                  <a:pt x="2086336" y="652396"/>
                </a:cubicBezTo>
                <a:cubicBezTo>
                  <a:pt x="2068532" y="595519"/>
                  <a:pt x="2044950" y="540636"/>
                  <a:pt x="2015868" y="488625"/>
                </a:cubicBezTo>
                <a:cubicBezTo>
                  <a:pt x="1898702" y="278807"/>
                  <a:pt x="1697739" y="123983"/>
                  <a:pt x="1470117" y="51279"/>
                </a:cubicBezTo>
                <a:cubicBezTo>
                  <a:pt x="1345029" y="12093"/>
                  <a:pt x="1213973" y="-4536"/>
                  <a:pt x="1083012" y="2157"/>
                </a:cubicBezTo>
                <a:cubicBezTo>
                  <a:pt x="955126" y="7740"/>
                  <a:pt x="829012" y="33662"/>
                  <a:pt x="709329" y="78962"/>
                </a:cubicBezTo>
                <a:cubicBezTo>
                  <a:pt x="593188" y="122949"/>
                  <a:pt x="484877" y="185363"/>
                  <a:pt x="388590" y="263800"/>
                </a:cubicBezTo>
                <a:cubicBezTo>
                  <a:pt x="296311" y="339543"/>
                  <a:pt x="219599" y="432558"/>
                  <a:pt x="162926" y="537654"/>
                </a:cubicBezTo>
                <a:cubicBezTo>
                  <a:pt x="42777" y="761360"/>
                  <a:pt x="15653" y="1018902"/>
                  <a:pt x="3815" y="1268521"/>
                </a:cubicBezTo>
                <a:cubicBezTo>
                  <a:pt x="2323" y="1298535"/>
                  <a:pt x="1112" y="1328549"/>
                  <a:pt x="-7" y="1358563"/>
                </a:cubicBezTo>
                <a:cubicBezTo>
                  <a:pt x="-1685" y="1402465"/>
                  <a:pt x="39794" y="1444504"/>
                  <a:pt x="83883" y="1442453"/>
                </a:cubicBezTo>
                <a:cubicBezTo>
                  <a:pt x="129837" y="1441558"/>
                  <a:pt x="166841" y="1404516"/>
                  <a:pt x="167773" y="13585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6"/>
          <p:cNvSpPr/>
          <p:nvPr/>
        </p:nvSpPr>
        <p:spPr>
          <a:xfrm rot="3560054" flipH="1">
            <a:off x="237327" y="4206068"/>
            <a:ext cx="972034" cy="718073"/>
          </a:xfrm>
          <a:custGeom>
            <a:avLst/>
            <a:gdLst/>
            <a:ahLst/>
            <a:cxnLst/>
            <a:rect l="l" t="t" r="r" b="b"/>
            <a:pathLst>
              <a:path w="535963" h="395933" extrusionOk="0">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w="19050"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6"/>
          <p:cNvSpPr/>
          <p:nvPr/>
        </p:nvSpPr>
        <p:spPr>
          <a:xfrm>
            <a:off x="10611054" y="297921"/>
            <a:ext cx="1252316" cy="639993"/>
          </a:xfrm>
          <a:custGeom>
            <a:avLst/>
            <a:gdLst/>
            <a:ahLst/>
            <a:cxnLst/>
            <a:rect l="l" t="t" r="r" b="b"/>
            <a:pathLst>
              <a:path w="889745" h="454702" extrusionOk="0">
                <a:moveTo>
                  <a:pt x="353596" y="20875"/>
                </a:moveTo>
                <a:cubicBezTo>
                  <a:pt x="389557" y="-4805"/>
                  <a:pt x="437514" y="-6054"/>
                  <a:pt x="474770" y="17706"/>
                </a:cubicBezTo>
                <a:cubicBezTo>
                  <a:pt x="510871" y="42546"/>
                  <a:pt x="528422" y="86710"/>
                  <a:pt x="519232" y="129559"/>
                </a:cubicBezTo>
                <a:cubicBezTo>
                  <a:pt x="535358" y="97867"/>
                  <a:pt x="559686" y="68785"/>
                  <a:pt x="592496" y="54990"/>
                </a:cubicBezTo>
                <a:cubicBezTo>
                  <a:pt x="625306" y="41195"/>
                  <a:pt x="667065" y="46788"/>
                  <a:pt x="690181" y="74098"/>
                </a:cubicBezTo>
                <a:cubicBezTo>
                  <a:pt x="713298" y="101409"/>
                  <a:pt x="706679" y="150159"/>
                  <a:pt x="674428" y="164979"/>
                </a:cubicBezTo>
                <a:cubicBezTo>
                  <a:pt x="715161" y="145219"/>
                  <a:pt x="758318" y="124899"/>
                  <a:pt x="803619" y="128627"/>
                </a:cubicBezTo>
                <a:cubicBezTo>
                  <a:pt x="848920" y="132355"/>
                  <a:pt x="894500" y="170106"/>
                  <a:pt x="889279" y="215127"/>
                </a:cubicBezTo>
                <a:cubicBezTo>
                  <a:pt x="886017" y="243836"/>
                  <a:pt x="862901" y="267511"/>
                  <a:pt x="836056" y="278138"/>
                </a:cubicBezTo>
                <a:cubicBezTo>
                  <a:pt x="809212" y="288763"/>
                  <a:pt x="782926" y="286899"/>
                  <a:pt x="750489" y="284290"/>
                </a:cubicBezTo>
                <a:cubicBezTo>
                  <a:pt x="781248" y="292585"/>
                  <a:pt x="796535" y="302093"/>
                  <a:pt x="805669" y="324091"/>
                </a:cubicBezTo>
                <a:cubicBezTo>
                  <a:pt x="814804" y="346088"/>
                  <a:pt x="811635" y="361375"/>
                  <a:pt x="796908" y="380017"/>
                </a:cubicBezTo>
                <a:cubicBezTo>
                  <a:pt x="781360" y="398286"/>
                  <a:pt x="760826" y="411634"/>
                  <a:pt x="737812" y="418420"/>
                </a:cubicBezTo>
                <a:cubicBezTo>
                  <a:pt x="658900" y="443326"/>
                  <a:pt x="572716" y="419483"/>
                  <a:pt x="517834" y="357553"/>
                </a:cubicBezTo>
                <a:cubicBezTo>
                  <a:pt x="486328" y="388499"/>
                  <a:pt x="454078" y="419911"/>
                  <a:pt x="414370" y="439020"/>
                </a:cubicBezTo>
                <a:cubicBezTo>
                  <a:pt x="374662" y="458128"/>
                  <a:pt x="325167" y="462975"/>
                  <a:pt x="287323" y="440325"/>
                </a:cubicBezTo>
                <a:cubicBezTo>
                  <a:pt x="249480" y="417674"/>
                  <a:pt x="230837" y="362680"/>
                  <a:pt x="256190" y="326607"/>
                </a:cubicBezTo>
                <a:cubicBezTo>
                  <a:pt x="215737" y="355596"/>
                  <a:pt x="173233" y="385610"/>
                  <a:pt x="123924" y="392973"/>
                </a:cubicBezTo>
                <a:cubicBezTo>
                  <a:pt x="74616" y="400337"/>
                  <a:pt x="16918" y="377128"/>
                  <a:pt x="2750" y="329497"/>
                </a:cubicBezTo>
                <a:cubicBezTo>
                  <a:pt x="-6982" y="291821"/>
                  <a:pt x="9163" y="252225"/>
                  <a:pt x="42458" y="232091"/>
                </a:cubicBezTo>
                <a:cubicBezTo>
                  <a:pt x="74895" y="212703"/>
                  <a:pt x="111341" y="220533"/>
                  <a:pt x="150023" y="235447"/>
                </a:cubicBezTo>
                <a:cubicBezTo>
                  <a:pt x="121500" y="201984"/>
                  <a:pt x="86454" y="173461"/>
                  <a:pt x="105655" y="135618"/>
                </a:cubicBezTo>
                <a:cubicBezTo>
                  <a:pt x="124856" y="97774"/>
                  <a:pt x="172580" y="80623"/>
                  <a:pt x="214525" y="86962"/>
                </a:cubicBezTo>
                <a:cubicBezTo>
                  <a:pt x="238947" y="90690"/>
                  <a:pt x="305406" y="114925"/>
                  <a:pt x="305406" y="114925"/>
                </a:cubicBezTo>
                <a:cubicBezTo>
                  <a:pt x="305406" y="114925"/>
                  <a:pt x="314727" y="78946"/>
                  <a:pt x="319388" y="67387"/>
                </a:cubicBezTo>
                <a:cubicBezTo>
                  <a:pt x="326267" y="49015"/>
                  <a:pt x="338114" y="32918"/>
                  <a:pt x="353596" y="20875"/>
                </a:cubicBezTo>
                <a:close/>
              </a:path>
            </a:pathLst>
          </a:custGeom>
          <a:noFill/>
          <a:ln w="1905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6"/>
          <p:cNvSpPr/>
          <p:nvPr/>
        </p:nvSpPr>
        <p:spPr>
          <a:xfrm rot="1147042">
            <a:off x="11267817" y="1096337"/>
            <a:ext cx="769442" cy="789377"/>
          </a:xfrm>
          <a:custGeom>
            <a:avLst/>
            <a:gdLst/>
            <a:ahLst/>
            <a:cxnLst/>
            <a:rect l="l" t="t" r="r" b="b"/>
            <a:pathLst>
              <a:path w="503991" h="491594" extrusionOk="0">
                <a:moveTo>
                  <a:pt x="128445" y="203014"/>
                </a:moveTo>
                <a:lnTo>
                  <a:pt x="92559" y="20693"/>
                </a:lnTo>
                <a:lnTo>
                  <a:pt x="236103" y="132546"/>
                </a:lnTo>
                <a:lnTo>
                  <a:pt x="352151" y="0"/>
                </a:lnTo>
                <a:lnTo>
                  <a:pt x="342457" y="190523"/>
                </a:lnTo>
                <a:lnTo>
                  <a:pt x="503992" y="287183"/>
                </a:lnTo>
                <a:lnTo>
                  <a:pt x="291378" y="303775"/>
                </a:lnTo>
                <a:lnTo>
                  <a:pt x="249992" y="491595"/>
                </a:lnTo>
                <a:lnTo>
                  <a:pt x="183626" y="305173"/>
                </a:lnTo>
                <a:lnTo>
                  <a:pt x="0" y="316172"/>
                </a:lnTo>
                <a:lnTo>
                  <a:pt x="128445" y="20301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6"/>
          <p:cNvSpPr/>
          <p:nvPr/>
        </p:nvSpPr>
        <p:spPr>
          <a:xfrm>
            <a:off x="601625" y="5404045"/>
            <a:ext cx="1292314" cy="1042826"/>
          </a:xfrm>
          <a:custGeom>
            <a:avLst/>
            <a:gdLst/>
            <a:ahLst/>
            <a:cxnLst/>
            <a:rect l="l" t="t" r="r" b="b"/>
            <a:pathLst>
              <a:path w="502846" h="405769" extrusionOk="0">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w="19050"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6"/>
          <p:cNvSpPr/>
          <p:nvPr/>
        </p:nvSpPr>
        <p:spPr>
          <a:xfrm flipH="1">
            <a:off x="10398319" y="1060437"/>
            <a:ext cx="648886" cy="619436"/>
          </a:xfrm>
          <a:custGeom>
            <a:avLst/>
            <a:gdLst/>
            <a:ahLst/>
            <a:cxnLst/>
            <a:rect l="l" t="t" r="r" b="b"/>
            <a:pathLst>
              <a:path w="310101" h="296027" extrusionOk="0">
                <a:moveTo>
                  <a:pt x="28953" y="164195"/>
                </a:moveTo>
                <a:cubicBezTo>
                  <a:pt x="7235" y="135672"/>
                  <a:pt x="-9636" y="96990"/>
                  <a:pt x="6116" y="64739"/>
                </a:cubicBezTo>
                <a:cubicBezTo>
                  <a:pt x="24758" y="26895"/>
                  <a:pt x="79567" y="20836"/>
                  <a:pt x="116292" y="41436"/>
                </a:cubicBezTo>
                <a:cubicBezTo>
                  <a:pt x="153017" y="62036"/>
                  <a:pt x="175481" y="100345"/>
                  <a:pt x="196267" y="136884"/>
                </a:cubicBezTo>
                <a:cubicBezTo>
                  <a:pt x="186862" y="115660"/>
                  <a:pt x="181098" y="93000"/>
                  <a:pt x="179209" y="69865"/>
                </a:cubicBezTo>
                <a:cubicBezTo>
                  <a:pt x="177558" y="46320"/>
                  <a:pt x="187859" y="23521"/>
                  <a:pt x="206613" y="9185"/>
                </a:cubicBezTo>
                <a:cubicBezTo>
                  <a:pt x="230643" y="-4760"/>
                  <a:pt x="260992" y="-1227"/>
                  <a:pt x="281182" y="17853"/>
                </a:cubicBezTo>
                <a:cubicBezTo>
                  <a:pt x="300495" y="36934"/>
                  <a:pt x="310944" y="63238"/>
                  <a:pt x="309984" y="90372"/>
                </a:cubicBezTo>
                <a:cubicBezTo>
                  <a:pt x="308838" y="117235"/>
                  <a:pt x="302937" y="143679"/>
                  <a:pt x="292554" y="168482"/>
                </a:cubicBezTo>
                <a:cubicBezTo>
                  <a:pt x="277640" y="208377"/>
                  <a:pt x="226187" y="296741"/>
                  <a:pt x="226187" y="296741"/>
                </a:cubicBezTo>
                <a:cubicBezTo>
                  <a:pt x="226187" y="296741"/>
                  <a:pt x="159821" y="264583"/>
                  <a:pt x="131951" y="250135"/>
                </a:cubicBezTo>
                <a:cubicBezTo>
                  <a:pt x="91697" y="229443"/>
                  <a:pt x="56523" y="200090"/>
                  <a:pt x="28953" y="164195"/>
                </a:cubicBezTo>
                <a:close/>
              </a:path>
            </a:pathLst>
          </a:custGeom>
          <a:solidFill>
            <a:schemeClr val="accent4"/>
          </a:solidFill>
          <a:ln w="9525" cap="rnd"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6" name="Google Shape;126;p6"/>
          <p:cNvSpPr/>
          <p:nvPr/>
        </p:nvSpPr>
        <p:spPr>
          <a:xfrm>
            <a:off x="10294524" y="6219701"/>
            <a:ext cx="856468" cy="717020"/>
          </a:xfrm>
          <a:custGeom>
            <a:avLst/>
            <a:gdLst/>
            <a:ahLst/>
            <a:cxnLst/>
            <a:rect l="l" t="t" r="r" b="b"/>
            <a:pathLst>
              <a:path w="1153492" h="887951" extrusionOk="0">
                <a:moveTo>
                  <a:pt x="167537" y="799761"/>
                </a:moveTo>
                <a:cubicBezTo>
                  <a:pt x="167444" y="737952"/>
                  <a:pt x="171079" y="676200"/>
                  <a:pt x="178350" y="614830"/>
                </a:cubicBezTo>
                <a:lnTo>
                  <a:pt x="175367" y="638599"/>
                </a:lnTo>
                <a:cubicBezTo>
                  <a:pt x="183476" y="571375"/>
                  <a:pt x="199788" y="505391"/>
                  <a:pt x="223837" y="442110"/>
                </a:cubicBezTo>
                <a:lnTo>
                  <a:pt x="215354" y="463455"/>
                </a:lnTo>
                <a:cubicBezTo>
                  <a:pt x="232971" y="418863"/>
                  <a:pt x="255901" y="376573"/>
                  <a:pt x="283771" y="337527"/>
                </a:cubicBezTo>
                <a:lnTo>
                  <a:pt x="270629" y="355610"/>
                </a:lnTo>
                <a:cubicBezTo>
                  <a:pt x="292999" y="324823"/>
                  <a:pt x="319098" y="296924"/>
                  <a:pt x="348273" y="272559"/>
                </a:cubicBezTo>
                <a:lnTo>
                  <a:pt x="331310" y="286541"/>
                </a:lnTo>
                <a:cubicBezTo>
                  <a:pt x="362628" y="261607"/>
                  <a:pt x="397116" y="240858"/>
                  <a:pt x="433842" y="224835"/>
                </a:cubicBezTo>
                <a:lnTo>
                  <a:pt x="413801" y="234156"/>
                </a:lnTo>
                <a:cubicBezTo>
                  <a:pt x="471311" y="208039"/>
                  <a:pt x="531992" y="189797"/>
                  <a:pt x="594351" y="179907"/>
                </a:cubicBezTo>
                <a:lnTo>
                  <a:pt x="572073" y="183170"/>
                </a:lnTo>
                <a:cubicBezTo>
                  <a:pt x="606375" y="178416"/>
                  <a:pt x="641236" y="178416"/>
                  <a:pt x="675537" y="183170"/>
                </a:cubicBezTo>
                <a:lnTo>
                  <a:pt x="653260" y="180001"/>
                </a:lnTo>
                <a:cubicBezTo>
                  <a:pt x="690079" y="185463"/>
                  <a:pt x="725871" y="195874"/>
                  <a:pt x="759894" y="210947"/>
                </a:cubicBezTo>
                <a:lnTo>
                  <a:pt x="739853" y="201625"/>
                </a:lnTo>
                <a:cubicBezTo>
                  <a:pt x="775274" y="217546"/>
                  <a:pt x="808456" y="238006"/>
                  <a:pt x="838656" y="262492"/>
                </a:cubicBezTo>
                <a:lnTo>
                  <a:pt x="821693" y="248604"/>
                </a:lnTo>
                <a:cubicBezTo>
                  <a:pt x="851240" y="272829"/>
                  <a:pt x="877526" y="300746"/>
                  <a:pt x="899990" y="331655"/>
                </a:cubicBezTo>
                <a:lnTo>
                  <a:pt x="886847" y="313572"/>
                </a:lnTo>
                <a:cubicBezTo>
                  <a:pt x="906701" y="341237"/>
                  <a:pt x="923293" y="371148"/>
                  <a:pt x="936155" y="402682"/>
                </a:cubicBezTo>
                <a:lnTo>
                  <a:pt x="927673" y="381336"/>
                </a:lnTo>
                <a:cubicBezTo>
                  <a:pt x="947247" y="433302"/>
                  <a:pt x="960297" y="487504"/>
                  <a:pt x="966542" y="542685"/>
                </a:cubicBezTo>
                <a:lnTo>
                  <a:pt x="963559" y="519009"/>
                </a:lnTo>
                <a:cubicBezTo>
                  <a:pt x="975024" y="610822"/>
                  <a:pt x="979033" y="703847"/>
                  <a:pt x="985650" y="796219"/>
                </a:cubicBezTo>
                <a:cubicBezTo>
                  <a:pt x="986117" y="819475"/>
                  <a:pt x="994878" y="841817"/>
                  <a:pt x="1010258" y="859229"/>
                </a:cubicBezTo>
                <a:cubicBezTo>
                  <a:pt x="1025638" y="875616"/>
                  <a:pt x="1047076" y="885030"/>
                  <a:pt x="1069540" y="885328"/>
                </a:cubicBezTo>
                <a:cubicBezTo>
                  <a:pt x="1092004" y="885086"/>
                  <a:pt x="1113442" y="875653"/>
                  <a:pt x="1128822" y="859229"/>
                </a:cubicBezTo>
                <a:cubicBezTo>
                  <a:pt x="1144854" y="842190"/>
                  <a:pt x="1153710" y="819615"/>
                  <a:pt x="1153430" y="796219"/>
                </a:cubicBezTo>
                <a:cubicBezTo>
                  <a:pt x="1147931" y="719599"/>
                  <a:pt x="1143549" y="642793"/>
                  <a:pt x="1136466" y="566454"/>
                </a:cubicBezTo>
                <a:cubicBezTo>
                  <a:pt x="1129102" y="487317"/>
                  <a:pt x="1118383" y="407995"/>
                  <a:pt x="1089394" y="333985"/>
                </a:cubicBezTo>
                <a:cubicBezTo>
                  <a:pt x="1064880" y="269530"/>
                  <a:pt x="1028062" y="210481"/>
                  <a:pt x="980897" y="160147"/>
                </a:cubicBezTo>
                <a:cubicBezTo>
                  <a:pt x="938858" y="115387"/>
                  <a:pt x="889084" y="78708"/>
                  <a:pt x="833809" y="51929"/>
                </a:cubicBezTo>
                <a:cubicBezTo>
                  <a:pt x="773875" y="22539"/>
                  <a:pt x="708721" y="5305"/>
                  <a:pt x="642075" y="1222"/>
                </a:cubicBezTo>
                <a:cubicBezTo>
                  <a:pt x="572353" y="-2413"/>
                  <a:pt x="502258" y="13899"/>
                  <a:pt x="435985" y="36083"/>
                </a:cubicBezTo>
                <a:cubicBezTo>
                  <a:pt x="398421" y="48583"/>
                  <a:pt x="361696" y="63748"/>
                  <a:pt x="326276" y="81477"/>
                </a:cubicBezTo>
                <a:cubicBezTo>
                  <a:pt x="291695" y="99271"/>
                  <a:pt x="259350" y="121017"/>
                  <a:pt x="229803" y="146258"/>
                </a:cubicBezTo>
                <a:cubicBezTo>
                  <a:pt x="178537" y="190189"/>
                  <a:pt x="135938" y="243216"/>
                  <a:pt x="103968" y="302666"/>
                </a:cubicBezTo>
                <a:cubicBezTo>
                  <a:pt x="21103" y="452270"/>
                  <a:pt x="969" y="628905"/>
                  <a:pt x="-56" y="799481"/>
                </a:cubicBezTo>
                <a:cubicBezTo>
                  <a:pt x="-56" y="846087"/>
                  <a:pt x="38720" y="890735"/>
                  <a:pt x="83834" y="888591"/>
                </a:cubicBezTo>
                <a:cubicBezTo>
                  <a:pt x="131185" y="886288"/>
                  <a:pt x="168284" y="846916"/>
                  <a:pt x="167724" y="799481"/>
                </a:cubicBezTo>
                <a:close/>
              </a:path>
            </a:pathLst>
          </a:custGeom>
          <a:solidFill>
            <a:schemeClr val="accent5"/>
          </a:solidFill>
          <a:ln w="762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29745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a:spAutoFit/>
          </a:bodyPr>
          <a:lstStyle/>
          <a:p>
            <a:pPr defTabSz="457200">
              <a:defRPr/>
            </a:pPr>
            <a:r>
              <a:rPr lang="zh-CN" altLang="en-US" sz="300" dirty="0">
                <a:solidFill>
                  <a:srgbClr val="FFFFFF">
                    <a:alpha val="0"/>
                  </a:srgbClr>
                </a:solidFill>
                <a:latin typeface="微软雅黑" panose="020B0503020204020204" pitchFamily="34" charset="-122"/>
                <a:cs typeface="Arial" panose="020B0604020202020204" pitchFamily="34" charset="0"/>
                <a:sym typeface="+mn-ea"/>
              </a:rPr>
              <a:t>感谢您下载包图网平台上提供的</a:t>
            </a:r>
            <a:r>
              <a:rPr lang="en-US" altLang="zh-CN" sz="300" dirty="0">
                <a:solidFill>
                  <a:srgbClr val="FFFFFF">
                    <a:alpha val="0"/>
                  </a:srgbClr>
                </a:solidFill>
                <a:latin typeface="微软雅黑" panose="020B0503020204020204" pitchFamily="34" charset="-122"/>
                <a:cs typeface="Arial" panose="020B0604020202020204" pitchFamily="34" charset="0"/>
                <a:sym typeface="+mn-ea"/>
              </a:rPr>
              <a:t>PPT</a:t>
            </a:r>
            <a:r>
              <a:rPr lang="zh-CN" altLang="en-US" sz="300" dirty="0">
                <a:solidFill>
                  <a:srgbClr val="FFFFFF">
                    <a:alpha val="0"/>
                  </a:srgbClr>
                </a:solidFill>
                <a:latin typeface="微软雅黑" panose="020B0503020204020204" pitchFamily="34" charset="-122"/>
                <a:cs typeface="Arial" panose="020B0604020202020204" pitchFamily="34" charset="0"/>
                <a:sym typeface="+mn-ea"/>
              </a:rPr>
              <a:t>作品，为了您和包图网以及原创作者的利益，请勿复制、传播、销售，否则将承担法律责任！包图网将对作品进行维权，按照传播下载次数进行十倍的索取赔偿！</a:t>
            </a:r>
          </a:p>
          <a:p>
            <a:pPr defTabSz="457200">
              <a:defRPr/>
            </a:pPr>
            <a:r>
              <a:rPr lang="en-US" altLang="zh-CN" sz="600" dirty="0">
                <a:solidFill>
                  <a:srgbClr val="FFFFFF">
                    <a:alpha val="0"/>
                  </a:srgbClr>
                </a:solidFill>
                <a:latin typeface="微软雅黑" panose="020B0503020204020204" pitchFamily="34" charset="-122"/>
                <a:cs typeface="Arial" panose="020B0604020202020204" pitchFamily="34" charset="0"/>
                <a:sym typeface="+mn-ea"/>
              </a:rPr>
              <a:t>ibaotu.com</a:t>
            </a:r>
          </a:p>
        </p:txBody>
      </p:sp>
      <p:grpSp>
        <p:nvGrpSpPr>
          <p:cNvPr id="2051" name="组合 2"/>
          <p:cNvGrpSpPr>
            <a:grpSpLocks/>
          </p:cNvGrpSpPr>
          <p:nvPr userDrawn="1"/>
        </p:nvGrpSpPr>
        <p:grpSpPr bwMode="auto">
          <a:xfrm>
            <a:off x="0" y="0"/>
            <a:ext cx="12192000" cy="6858000"/>
            <a:chOff x="0" y="0"/>
            <a:chExt cx="12192000" cy="6750674"/>
          </a:xfrm>
        </p:grpSpPr>
        <p:sp>
          <p:nvSpPr>
            <p:cNvPr id="4" name="矩形 3"/>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7" name="矩形 16"/>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grpSp>
        <p:nvGrpSpPr>
          <p:cNvPr id="2052" name="Group 4"/>
          <p:cNvGrpSpPr>
            <a:grpSpLocks noChangeAspect="1"/>
          </p:cNvGrpSpPr>
          <p:nvPr userDrawn="1"/>
        </p:nvGrpSpPr>
        <p:grpSpPr bwMode="auto">
          <a:xfrm>
            <a:off x="-319088" y="5518150"/>
            <a:ext cx="12830176" cy="1339850"/>
            <a:chOff x="0" y="1761"/>
            <a:chExt cx="7678" cy="802"/>
          </a:xfrm>
        </p:grpSpPr>
        <p:grpSp>
          <p:nvGrpSpPr>
            <p:cNvPr id="2053" name="Group 205"/>
            <p:cNvGrpSpPr>
              <a:grpSpLocks/>
            </p:cNvGrpSpPr>
            <p:nvPr/>
          </p:nvGrpSpPr>
          <p:grpSpPr bwMode="auto">
            <a:xfrm>
              <a:off x="0" y="1761"/>
              <a:ext cx="7678" cy="802"/>
              <a:chOff x="0" y="1761"/>
              <a:chExt cx="7678" cy="802"/>
            </a:xfrm>
          </p:grpSpPr>
          <p:sp>
            <p:nvSpPr>
              <p:cNvPr id="120" name="Freeform 5"/>
              <p:cNvSpPr>
                <a:spLocks/>
              </p:cNvSpPr>
              <p:nvPr/>
            </p:nvSpPr>
            <p:spPr bwMode="auto">
              <a:xfrm>
                <a:off x="710" y="2057"/>
                <a:ext cx="162" cy="143"/>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1" name="Freeform 6"/>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2" name="Rectangle 7"/>
              <p:cNvSpPr>
                <a:spLocks noChangeArrowheads="1"/>
              </p:cNvSpPr>
              <p:nvPr/>
            </p:nvSpPr>
            <p:spPr bwMode="auto">
              <a:xfrm>
                <a:off x="714" y="1980"/>
                <a:ext cx="11"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3" name="Freeform 8"/>
              <p:cNvSpPr>
                <a:spLocks/>
              </p:cNvSpPr>
              <p:nvPr/>
            </p:nvSpPr>
            <p:spPr bwMode="auto">
              <a:xfrm>
                <a:off x="599"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4" name="Freeform 9"/>
              <p:cNvSpPr>
                <a:spLocks/>
              </p:cNvSpPr>
              <p:nvPr/>
            </p:nvSpPr>
            <p:spPr bwMode="auto">
              <a:xfrm>
                <a:off x="4931" y="2057"/>
                <a:ext cx="160" cy="143"/>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5" name="Freeform 10"/>
              <p:cNvSpPr>
                <a:spLocks/>
              </p:cNvSpPr>
              <p:nvPr/>
            </p:nvSpPr>
            <p:spPr bwMode="auto">
              <a:xfrm>
                <a:off x="4818" y="2112"/>
                <a:ext cx="126"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6" name="Rectangle 11"/>
              <p:cNvSpPr>
                <a:spLocks noChangeArrowheads="1"/>
              </p:cNvSpPr>
              <p:nvPr/>
            </p:nvSpPr>
            <p:spPr bwMode="auto">
              <a:xfrm>
                <a:off x="4933" y="1980"/>
                <a:ext cx="13"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7" name="Freeform 12"/>
              <p:cNvSpPr>
                <a:spLocks/>
              </p:cNvSpPr>
              <p:nvPr/>
            </p:nvSpPr>
            <p:spPr bwMode="auto">
              <a:xfrm>
                <a:off x="4818"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8" name="Freeform 13"/>
              <p:cNvSpPr>
                <a:spLocks/>
              </p:cNvSpPr>
              <p:nvPr/>
            </p:nvSpPr>
            <p:spPr bwMode="auto">
              <a:xfrm>
                <a:off x="2530" y="2001"/>
                <a:ext cx="159" cy="145"/>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9" name="Freeform 14"/>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1" name="Freeform 16"/>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2" name="Freeform 17"/>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3" name="Freeform 18"/>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4" name="Rectangle 19"/>
              <p:cNvSpPr>
                <a:spLocks noChangeArrowheads="1"/>
              </p:cNvSpPr>
              <p:nvPr/>
            </p:nvSpPr>
            <p:spPr bwMode="auto">
              <a:xfrm>
                <a:off x="3493" y="2019"/>
                <a:ext cx="11" cy="40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5" name="Freeform 20"/>
              <p:cNvSpPr>
                <a:spLocks/>
              </p:cNvSpPr>
              <p:nvPr/>
            </p:nvSpPr>
            <p:spPr bwMode="auto">
              <a:xfrm>
                <a:off x="3353" y="1831"/>
                <a:ext cx="293"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6" name="Freeform 21"/>
              <p:cNvSpPr>
                <a:spLocks/>
              </p:cNvSpPr>
              <p:nvPr/>
            </p:nvSpPr>
            <p:spPr bwMode="auto">
              <a:xfrm>
                <a:off x="6641" y="2108"/>
                <a:ext cx="137"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7" name="Freeform 22"/>
              <p:cNvSpPr>
                <a:spLocks/>
              </p:cNvSpPr>
              <p:nvPr/>
            </p:nvSpPr>
            <p:spPr bwMode="auto">
              <a:xfrm>
                <a:off x="6765" y="2159"/>
                <a:ext cx="108" cy="87"/>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8" name="Rectangle 23"/>
              <p:cNvSpPr>
                <a:spLocks noChangeArrowheads="1"/>
              </p:cNvSpPr>
              <p:nvPr/>
            </p:nvSpPr>
            <p:spPr bwMode="auto">
              <a:xfrm>
                <a:off x="6763"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9" name="Freeform 24"/>
              <p:cNvSpPr>
                <a:spLocks/>
              </p:cNvSpPr>
              <p:nvPr/>
            </p:nvSpPr>
            <p:spPr bwMode="auto">
              <a:xfrm>
                <a:off x="6631" y="1868"/>
                <a:ext cx="276"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0" name="Rectangle 25"/>
              <p:cNvSpPr>
                <a:spLocks noChangeArrowheads="1"/>
              </p:cNvSpPr>
              <p:nvPr/>
            </p:nvSpPr>
            <p:spPr bwMode="auto">
              <a:xfrm>
                <a:off x="2984" y="2154"/>
                <a:ext cx="14" cy="29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2" name="Freeform 27"/>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3" name="Freeform 28"/>
              <p:cNvSpPr>
                <a:spLocks/>
              </p:cNvSpPr>
              <p:nvPr/>
            </p:nvSpPr>
            <p:spPr bwMode="auto">
              <a:xfrm>
                <a:off x="2979" y="2061"/>
                <a:ext cx="163"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4" name="Rectangle 29"/>
              <p:cNvSpPr>
                <a:spLocks noChangeArrowheads="1"/>
              </p:cNvSpPr>
              <p:nvPr/>
            </p:nvSpPr>
            <p:spPr bwMode="auto">
              <a:xfrm>
                <a:off x="6348" y="2110"/>
                <a:ext cx="12" cy="31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5" name="Oval 30"/>
              <p:cNvSpPr>
                <a:spLocks noChangeArrowheads="1"/>
              </p:cNvSpPr>
              <p:nvPr/>
            </p:nvSpPr>
            <p:spPr bwMode="auto">
              <a:xfrm>
                <a:off x="6302" y="1908"/>
                <a:ext cx="104" cy="201"/>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6" name="Freeform 31"/>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7" name="Freeform 32"/>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9" name="Oval 34"/>
              <p:cNvSpPr>
                <a:spLocks noChangeArrowheads="1"/>
              </p:cNvSpPr>
              <p:nvPr/>
            </p:nvSpPr>
            <p:spPr bwMode="auto">
              <a:xfrm>
                <a:off x="7053" y="1922"/>
                <a:ext cx="120" cy="233"/>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0" name="Freeform 35"/>
              <p:cNvSpPr>
                <a:spLocks/>
              </p:cNvSpPr>
              <p:nvPr/>
            </p:nvSpPr>
            <p:spPr bwMode="auto">
              <a:xfrm>
                <a:off x="6926" y="2040"/>
                <a:ext cx="201" cy="181"/>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1" name="Freeform 36"/>
              <p:cNvSpPr>
                <a:spLocks/>
              </p:cNvSpPr>
              <p:nvPr/>
            </p:nvSpPr>
            <p:spPr bwMode="auto">
              <a:xfrm>
                <a:off x="7099" y="2040"/>
                <a:ext cx="200" cy="181"/>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4" name="Freeform 39"/>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5" name="Freeform 40"/>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6" name="Freeform 41"/>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7" name="Freeform 42"/>
              <p:cNvSpPr>
                <a:spLocks/>
              </p:cNvSpPr>
              <p:nvPr/>
            </p:nvSpPr>
            <p:spPr bwMode="auto">
              <a:xfrm>
                <a:off x="1514" y="1982"/>
                <a:ext cx="109"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8" name="Freeform 43"/>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9" name="Freeform 44"/>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0" name="Freeform 45"/>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1" name="Freeform 46"/>
              <p:cNvSpPr>
                <a:spLocks/>
              </p:cNvSpPr>
              <p:nvPr/>
            </p:nvSpPr>
            <p:spPr bwMode="auto">
              <a:xfrm>
                <a:off x="1514" y="2101"/>
                <a:ext cx="109"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4" name="Freeform 49"/>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5" name="Freeform 50"/>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6" name="Freeform 51"/>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7" name="Freeform 52"/>
              <p:cNvSpPr>
                <a:spLocks/>
              </p:cNvSpPr>
              <p:nvPr/>
            </p:nvSpPr>
            <p:spPr bwMode="auto">
              <a:xfrm>
                <a:off x="4553" y="1982"/>
                <a:ext cx="110"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8" name="Freeform 53"/>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9" name="Freeform 54"/>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0" name="Freeform 55"/>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1" name="Freeform 56"/>
              <p:cNvSpPr>
                <a:spLocks/>
              </p:cNvSpPr>
              <p:nvPr/>
            </p:nvSpPr>
            <p:spPr bwMode="auto">
              <a:xfrm>
                <a:off x="4553" y="2101"/>
                <a:ext cx="110"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4" name="Freeform 59"/>
              <p:cNvSpPr>
                <a:spLocks/>
              </p:cNvSpPr>
              <p:nvPr/>
            </p:nvSpPr>
            <p:spPr bwMode="auto">
              <a:xfrm>
                <a:off x="5767" y="2005"/>
                <a:ext cx="100"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5" name="Freeform 60"/>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6" name="Freeform 61"/>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7" name="Freeform 62"/>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8" name="Freeform 63"/>
              <p:cNvSpPr>
                <a:spLocks/>
              </p:cNvSpPr>
              <p:nvPr/>
            </p:nvSpPr>
            <p:spPr bwMode="auto">
              <a:xfrm>
                <a:off x="5767" y="2133"/>
                <a:ext cx="100" cy="85"/>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9" name="Freeform 64"/>
              <p:cNvSpPr>
                <a:spLocks/>
              </p:cNvSpPr>
              <p:nvPr/>
            </p:nvSpPr>
            <p:spPr bwMode="auto">
              <a:xfrm>
                <a:off x="5701" y="2068"/>
                <a:ext cx="119" cy="124"/>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0" name="Freeform 65"/>
              <p:cNvSpPr>
                <a:spLocks/>
              </p:cNvSpPr>
              <p:nvPr/>
            </p:nvSpPr>
            <p:spPr bwMode="auto">
              <a:xfrm>
                <a:off x="5857" y="2133"/>
                <a:ext cx="99" cy="85"/>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1" name="Freeform 66"/>
              <p:cNvSpPr>
                <a:spLocks/>
              </p:cNvSpPr>
              <p:nvPr/>
            </p:nvSpPr>
            <p:spPr bwMode="auto">
              <a:xfrm>
                <a:off x="5903" y="2068"/>
                <a:ext cx="118" cy="124"/>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2" name="Freeform 67"/>
              <p:cNvSpPr>
                <a:spLocks/>
              </p:cNvSpPr>
              <p:nvPr/>
            </p:nvSpPr>
            <p:spPr bwMode="auto">
              <a:xfrm>
                <a:off x="2021" y="2108"/>
                <a:ext cx="139"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3" name="Freeform 68"/>
              <p:cNvSpPr>
                <a:spLocks/>
              </p:cNvSpPr>
              <p:nvPr/>
            </p:nvSpPr>
            <p:spPr bwMode="auto">
              <a:xfrm>
                <a:off x="2145" y="2159"/>
                <a:ext cx="111" cy="87"/>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4" name="Rectangle 69"/>
              <p:cNvSpPr>
                <a:spLocks noChangeArrowheads="1"/>
              </p:cNvSpPr>
              <p:nvPr/>
            </p:nvSpPr>
            <p:spPr bwMode="auto">
              <a:xfrm>
                <a:off x="2141"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5" name="Freeform 70"/>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6" name="Freeform 71"/>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7" name="Freeform 72"/>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8" name="Freeform 73"/>
              <p:cNvSpPr>
                <a:spLocks/>
              </p:cNvSpPr>
              <p:nvPr/>
            </p:nvSpPr>
            <p:spPr bwMode="auto">
              <a:xfrm>
                <a:off x="2143" y="1936"/>
                <a:ext cx="133" cy="66"/>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9" name="Freeform 74"/>
              <p:cNvSpPr>
                <a:spLocks/>
              </p:cNvSpPr>
              <p:nvPr/>
            </p:nvSpPr>
            <p:spPr bwMode="auto">
              <a:xfrm>
                <a:off x="2062" y="1836"/>
                <a:ext cx="98" cy="124"/>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0" name="Freeform 75"/>
              <p:cNvSpPr>
                <a:spLocks/>
              </p:cNvSpPr>
              <p:nvPr/>
            </p:nvSpPr>
            <p:spPr bwMode="auto">
              <a:xfrm>
                <a:off x="2134" y="1947"/>
                <a:ext cx="96"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1" name="Freeform 76"/>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2" name="Freeform 77"/>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3" name="Freeform 78"/>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4" name="Freeform 79"/>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5" name="Freeform 80"/>
              <p:cNvSpPr>
                <a:spLocks/>
              </p:cNvSpPr>
              <p:nvPr/>
            </p:nvSpPr>
            <p:spPr bwMode="auto">
              <a:xfrm>
                <a:off x="2016" y="1936"/>
                <a:ext cx="134" cy="66"/>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6" name="Freeform 81"/>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7" name="Freeform 82"/>
              <p:cNvSpPr>
                <a:spLocks/>
              </p:cNvSpPr>
              <p:nvPr/>
            </p:nvSpPr>
            <p:spPr bwMode="auto">
              <a:xfrm>
                <a:off x="2028" y="1871"/>
                <a:ext cx="125"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8" name="Freeform 83"/>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9" name="Freeform 84"/>
              <p:cNvSpPr>
                <a:spLocks/>
              </p:cNvSpPr>
              <p:nvPr/>
            </p:nvSpPr>
            <p:spPr bwMode="auto">
              <a:xfrm>
                <a:off x="2064" y="1947"/>
                <a:ext cx="95" cy="125"/>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0" name="Freeform 85"/>
              <p:cNvSpPr>
                <a:spLocks/>
              </p:cNvSpPr>
              <p:nvPr/>
            </p:nvSpPr>
            <p:spPr bwMode="auto">
              <a:xfrm>
                <a:off x="2134" y="1836"/>
                <a:ext cx="94" cy="124"/>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1" name="Freeform 86"/>
              <p:cNvSpPr>
                <a:spLocks/>
              </p:cNvSpPr>
              <p:nvPr/>
            </p:nvSpPr>
            <p:spPr bwMode="auto">
              <a:xfrm>
                <a:off x="2101" y="1910"/>
                <a:ext cx="89" cy="87"/>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2" name="Freeform 87"/>
              <p:cNvSpPr>
                <a:spLocks/>
              </p:cNvSpPr>
              <p:nvPr/>
            </p:nvSpPr>
            <p:spPr bwMode="auto">
              <a:xfrm>
                <a:off x="3836" y="2115"/>
                <a:ext cx="136" cy="124"/>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3" name="Freeform 88"/>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4" name="Rectangle 89"/>
              <p:cNvSpPr>
                <a:spLocks noChangeArrowheads="1"/>
              </p:cNvSpPr>
              <p:nvPr/>
            </p:nvSpPr>
            <p:spPr bwMode="auto">
              <a:xfrm>
                <a:off x="3956" y="2052"/>
                <a:ext cx="10" cy="381"/>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5" name="Freeform 90"/>
              <p:cNvSpPr>
                <a:spLocks/>
              </p:cNvSpPr>
              <p:nvPr/>
            </p:nvSpPr>
            <p:spPr bwMode="auto">
              <a:xfrm>
                <a:off x="3942" y="1829"/>
                <a:ext cx="66"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6" name="Freeform 91"/>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7" name="Freeform 92"/>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8" name="Freeform 93"/>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9" name="Freeform 94"/>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0" name="Freeform 95"/>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1" name="Freeform 96"/>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2" name="Freeform 97"/>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3" name="Freeform 98"/>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4" name="Freeform 99"/>
              <p:cNvSpPr>
                <a:spLocks/>
              </p:cNvSpPr>
              <p:nvPr/>
            </p:nvSpPr>
            <p:spPr bwMode="auto">
              <a:xfrm>
                <a:off x="3942" y="1959"/>
                <a:ext cx="66"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5" name="Freeform 100"/>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6" name="Freeform 101"/>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7" name="Freeform 102"/>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8" name="Freeform 103"/>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9" name="Freeform 104"/>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0" name="Freeform 105"/>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1" name="Freeform 106"/>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2" name="Freeform 107"/>
              <p:cNvSpPr>
                <a:spLocks/>
              </p:cNvSpPr>
              <p:nvPr/>
            </p:nvSpPr>
            <p:spPr bwMode="auto">
              <a:xfrm>
                <a:off x="5254" y="2075"/>
                <a:ext cx="139"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3" name="Freeform 108"/>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4" name="Rectangle 109"/>
              <p:cNvSpPr>
                <a:spLocks noChangeArrowheads="1"/>
              </p:cNvSpPr>
              <p:nvPr/>
            </p:nvSpPr>
            <p:spPr bwMode="auto">
              <a:xfrm>
                <a:off x="5373" y="2010"/>
                <a:ext cx="11" cy="384"/>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5" name="Freeform 110"/>
              <p:cNvSpPr>
                <a:spLocks/>
              </p:cNvSpPr>
              <p:nvPr/>
            </p:nvSpPr>
            <p:spPr bwMode="auto">
              <a:xfrm>
                <a:off x="5360" y="1789"/>
                <a:ext cx="64" cy="136"/>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6" name="Freeform 111"/>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7" name="Freeform 112"/>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8" name="Freeform 113"/>
              <p:cNvSpPr>
                <a:spLocks/>
              </p:cNvSpPr>
              <p:nvPr/>
            </p:nvSpPr>
            <p:spPr bwMode="auto">
              <a:xfrm>
                <a:off x="5376" y="1903"/>
                <a:ext cx="133" cy="66"/>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9" name="Freeform 114"/>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0" name="Freeform 115"/>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1" name="Freeform 116"/>
              <p:cNvSpPr>
                <a:spLocks/>
              </p:cNvSpPr>
              <p:nvPr/>
            </p:nvSpPr>
            <p:spPr bwMode="auto">
              <a:xfrm>
                <a:off x="5260" y="1910"/>
                <a:ext cx="126"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2" name="Freeform 117"/>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3" name="Freeform 118"/>
              <p:cNvSpPr>
                <a:spLocks/>
              </p:cNvSpPr>
              <p:nvPr/>
            </p:nvSpPr>
            <p:spPr bwMode="auto">
              <a:xfrm>
                <a:off x="5332" y="1789"/>
                <a:ext cx="64" cy="136"/>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4" name="Freeform 119"/>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5" name="Freeform 120"/>
              <p:cNvSpPr>
                <a:spLocks/>
              </p:cNvSpPr>
              <p:nvPr/>
            </p:nvSpPr>
            <p:spPr bwMode="auto">
              <a:xfrm>
                <a:off x="5249" y="1903"/>
                <a:ext cx="134" cy="66"/>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6" name="Freeform 121"/>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7" name="Freeform 122"/>
              <p:cNvSpPr>
                <a:spLocks/>
              </p:cNvSpPr>
              <p:nvPr/>
            </p:nvSpPr>
            <p:spPr bwMode="auto">
              <a:xfrm>
                <a:off x="5260" y="1838"/>
                <a:ext cx="126"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8" name="Freeform 123"/>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9" name="Freeform 124"/>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0" name="Freeform 125"/>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1" name="Freeform 126"/>
              <p:cNvSpPr>
                <a:spLocks/>
              </p:cNvSpPr>
              <p:nvPr/>
            </p:nvSpPr>
            <p:spPr bwMode="auto">
              <a:xfrm>
                <a:off x="5334" y="1878"/>
                <a:ext cx="89"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2" name="Freeform 127"/>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3" name="Freeform 128"/>
              <p:cNvSpPr>
                <a:spLocks/>
              </p:cNvSpPr>
              <p:nvPr/>
            </p:nvSpPr>
            <p:spPr bwMode="auto">
              <a:xfrm>
                <a:off x="106" y="2398"/>
                <a:ext cx="7465"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4" name="Freeform 129"/>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5" name="Freeform 130"/>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6" name="Freeform 131"/>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7" name="Freeform 132"/>
              <p:cNvSpPr>
                <a:spLocks/>
              </p:cNvSpPr>
              <p:nvPr/>
            </p:nvSpPr>
            <p:spPr bwMode="auto">
              <a:xfrm>
                <a:off x="17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8" name="Freeform 133"/>
              <p:cNvSpPr>
                <a:spLocks/>
              </p:cNvSpPr>
              <p:nvPr/>
            </p:nvSpPr>
            <p:spPr bwMode="auto">
              <a:xfrm>
                <a:off x="346"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9" name="Freeform 134"/>
              <p:cNvSpPr>
                <a:spLocks/>
              </p:cNvSpPr>
              <p:nvPr/>
            </p:nvSpPr>
            <p:spPr bwMode="auto">
              <a:xfrm>
                <a:off x="484" y="2303"/>
                <a:ext cx="30" cy="101"/>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0" name="Freeform 135"/>
              <p:cNvSpPr>
                <a:spLocks/>
              </p:cNvSpPr>
              <p:nvPr/>
            </p:nvSpPr>
            <p:spPr bwMode="auto">
              <a:xfrm>
                <a:off x="456" y="2319"/>
                <a:ext cx="28" cy="85"/>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1" name="Freeform 136"/>
              <p:cNvSpPr>
                <a:spLocks/>
              </p:cNvSpPr>
              <p:nvPr/>
            </p:nvSpPr>
            <p:spPr bwMode="auto">
              <a:xfrm>
                <a:off x="359"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2" name="Freeform 137"/>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3" name="Freeform 138"/>
              <p:cNvSpPr>
                <a:spLocks/>
              </p:cNvSpPr>
              <p:nvPr/>
            </p:nvSpPr>
            <p:spPr bwMode="auto">
              <a:xfrm>
                <a:off x="539" y="2277"/>
                <a:ext cx="66"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4" name="Freeform 139"/>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5" name="Freeform 140"/>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6" name="Freeform 141"/>
              <p:cNvSpPr>
                <a:spLocks/>
              </p:cNvSpPr>
              <p:nvPr/>
            </p:nvSpPr>
            <p:spPr bwMode="auto">
              <a:xfrm>
                <a:off x="514"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7" name="Freeform 142"/>
              <p:cNvSpPr>
                <a:spLocks/>
              </p:cNvSpPr>
              <p:nvPr/>
            </p:nvSpPr>
            <p:spPr bwMode="auto">
              <a:xfrm>
                <a:off x="726"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8" name="Freeform 143"/>
              <p:cNvSpPr>
                <a:spLocks/>
              </p:cNvSpPr>
              <p:nvPr/>
            </p:nvSpPr>
            <p:spPr bwMode="auto">
              <a:xfrm>
                <a:off x="899" y="2303"/>
                <a:ext cx="36"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9" name="Freeform 144"/>
              <p:cNvSpPr>
                <a:spLocks/>
              </p:cNvSpPr>
              <p:nvPr/>
            </p:nvSpPr>
            <p:spPr bwMode="auto">
              <a:xfrm>
                <a:off x="86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0" name="Freeform 145"/>
              <p:cNvSpPr>
                <a:spLocks/>
              </p:cNvSpPr>
              <p:nvPr/>
            </p:nvSpPr>
            <p:spPr bwMode="auto">
              <a:xfrm>
                <a:off x="744"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1" name="Freeform 146"/>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2" name="Freeform 147"/>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3" name="Freeform 148"/>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4" name="Freeform 149"/>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5" name="Freeform 150"/>
              <p:cNvSpPr>
                <a:spLocks/>
              </p:cNvSpPr>
              <p:nvPr/>
            </p:nvSpPr>
            <p:spPr bwMode="auto">
              <a:xfrm>
                <a:off x="93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6" name="Freeform 151"/>
              <p:cNvSpPr>
                <a:spLocks/>
              </p:cNvSpPr>
              <p:nvPr/>
            </p:nvSpPr>
            <p:spPr bwMode="auto">
              <a:xfrm>
                <a:off x="1106"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7" name="Freeform 152"/>
              <p:cNvSpPr>
                <a:spLocks/>
              </p:cNvSpPr>
              <p:nvPr/>
            </p:nvSpPr>
            <p:spPr bwMode="auto">
              <a:xfrm>
                <a:off x="12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8" name="Freeform 153"/>
              <p:cNvSpPr>
                <a:spLocks/>
              </p:cNvSpPr>
              <p:nvPr/>
            </p:nvSpPr>
            <p:spPr bwMode="auto">
              <a:xfrm>
                <a:off x="121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9" name="Freeform 154"/>
              <p:cNvSpPr>
                <a:spLocks/>
              </p:cNvSpPr>
              <p:nvPr/>
            </p:nvSpPr>
            <p:spPr bwMode="auto">
              <a:xfrm>
                <a:off x="112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0" name="Freeform 155"/>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1" name="Freeform 156"/>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2" name="Freeform 157"/>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3" name="Freeform 158"/>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4" name="Freeform 159"/>
              <p:cNvSpPr>
                <a:spLocks/>
              </p:cNvSpPr>
              <p:nvPr/>
            </p:nvSpPr>
            <p:spPr bwMode="auto">
              <a:xfrm>
                <a:off x="1274"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5" name="Freeform 160"/>
              <p:cNvSpPr>
                <a:spLocks/>
              </p:cNvSpPr>
              <p:nvPr/>
            </p:nvSpPr>
            <p:spPr bwMode="auto">
              <a:xfrm>
                <a:off x="1484" y="2319"/>
                <a:ext cx="39" cy="85"/>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6" name="Freeform 161"/>
              <p:cNvSpPr>
                <a:spLocks/>
              </p:cNvSpPr>
              <p:nvPr/>
            </p:nvSpPr>
            <p:spPr bwMode="auto">
              <a:xfrm>
                <a:off x="165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7" name="Freeform 162"/>
              <p:cNvSpPr>
                <a:spLocks/>
              </p:cNvSpPr>
              <p:nvPr/>
            </p:nvSpPr>
            <p:spPr bwMode="auto">
              <a:xfrm>
                <a:off x="162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8" name="Freeform 163"/>
              <p:cNvSpPr>
                <a:spLocks/>
              </p:cNvSpPr>
              <p:nvPr/>
            </p:nvSpPr>
            <p:spPr bwMode="auto">
              <a:xfrm>
                <a:off x="1502" y="2305"/>
                <a:ext cx="67" cy="99"/>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9" name="Freeform 164"/>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0" name="Freeform 165"/>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1" name="Freeform 166"/>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2" name="Freeform 167"/>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3" name="Freeform 168"/>
              <p:cNvSpPr>
                <a:spLocks/>
              </p:cNvSpPr>
              <p:nvPr/>
            </p:nvSpPr>
            <p:spPr bwMode="auto">
              <a:xfrm>
                <a:off x="169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4" name="Freeform 169"/>
              <p:cNvSpPr>
                <a:spLocks/>
              </p:cNvSpPr>
              <p:nvPr/>
            </p:nvSpPr>
            <p:spPr bwMode="auto">
              <a:xfrm>
                <a:off x="186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5" name="Freeform 170"/>
              <p:cNvSpPr>
                <a:spLocks/>
              </p:cNvSpPr>
              <p:nvPr/>
            </p:nvSpPr>
            <p:spPr bwMode="auto">
              <a:xfrm>
                <a:off x="200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6" name="Freeform 171"/>
              <p:cNvSpPr>
                <a:spLocks/>
              </p:cNvSpPr>
              <p:nvPr/>
            </p:nvSpPr>
            <p:spPr bwMode="auto">
              <a:xfrm>
                <a:off x="197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7" name="Freeform 172"/>
              <p:cNvSpPr>
                <a:spLocks/>
              </p:cNvSpPr>
              <p:nvPr/>
            </p:nvSpPr>
            <p:spPr bwMode="auto">
              <a:xfrm>
                <a:off x="188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8" name="Freeform 173"/>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9" name="Freeform 174"/>
              <p:cNvSpPr>
                <a:spLocks/>
              </p:cNvSpPr>
              <p:nvPr/>
            </p:nvSpPr>
            <p:spPr bwMode="auto">
              <a:xfrm>
                <a:off x="205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0" name="Freeform 175"/>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1" name="Freeform 176"/>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2" name="Freeform 177"/>
              <p:cNvSpPr>
                <a:spLocks/>
              </p:cNvSpPr>
              <p:nvPr/>
            </p:nvSpPr>
            <p:spPr bwMode="auto">
              <a:xfrm>
                <a:off x="203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3" name="Freeform 178"/>
              <p:cNvSpPr>
                <a:spLocks/>
              </p:cNvSpPr>
              <p:nvPr/>
            </p:nvSpPr>
            <p:spPr bwMode="auto">
              <a:xfrm>
                <a:off x="224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4" name="Freeform 179"/>
              <p:cNvSpPr>
                <a:spLocks/>
              </p:cNvSpPr>
              <p:nvPr/>
            </p:nvSpPr>
            <p:spPr bwMode="auto">
              <a:xfrm>
                <a:off x="241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5" name="Freeform 180"/>
              <p:cNvSpPr>
                <a:spLocks/>
              </p:cNvSpPr>
              <p:nvPr/>
            </p:nvSpPr>
            <p:spPr bwMode="auto">
              <a:xfrm>
                <a:off x="238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6" name="Freeform 181"/>
              <p:cNvSpPr>
                <a:spLocks/>
              </p:cNvSpPr>
              <p:nvPr/>
            </p:nvSpPr>
            <p:spPr bwMode="auto">
              <a:xfrm>
                <a:off x="2263" y="2305"/>
                <a:ext cx="64"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7" name="Freeform 182"/>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8" name="Freeform 183"/>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9" name="Freeform 184"/>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0" name="Freeform 185"/>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1" name="Freeform 186"/>
              <p:cNvSpPr>
                <a:spLocks/>
              </p:cNvSpPr>
              <p:nvPr/>
            </p:nvSpPr>
            <p:spPr bwMode="auto">
              <a:xfrm>
                <a:off x="245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2" name="Freeform 187"/>
              <p:cNvSpPr>
                <a:spLocks/>
              </p:cNvSpPr>
              <p:nvPr/>
            </p:nvSpPr>
            <p:spPr bwMode="auto">
              <a:xfrm>
                <a:off x="262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3" name="Freeform 188"/>
              <p:cNvSpPr>
                <a:spLocks/>
              </p:cNvSpPr>
              <p:nvPr/>
            </p:nvSpPr>
            <p:spPr bwMode="auto">
              <a:xfrm>
                <a:off x="276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4" name="Freeform 189"/>
              <p:cNvSpPr>
                <a:spLocks/>
              </p:cNvSpPr>
              <p:nvPr/>
            </p:nvSpPr>
            <p:spPr bwMode="auto">
              <a:xfrm>
                <a:off x="273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5" name="Freeform 190"/>
              <p:cNvSpPr>
                <a:spLocks/>
              </p:cNvSpPr>
              <p:nvPr/>
            </p:nvSpPr>
            <p:spPr bwMode="auto">
              <a:xfrm>
                <a:off x="2641"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6" name="Freeform 191"/>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7" name="Freeform 192"/>
              <p:cNvSpPr>
                <a:spLocks/>
              </p:cNvSpPr>
              <p:nvPr/>
            </p:nvSpPr>
            <p:spPr bwMode="auto">
              <a:xfrm>
                <a:off x="281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8" name="Freeform 193"/>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9" name="Freeform 194"/>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0" name="Freeform 195"/>
              <p:cNvSpPr>
                <a:spLocks/>
              </p:cNvSpPr>
              <p:nvPr/>
            </p:nvSpPr>
            <p:spPr bwMode="auto">
              <a:xfrm>
                <a:off x="279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1" name="Freeform 196"/>
              <p:cNvSpPr>
                <a:spLocks/>
              </p:cNvSpPr>
              <p:nvPr/>
            </p:nvSpPr>
            <p:spPr bwMode="auto">
              <a:xfrm>
                <a:off x="3005"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2" name="Freeform 197"/>
              <p:cNvSpPr>
                <a:spLocks/>
              </p:cNvSpPr>
              <p:nvPr/>
            </p:nvSpPr>
            <p:spPr bwMode="auto">
              <a:xfrm>
                <a:off x="3180"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3" name="Freeform 198"/>
              <p:cNvSpPr>
                <a:spLocks/>
              </p:cNvSpPr>
              <p:nvPr/>
            </p:nvSpPr>
            <p:spPr bwMode="auto">
              <a:xfrm>
                <a:off x="3143"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4" name="Freeform 199"/>
              <p:cNvSpPr>
                <a:spLocks/>
              </p:cNvSpPr>
              <p:nvPr/>
            </p:nvSpPr>
            <p:spPr bwMode="auto">
              <a:xfrm>
                <a:off x="3023"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5" name="Freeform 200"/>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6" name="Freeform 201"/>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7" name="Freeform 202"/>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8" name="Freeform 203"/>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9" name="Freeform 204"/>
              <p:cNvSpPr>
                <a:spLocks/>
              </p:cNvSpPr>
              <p:nvPr/>
            </p:nvSpPr>
            <p:spPr bwMode="auto">
              <a:xfrm>
                <a:off x="3191" y="2303"/>
                <a:ext cx="33"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sp>
          <p:nvSpPr>
            <p:cNvPr id="20" name="Freeform 206"/>
            <p:cNvSpPr>
              <a:spLocks/>
            </p:cNvSpPr>
            <p:nvPr/>
          </p:nvSpPr>
          <p:spPr bwMode="auto">
            <a:xfrm>
              <a:off x="335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 name="Freeform 207"/>
            <p:cNvSpPr>
              <a:spLocks/>
            </p:cNvSpPr>
            <p:nvPr/>
          </p:nvSpPr>
          <p:spPr bwMode="auto">
            <a:xfrm>
              <a:off x="350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 name="Freeform 208"/>
            <p:cNvSpPr>
              <a:spLocks/>
            </p:cNvSpPr>
            <p:nvPr/>
          </p:nvSpPr>
          <p:spPr bwMode="auto">
            <a:xfrm>
              <a:off x="347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 name="Freeform 209"/>
            <p:cNvSpPr>
              <a:spLocks/>
            </p:cNvSpPr>
            <p:nvPr/>
          </p:nvSpPr>
          <p:spPr bwMode="auto">
            <a:xfrm>
              <a:off x="3376" y="2305"/>
              <a:ext cx="49"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 name="Freeform 210"/>
            <p:cNvSpPr>
              <a:spLocks/>
            </p:cNvSpPr>
            <p:nvPr/>
          </p:nvSpPr>
          <p:spPr bwMode="auto">
            <a:xfrm>
              <a:off x="3263" y="2287"/>
              <a:ext cx="52"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 name="Freeform 211"/>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 name="Freeform 212"/>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 name="Freeform 213"/>
            <p:cNvSpPr>
              <a:spLocks/>
            </p:cNvSpPr>
            <p:nvPr/>
          </p:nvSpPr>
          <p:spPr bwMode="auto">
            <a:xfrm>
              <a:off x="3675" y="2277"/>
              <a:ext cx="66"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 name="Freeform 214"/>
            <p:cNvSpPr>
              <a:spLocks/>
            </p:cNvSpPr>
            <p:nvPr/>
          </p:nvSpPr>
          <p:spPr bwMode="auto">
            <a:xfrm>
              <a:off x="3530"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 name="Freeform 215"/>
            <p:cNvSpPr>
              <a:spLocks/>
            </p:cNvSpPr>
            <p:nvPr/>
          </p:nvSpPr>
          <p:spPr bwMode="auto">
            <a:xfrm>
              <a:off x="374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 name="Freeform 216"/>
            <p:cNvSpPr>
              <a:spLocks/>
            </p:cNvSpPr>
            <p:nvPr/>
          </p:nvSpPr>
          <p:spPr bwMode="auto">
            <a:xfrm>
              <a:off x="391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 name="Freeform 217"/>
            <p:cNvSpPr>
              <a:spLocks/>
            </p:cNvSpPr>
            <p:nvPr/>
          </p:nvSpPr>
          <p:spPr bwMode="auto">
            <a:xfrm>
              <a:off x="387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2" name="Freeform 218"/>
            <p:cNvSpPr>
              <a:spLocks/>
            </p:cNvSpPr>
            <p:nvPr/>
          </p:nvSpPr>
          <p:spPr bwMode="auto">
            <a:xfrm>
              <a:off x="375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3" name="Freeform 219"/>
            <p:cNvSpPr>
              <a:spLocks/>
            </p:cNvSpPr>
            <p:nvPr/>
          </p:nvSpPr>
          <p:spPr bwMode="auto">
            <a:xfrm>
              <a:off x="3618"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4" name="Freeform 220"/>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5" name="Freeform 221"/>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6" name="Freeform 222"/>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7" name="Freeform 223"/>
            <p:cNvSpPr>
              <a:spLocks/>
            </p:cNvSpPr>
            <p:nvPr/>
          </p:nvSpPr>
          <p:spPr bwMode="auto">
            <a:xfrm>
              <a:off x="3952"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8" name="Freeform 224"/>
            <p:cNvSpPr>
              <a:spLocks/>
            </p:cNvSpPr>
            <p:nvPr/>
          </p:nvSpPr>
          <p:spPr bwMode="auto">
            <a:xfrm>
              <a:off x="412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9" name="Freeform 225"/>
            <p:cNvSpPr>
              <a:spLocks/>
            </p:cNvSpPr>
            <p:nvPr/>
          </p:nvSpPr>
          <p:spPr bwMode="auto">
            <a:xfrm>
              <a:off x="426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0" name="Freeform 226"/>
            <p:cNvSpPr>
              <a:spLocks/>
            </p:cNvSpPr>
            <p:nvPr/>
          </p:nvSpPr>
          <p:spPr bwMode="auto">
            <a:xfrm>
              <a:off x="423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1" name="Freeform 227"/>
            <p:cNvSpPr>
              <a:spLocks/>
            </p:cNvSpPr>
            <p:nvPr/>
          </p:nvSpPr>
          <p:spPr bwMode="auto">
            <a:xfrm>
              <a:off x="4136"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2" name="Freeform 228"/>
            <p:cNvSpPr>
              <a:spLocks/>
            </p:cNvSpPr>
            <p:nvPr/>
          </p:nvSpPr>
          <p:spPr bwMode="auto">
            <a:xfrm>
              <a:off x="4023"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3" name="Freeform 229"/>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4" name="Freeform 230"/>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5" name="Freeform 231"/>
            <p:cNvSpPr>
              <a:spLocks/>
            </p:cNvSpPr>
            <p:nvPr/>
          </p:nvSpPr>
          <p:spPr bwMode="auto">
            <a:xfrm>
              <a:off x="443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6" name="Freeform 232"/>
            <p:cNvSpPr>
              <a:spLocks/>
            </p:cNvSpPr>
            <p:nvPr/>
          </p:nvSpPr>
          <p:spPr bwMode="auto">
            <a:xfrm>
              <a:off x="4290"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7" name="Freeform 233"/>
            <p:cNvSpPr>
              <a:spLocks/>
            </p:cNvSpPr>
            <p:nvPr/>
          </p:nvSpPr>
          <p:spPr bwMode="auto">
            <a:xfrm>
              <a:off x="450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8" name="Freeform 234"/>
            <p:cNvSpPr>
              <a:spLocks/>
            </p:cNvSpPr>
            <p:nvPr/>
          </p:nvSpPr>
          <p:spPr bwMode="auto">
            <a:xfrm>
              <a:off x="467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9" name="Freeform 235"/>
            <p:cNvSpPr>
              <a:spLocks/>
            </p:cNvSpPr>
            <p:nvPr/>
          </p:nvSpPr>
          <p:spPr bwMode="auto">
            <a:xfrm>
              <a:off x="463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0" name="Freeform 236"/>
            <p:cNvSpPr>
              <a:spLocks/>
            </p:cNvSpPr>
            <p:nvPr/>
          </p:nvSpPr>
          <p:spPr bwMode="auto">
            <a:xfrm>
              <a:off x="451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1" name="Freeform 237"/>
            <p:cNvSpPr>
              <a:spLocks/>
            </p:cNvSpPr>
            <p:nvPr/>
          </p:nvSpPr>
          <p:spPr bwMode="auto">
            <a:xfrm>
              <a:off x="4378"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2" name="Freeform 238"/>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3" name="Freeform 239"/>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4" name="Freeform 240"/>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5" name="Freeform 241"/>
            <p:cNvSpPr>
              <a:spLocks/>
            </p:cNvSpPr>
            <p:nvPr/>
          </p:nvSpPr>
          <p:spPr bwMode="auto">
            <a:xfrm>
              <a:off x="4675"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6" name="Freeform 242"/>
            <p:cNvSpPr>
              <a:spLocks/>
            </p:cNvSpPr>
            <p:nvPr/>
          </p:nvSpPr>
          <p:spPr bwMode="auto">
            <a:xfrm>
              <a:off x="4843"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7" name="Freeform 243"/>
            <p:cNvSpPr>
              <a:spLocks/>
            </p:cNvSpPr>
            <p:nvPr/>
          </p:nvSpPr>
          <p:spPr bwMode="auto">
            <a:xfrm>
              <a:off x="498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8" name="Freeform 244"/>
            <p:cNvSpPr>
              <a:spLocks/>
            </p:cNvSpPr>
            <p:nvPr/>
          </p:nvSpPr>
          <p:spPr bwMode="auto">
            <a:xfrm>
              <a:off x="495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9" name="Freeform 245"/>
            <p:cNvSpPr>
              <a:spLocks/>
            </p:cNvSpPr>
            <p:nvPr/>
          </p:nvSpPr>
          <p:spPr bwMode="auto">
            <a:xfrm>
              <a:off x="4857"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0" name="Freeform 246"/>
            <p:cNvSpPr>
              <a:spLocks/>
            </p:cNvSpPr>
            <p:nvPr/>
          </p:nvSpPr>
          <p:spPr bwMode="auto">
            <a:xfrm>
              <a:off x="4747" y="2287"/>
              <a:ext cx="49"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1" name="Freeform 247"/>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2" name="Freeform 248"/>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3" name="Freeform 249"/>
            <p:cNvSpPr>
              <a:spLocks/>
            </p:cNvSpPr>
            <p:nvPr/>
          </p:nvSpPr>
          <p:spPr bwMode="auto">
            <a:xfrm>
              <a:off x="5159"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4" name="Freeform 250"/>
            <p:cNvSpPr>
              <a:spLocks/>
            </p:cNvSpPr>
            <p:nvPr/>
          </p:nvSpPr>
          <p:spPr bwMode="auto">
            <a:xfrm>
              <a:off x="501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5" name="Freeform 251"/>
            <p:cNvSpPr>
              <a:spLocks/>
            </p:cNvSpPr>
            <p:nvPr/>
          </p:nvSpPr>
          <p:spPr bwMode="auto">
            <a:xfrm>
              <a:off x="5224"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6" name="Freeform 252"/>
            <p:cNvSpPr>
              <a:spLocks/>
            </p:cNvSpPr>
            <p:nvPr/>
          </p:nvSpPr>
          <p:spPr bwMode="auto">
            <a:xfrm>
              <a:off x="5396"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7" name="Freeform 253"/>
            <p:cNvSpPr>
              <a:spLocks/>
            </p:cNvSpPr>
            <p:nvPr/>
          </p:nvSpPr>
          <p:spPr bwMode="auto">
            <a:xfrm>
              <a:off x="5360"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8" name="Freeform 254"/>
            <p:cNvSpPr>
              <a:spLocks/>
            </p:cNvSpPr>
            <p:nvPr/>
          </p:nvSpPr>
          <p:spPr bwMode="auto">
            <a:xfrm>
              <a:off x="524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9" name="Freeform 255"/>
            <p:cNvSpPr>
              <a:spLocks/>
            </p:cNvSpPr>
            <p:nvPr/>
          </p:nvSpPr>
          <p:spPr bwMode="auto">
            <a:xfrm>
              <a:off x="5101" y="2287"/>
              <a:ext cx="66"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0" name="Freeform 256"/>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1" name="Freeform 257"/>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2" name="Freeform 258"/>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3" name="Freeform 259"/>
            <p:cNvSpPr>
              <a:spLocks/>
            </p:cNvSpPr>
            <p:nvPr/>
          </p:nvSpPr>
          <p:spPr bwMode="auto">
            <a:xfrm>
              <a:off x="5436" y="2303"/>
              <a:ext cx="32"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4" name="Freeform 260"/>
            <p:cNvSpPr>
              <a:spLocks/>
            </p:cNvSpPr>
            <p:nvPr/>
          </p:nvSpPr>
          <p:spPr bwMode="auto">
            <a:xfrm>
              <a:off x="560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5" name="Freeform 261"/>
            <p:cNvSpPr>
              <a:spLocks/>
            </p:cNvSpPr>
            <p:nvPr/>
          </p:nvSpPr>
          <p:spPr bwMode="auto">
            <a:xfrm>
              <a:off x="57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6" name="Freeform 262"/>
            <p:cNvSpPr>
              <a:spLocks/>
            </p:cNvSpPr>
            <p:nvPr/>
          </p:nvSpPr>
          <p:spPr bwMode="auto">
            <a:xfrm>
              <a:off x="5714" y="2319"/>
              <a:ext cx="29"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7" name="Freeform 263"/>
            <p:cNvSpPr>
              <a:spLocks/>
            </p:cNvSpPr>
            <p:nvPr/>
          </p:nvSpPr>
          <p:spPr bwMode="auto">
            <a:xfrm>
              <a:off x="5618"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8" name="Freeform 264"/>
            <p:cNvSpPr>
              <a:spLocks/>
            </p:cNvSpPr>
            <p:nvPr/>
          </p:nvSpPr>
          <p:spPr bwMode="auto">
            <a:xfrm>
              <a:off x="5505" y="2287"/>
              <a:ext cx="52"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9" name="Freeform 265"/>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0" name="Freeform 266"/>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1" name="Freeform 267"/>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2" name="Freeform 268"/>
            <p:cNvSpPr>
              <a:spLocks/>
            </p:cNvSpPr>
            <p:nvPr/>
          </p:nvSpPr>
          <p:spPr bwMode="auto">
            <a:xfrm>
              <a:off x="577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3" name="Freeform 269"/>
            <p:cNvSpPr>
              <a:spLocks/>
            </p:cNvSpPr>
            <p:nvPr/>
          </p:nvSpPr>
          <p:spPr bwMode="auto">
            <a:xfrm>
              <a:off x="598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4" name="Freeform 270"/>
            <p:cNvSpPr>
              <a:spLocks/>
            </p:cNvSpPr>
            <p:nvPr/>
          </p:nvSpPr>
          <p:spPr bwMode="auto">
            <a:xfrm>
              <a:off x="6157"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5" name="Freeform 271"/>
            <p:cNvSpPr>
              <a:spLocks/>
            </p:cNvSpPr>
            <p:nvPr/>
          </p:nvSpPr>
          <p:spPr bwMode="auto">
            <a:xfrm>
              <a:off x="612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6" name="Freeform 272"/>
            <p:cNvSpPr>
              <a:spLocks/>
            </p:cNvSpPr>
            <p:nvPr/>
          </p:nvSpPr>
          <p:spPr bwMode="auto">
            <a:xfrm>
              <a:off x="600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7" name="Freeform 273"/>
            <p:cNvSpPr>
              <a:spLocks/>
            </p:cNvSpPr>
            <p:nvPr/>
          </p:nvSpPr>
          <p:spPr bwMode="auto">
            <a:xfrm>
              <a:off x="5862"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8" name="Freeform 274"/>
            <p:cNvSpPr>
              <a:spLocks/>
            </p:cNvSpPr>
            <p:nvPr/>
          </p:nvSpPr>
          <p:spPr bwMode="auto">
            <a:xfrm>
              <a:off x="618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9" name="Freeform 275"/>
            <p:cNvSpPr>
              <a:spLocks/>
            </p:cNvSpPr>
            <p:nvPr/>
          </p:nvSpPr>
          <p:spPr bwMode="auto">
            <a:xfrm>
              <a:off x="6399" y="2277"/>
              <a:ext cx="52"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0" name="Freeform 276"/>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1" name="Freeform 277"/>
            <p:cNvSpPr>
              <a:spLocks/>
            </p:cNvSpPr>
            <p:nvPr/>
          </p:nvSpPr>
          <p:spPr bwMode="auto">
            <a:xfrm>
              <a:off x="6171" y="2303"/>
              <a:ext cx="31"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2" name="Freeform 278"/>
            <p:cNvSpPr>
              <a:spLocks/>
            </p:cNvSpPr>
            <p:nvPr/>
          </p:nvSpPr>
          <p:spPr bwMode="auto">
            <a:xfrm>
              <a:off x="633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3" name="Freeform 279"/>
            <p:cNvSpPr>
              <a:spLocks/>
            </p:cNvSpPr>
            <p:nvPr/>
          </p:nvSpPr>
          <p:spPr bwMode="auto">
            <a:xfrm>
              <a:off x="6479" y="2303"/>
              <a:ext cx="29"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4" name="Freeform 280"/>
            <p:cNvSpPr>
              <a:spLocks/>
            </p:cNvSpPr>
            <p:nvPr/>
          </p:nvSpPr>
          <p:spPr bwMode="auto">
            <a:xfrm>
              <a:off x="6449"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5" name="Freeform 281"/>
            <p:cNvSpPr>
              <a:spLocks/>
            </p:cNvSpPr>
            <p:nvPr/>
          </p:nvSpPr>
          <p:spPr bwMode="auto">
            <a:xfrm>
              <a:off x="635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6" name="Freeform 282"/>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7" name="Freeform 283"/>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8" name="Freeform 284"/>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9" name="Freeform 285"/>
            <p:cNvSpPr>
              <a:spLocks/>
            </p:cNvSpPr>
            <p:nvPr/>
          </p:nvSpPr>
          <p:spPr bwMode="auto">
            <a:xfrm>
              <a:off x="6654"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0" name="Freeform 286"/>
            <p:cNvSpPr>
              <a:spLocks/>
            </p:cNvSpPr>
            <p:nvPr/>
          </p:nvSpPr>
          <p:spPr bwMode="auto">
            <a:xfrm>
              <a:off x="6509"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1" name="Freeform 287"/>
            <p:cNvSpPr>
              <a:spLocks/>
            </p:cNvSpPr>
            <p:nvPr/>
          </p:nvSpPr>
          <p:spPr bwMode="auto">
            <a:xfrm>
              <a:off x="671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2" name="Freeform 288"/>
            <p:cNvSpPr>
              <a:spLocks/>
            </p:cNvSpPr>
            <p:nvPr/>
          </p:nvSpPr>
          <p:spPr bwMode="auto">
            <a:xfrm>
              <a:off x="6892" y="2303"/>
              <a:ext cx="39" cy="101"/>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3" name="Freeform 289"/>
            <p:cNvSpPr>
              <a:spLocks/>
            </p:cNvSpPr>
            <p:nvPr/>
          </p:nvSpPr>
          <p:spPr bwMode="auto">
            <a:xfrm>
              <a:off x="6855"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4" name="Freeform 290"/>
            <p:cNvSpPr>
              <a:spLocks/>
            </p:cNvSpPr>
            <p:nvPr/>
          </p:nvSpPr>
          <p:spPr bwMode="auto">
            <a:xfrm>
              <a:off x="6737"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5" name="Freeform 291"/>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6" name="Freeform 292"/>
            <p:cNvSpPr>
              <a:spLocks/>
            </p:cNvSpPr>
            <p:nvPr/>
          </p:nvSpPr>
          <p:spPr bwMode="auto">
            <a:xfrm>
              <a:off x="694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7" name="Freeform 293"/>
            <p:cNvSpPr>
              <a:spLocks/>
            </p:cNvSpPr>
            <p:nvPr/>
          </p:nvSpPr>
          <p:spPr bwMode="auto">
            <a:xfrm>
              <a:off x="7159" y="2277"/>
              <a:ext cx="52"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8" name="Freeform 294"/>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9" name="Freeform 295"/>
            <p:cNvSpPr>
              <a:spLocks/>
            </p:cNvSpPr>
            <p:nvPr/>
          </p:nvSpPr>
          <p:spPr bwMode="auto">
            <a:xfrm>
              <a:off x="6931" y="2303"/>
              <a:ext cx="31"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0" name="Freeform 296"/>
            <p:cNvSpPr>
              <a:spLocks/>
            </p:cNvSpPr>
            <p:nvPr/>
          </p:nvSpPr>
          <p:spPr bwMode="auto">
            <a:xfrm>
              <a:off x="709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1" name="Freeform 297"/>
            <p:cNvSpPr>
              <a:spLocks/>
            </p:cNvSpPr>
            <p:nvPr/>
          </p:nvSpPr>
          <p:spPr bwMode="auto">
            <a:xfrm>
              <a:off x="7240" y="2303"/>
              <a:ext cx="27" cy="101"/>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2" name="Freeform 298"/>
            <p:cNvSpPr>
              <a:spLocks/>
            </p:cNvSpPr>
            <p:nvPr/>
          </p:nvSpPr>
          <p:spPr bwMode="auto">
            <a:xfrm>
              <a:off x="7210"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3" name="Freeform 299"/>
            <p:cNvSpPr>
              <a:spLocks/>
            </p:cNvSpPr>
            <p:nvPr/>
          </p:nvSpPr>
          <p:spPr bwMode="auto">
            <a:xfrm>
              <a:off x="711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4" name="Freeform 300"/>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5" name="Freeform 301"/>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6" name="Freeform 302"/>
            <p:cNvSpPr>
              <a:spLocks/>
            </p:cNvSpPr>
            <p:nvPr/>
          </p:nvSpPr>
          <p:spPr bwMode="auto">
            <a:xfrm>
              <a:off x="741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7" name="Freeform 303"/>
            <p:cNvSpPr>
              <a:spLocks/>
            </p:cNvSpPr>
            <p:nvPr/>
          </p:nvSpPr>
          <p:spPr bwMode="auto">
            <a:xfrm>
              <a:off x="7267" y="2303"/>
              <a:ext cx="43" cy="101"/>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8" name="Freeform 304"/>
            <p:cNvSpPr>
              <a:spLocks/>
            </p:cNvSpPr>
            <p:nvPr/>
          </p:nvSpPr>
          <p:spPr bwMode="auto">
            <a:xfrm>
              <a:off x="747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9" name="Freeform 305"/>
            <p:cNvSpPr>
              <a:spLocks/>
            </p:cNvSpPr>
            <p:nvPr/>
          </p:nvSpPr>
          <p:spPr bwMode="auto">
            <a:xfrm>
              <a:off x="7357" y="2287"/>
              <a:ext cx="66"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pic>
        <p:nvPicPr>
          <p:cNvPr id="18" name="Picture 17" descr="A round pink circle with white text and a black background&#10;&#10;AI-generated content may be incorrect.">
            <a:extLst>
              <a:ext uri="{FF2B5EF4-FFF2-40B4-BE49-F238E27FC236}">
                <a16:creationId xmlns:a16="http://schemas.microsoft.com/office/drawing/2014/main" id="{9374BB58-5A51-828B-B1C9-1575730CD8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43100" y="202228"/>
            <a:ext cx="1676102" cy="1676102"/>
          </a:xfrm>
          <a:prstGeom prst="rect">
            <a:avLst/>
          </a:prstGeom>
        </p:spPr>
      </p:pic>
    </p:spTree>
    <p:extLst>
      <p:ext uri="{BB962C8B-B14F-4D97-AF65-F5344CB8AC3E}">
        <p14:creationId xmlns:p14="http://schemas.microsoft.com/office/powerpoint/2010/main" val="797914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icrosoft YaHei" panose="020B0503020204020204" pitchFamily="34" charset="-122"/>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anose="020B0503020204020204"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anose="020B0503020204020204"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anose="020B0503020204020204"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9B7"/>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9A817FAD-CC6C-2F84-259A-8F994247EA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43100" y="202228"/>
            <a:ext cx="1676102" cy="1676102"/>
          </a:xfrm>
          <a:prstGeom prst="rect">
            <a:avLst/>
          </a:prstGeom>
        </p:spPr>
      </p:pic>
    </p:spTree>
    <p:extLst>
      <p:ext uri="{BB962C8B-B14F-4D97-AF65-F5344CB8AC3E}">
        <p14:creationId xmlns:p14="http://schemas.microsoft.com/office/powerpoint/2010/main" val="3611427762"/>
      </p:ext>
    </p:extLst>
  </p:cSld>
  <p:clrMap bg1="lt1" tx1="dk1" bg2="dk2" tx2="lt2" accent1="accent1" accent2="accent2" accent3="accent3" accent4="accent4" accent5="accent5" accent6="accent6" hlink="hlink" folHlink="folHlink"/>
  <p:sldLayoutIdLst>
    <p:sldLayoutId id="2147483682"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9.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20.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70D5C-8D06-4CA0-A928-8FA4C4CF87BE}"/>
              </a:ext>
            </a:extLst>
          </p:cNvPr>
          <p:cNvPicPr>
            <a:picLocks noChangeAspect="1"/>
          </p:cNvPicPr>
          <p:nvPr/>
        </p:nvPicPr>
        <p:blipFill>
          <a:blip r:embed="rId2"/>
          <a:stretch>
            <a:fillRect/>
          </a:stretch>
        </p:blipFill>
        <p:spPr>
          <a:xfrm flipH="1">
            <a:off x="493960" y="1566001"/>
            <a:ext cx="4139099" cy="5292000"/>
          </a:xfrm>
          <a:prstGeom prst="rect">
            <a:avLst/>
          </a:prstGeom>
        </p:spPr>
      </p:pic>
      <p:sp>
        <p:nvSpPr>
          <p:cNvPr id="7" name="Speech Bubble: Rectangle with Corners Rounded 6">
            <a:extLst>
              <a:ext uri="{FF2B5EF4-FFF2-40B4-BE49-F238E27FC236}">
                <a16:creationId xmlns:a16="http://schemas.microsoft.com/office/drawing/2014/main" id="{F6255955-3792-4794-B303-D61B0BD228A2}"/>
              </a:ext>
            </a:extLst>
          </p:cNvPr>
          <p:cNvSpPr/>
          <p:nvPr/>
        </p:nvSpPr>
        <p:spPr>
          <a:xfrm>
            <a:off x="5127018" y="1565999"/>
            <a:ext cx="5883881" cy="2284710"/>
          </a:xfrm>
          <a:custGeom>
            <a:avLst/>
            <a:gdLst>
              <a:gd name="csX0" fmla="*/ 0 w 5883881"/>
              <a:gd name="csY0" fmla="*/ 380793 h 2284710"/>
              <a:gd name="csX1" fmla="*/ 380793 w 5883881"/>
              <a:gd name="csY1" fmla="*/ 0 h 2284710"/>
              <a:gd name="csX2" fmla="*/ 980647 w 5883881"/>
              <a:gd name="csY2" fmla="*/ 0 h 2284710"/>
              <a:gd name="csX3" fmla="*/ 980647 w 5883881"/>
              <a:gd name="csY3" fmla="*/ 0 h 2284710"/>
              <a:gd name="csX4" fmla="*/ 1456261 w 5883881"/>
              <a:gd name="csY4" fmla="*/ 0 h 2284710"/>
              <a:gd name="csX5" fmla="*/ 1961294 w 5883881"/>
              <a:gd name="csY5" fmla="*/ 0 h 2284710"/>
              <a:gd name="csX6" fmla="*/ 2451617 w 5883881"/>
              <a:gd name="csY6" fmla="*/ 0 h 2284710"/>
              <a:gd name="csX7" fmla="*/ 3000882 w 5883881"/>
              <a:gd name="csY7" fmla="*/ 0 h 2284710"/>
              <a:gd name="csX8" fmla="*/ 3672205 w 5883881"/>
              <a:gd name="csY8" fmla="*/ 0 h 2284710"/>
              <a:gd name="csX9" fmla="*/ 4343529 w 5883881"/>
              <a:gd name="csY9" fmla="*/ 0 h 2284710"/>
              <a:gd name="csX10" fmla="*/ 4892794 w 5883881"/>
              <a:gd name="csY10" fmla="*/ 0 h 2284710"/>
              <a:gd name="csX11" fmla="*/ 5503088 w 5883881"/>
              <a:gd name="csY11" fmla="*/ 0 h 2284710"/>
              <a:gd name="csX12" fmla="*/ 5883881 w 5883881"/>
              <a:gd name="csY12" fmla="*/ 380793 h 2284710"/>
              <a:gd name="csX13" fmla="*/ 5883881 w 5883881"/>
              <a:gd name="csY13" fmla="*/ 856771 h 2284710"/>
              <a:gd name="csX14" fmla="*/ 5883881 w 5883881"/>
              <a:gd name="csY14" fmla="*/ 1332748 h 2284710"/>
              <a:gd name="csX15" fmla="*/ 5883881 w 5883881"/>
              <a:gd name="csY15" fmla="*/ 1332748 h 2284710"/>
              <a:gd name="csX16" fmla="*/ 5883881 w 5883881"/>
              <a:gd name="csY16" fmla="*/ 1903925 h 2284710"/>
              <a:gd name="csX17" fmla="*/ 5883881 w 5883881"/>
              <a:gd name="csY17" fmla="*/ 1903917 h 2284710"/>
              <a:gd name="csX18" fmla="*/ 5503088 w 5883881"/>
              <a:gd name="csY18" fmla="*/ 2284710 h 2284710"/>
              <a:gd name="csX19" fmla="*/ 4984338 w 5883881"/>
              <a:gd name="csY19" fmla="*/ 2284710 h 2284710"/>
              <a:gd name="csX20" fmla="*/ 4404558 w 5883881"/>
              <a:gd name="csY20" fmla="*/ 2284710 h 2284710"/>
              <a:gd name="csX21" fmla="*/ 3763750 w 5883881"/>
              <a:gd name="csY21" fmla="*/ 2284710 h 2284710"/>
              <a:gd name="csX22" fmla="*/ 3214485 w 5883881"/>
              <a:gd name="csY22" fmla="*/ 2284710 h 2284710"/>
              <a:gd name="csX23" fmla="*/ 2451617 w 5883881"/>
              <a:gd name="csY23" fmla="*/ 2284710 h 2284710"/>
              <a:gd name="csX24" fmla="*/ 1990713 w 5883881"/>
              <a:gd name="csY24" fmla="*/ 2284710 h 2284710"/>
              <a:gd name="csX25" fmla="*/ 1544519 w 5883881"/>
              <a:gd name="csY25" fmla="*/ 2284710 h 2284710"/>
              <a:gd name="csX26" fmla="*/ 980647 w 5883881"/>
              <a:gd name="csY26" fmla="*/ 2284710 h 2284710"/>
              <a:gd name="csX27" fmla="*/ 980647 w 5883881"/>
              <a:gd name="csY27" fmla="*/ 2284710 h 2284710"/>
              <a:gd name="csX28" fmla="*/ 380793 w 5883881"/>
              <a:gd name="csY28" fmla="*/ 2284710 h 2284710"/>
              <a:gd name="csX29" fmla="*/ 0 w 5883881"/>
              <a:gd name="csY29" fmla="*/ 1903917 h 2284710"/>
              <a:gd name="csX30" fmla="*/ 0 w 5883881"/>
              <a:gd name="csY30" fmla="*/ 1903925 h 2284710"/>
              <a:gd name="csX31" fmla="*/ -517546 w 5883881"/>
              <a:gd name="csY31" fmla="*/ 1986304 h 2284710"/>
              <a:gd name="csX32" fmla="*/ -269124 w 5883881"/>
              <a:gd name="csY32" fmla="*/ 1672597 h 2284710"/>
              <a:gd name="csX33" fmla="*/ 0 w 5883881"/>
              <a:gd name="csY33" fmla="*/ 1332748 h 2284710"/>
              <a:gd name="csX34" fmla="*/ 0 w 5883881"/>
              <a:gd name="csY34" fmla="*/ 866290 h 2284710"/>
              <a:gd name="csX35" fmla="*/ 0 w 5883881"/>
              <a:gd name="csY35" fmla="*/ 380793 h 22847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5883881" h="2284710" fill="none" extrusionOk="0">
                <a:moveTo>
                  <a:pt x="0" y="380793"/>
                </a:moveTo>
                <a:cubicBezTo>
                  <a:pt x="51634" y="171767"/>
                  <a:pt x="175152" y="-17435"/>
                  <a:pt x="380793" y="0"/>
                </a:cubicBezTo>
                <a:cubicBezTo>
                  <a:pt x="511568" y="4269"/>
                  <a:pt x="848610" y="-18994"/>
                  <a:pt x="980647" y="0"/>
                </a:cubicBezTo>
                <a:lnTo>
                  <a:pt x="980647" y="0"/>
                </a:lnTo>
                <a:cubicBezTo>
                  <a:pt x="1151377" y="4888"/>
                  <a:pt x="1230742" y="20323"/>
                  <a:pt x="1456261" y="0"/>
                </a:cubicBezTo>
                <a:cubicBezTo>
                  <a:pt x="1681780" y="-20323"/>
                  <a:pt x="1844267" y="-5121"/>
                  <a:pt x="1961294" y="0"/>
                </a:cubicBezTo>
                <a:cubicBezTo>
                  <a:pt x="2078321" y="5121"/>
                  <a:pt x="2302760" y="20060"/>
                  <a:pt x="2451617" y="0"/>
                </a:cubicBezTo>
                <a:cubicBezTo>
                  <a:pt x="2716984" y="9086"/>
                  <a:pt x="2762162" y="24812"/>
                  <a:pt x="3000882" y="0"/>
                </a:cubicBezTo>
                <a:cubicBezTo>
                  <a:pt x="3239603" y="-24812"/>
                  <a:pt x="3462894" y="2"/>
                  <a:pt x="3672205" y="0"/>
                </a:cubicBezTo>
                <a:cubicBezTo>
                  <a:pt x="3881516" y="-2"/>
                  <a:pt x="4130557" y="-1426"/>
                  <a:pt x="4343529" y="0"/>
                </a:cubicBezTo>
                <a:cubicBezTo>
                  <a:pt x="4556501" y="1426"/>
                  <a:pt x="4674110" y="14846"/>
                  <a:pt x="4892794" y="0"/>
                </a:cubicBezTo>
                <a:cubicBezTo>
                  <a:pt x="5111479" y="-14846"/>
                  <a:pt x="5367848" y="3195"/>
                  <a:pt x="5503088" y="0"/>
                </a:cubicBezTo>
                <a:cubicBezTo>
                  <a:pt x="5732819" y="-23905"/>
                  <a:pt x="5869183" y="174812"/>
                  <a:pt x="5883881" y="380793"/>
                </a:cubicBezTo>
                <a:cubicBezTo>
                  <a:pt x="5902347" y="536941"/>
                  <a:pt x="5894051" y="686178"/>
                  <a:pt x="5883881" y="856771"/>
                </a:cubicBezTo>
                <a:cubicBezTo>
                  <a:pt x="5873711" y="1027364"/>
                  <a:pt x="5873472" y="1200983"/>
                  <a:pt x="5883881" y="1332748"/>
                </a:cubicBezTo>
                <a:lnTo>
                  <a:pt x="5883881" y="1332748"/>
                </a:lnTo>
                <a:cubicBezTo>
                  <a:pt x="5908974" y="1594324"/>
                  <a:pt x="5902869" y="1781134"/>
                  <a:pt x="5883881" y="1903925"/>
                </a:cubicBezTo>
                <a:lnTo>
                  <a:pt x="5883881" y="1903917"/>
                </a:lnTo>
                <a:cubicBezTo>
                  <a:pt x="5885011" y="2120126"/>
                  <a:pt x="5706719" y="2331860"/>
                  <a:pt x="5503088" y="2284710"/>
                </a:cubicBezTo>
                <a:cubicBezTo>
                  <a:pt x="5356622" y="2287721"/>
                  <a:pt x="5170548" y="2259258"/>
                  <a:pt x="4984338" y="2284710"/>
                </a:cubicBezTo>
                <a:cubicBezTo>
                  <a:pt x="4798128" y="2310163"/>
                  <a:pt x="4560734" y="2259431"/>
                  <a:pt x="4404558" y="2284710"/>
                </a:cubicBezTo>
                <a:cubicBezTo>
                  <a:pt x="4248382" y="2309989"/>
                  <a:pt x="3944353" y="2273660"/>
                  <a:pt x="3763750" y="2284710"/>
                </a:cubicBezTo>
                <a:cubicBezTo>
                  <a:pt x="3583147" y="2295760"/>
                  <a:pt x="3434693" y="2286523"/>
                  <a:pt x="3214485" y="2284710"/>
                </a:cubicBezTo>
                <a:cubicBezTo>
                  <a:pt x="2994278" y="2282897"/>
                  <a:pt x="2665381" y="2267145"/>
                  <a:pt x="2451617" y="2284710"/>
                </a:cubicBezTo>
                <a:cubicBezTo>
                  <a:pt x="2298275" y="2262551"/>
                  <a:pt x="2218417" y="2302556"/>
                  <a:pt x="1990713" y="2284710"/>
                </a:cubicBezTo>
                <a:cubicBezTo>
                  <a:pt x="1763009" y="2266864"/>
                  <a:pt x="1688447" y="2306637"/>
                  <a:pt x="1544519" y="2284710"/>
                </a:cubicBezTo>
                <a:cubicBezTo>
                  <a:pt x="1400591" y="2262783"/>
                  <a:pt x="1248215" y="2290988"/>
                  <a:pt x="980647" y="2284710"/>
                </a:cubicBezTo>
                <a:lnTo>
                  <a:pt x="980647" y="2284710"/>
                </a:lnTo>
                <a:cubicBezTo>
                  <a:pt x="691305" y="2256766"/>
                  <a:pt x="666856" y="2256353"/>
                  <a:pt x="380793" y="2284710"/>
                </a:cubicBezTo>
                <a:cubicBezTo>
                  <a:pt x="170596" y="2263172"/>
                  <a:pt x="15701" y="2131295"/>
                  <a:pt x="0" y="1903917"/>
                </a:cubicBezTo>
                <a:lnTo>
                  <a:pt x="0" y="1903925"/>
                </a:lnTo>
                <a:cubicBezTo>
                  <a:pt x="-217983" y="1952788"/>
                  <a:pt x="-348820" y="1938804"/>
                  <a:pt x="-517546" y="1986304"/>
                </a:cubicBezTo>
                <a:cubicBezTo>
                  <a:pt x="-452925" y="1932141"/>
                  <a:pt x="-349526" y="1774811"/>
                  <a:pt x="-269124" y="1672597"/>
                </a:cubicBezTo>
                <a:cubicBezTo>
                  <a:pt x="-188722" y="1570383"/>
                  <a:pt x="-63312" y="1418022"/>
                  <a:pt x="0" y="1332748"/>
                </a:cubicBezTo>
                <a:cubicBezTo>
                  <a:pt x="-22536" y="1232841"/>
                  <a:pt x="8458" y="963218"/>
                  <a:pt x="0" y="866290"/>
                </a:cubicBezTo>
                <a:cubicBezTo>
                  <a:pt x="-8458" y="769362"/>
                  <a:pt x="10434" y="616626"/>
                  <a:pt x="0" y="380793"/>
                </a:cubicBezTo>
                <a:close/>
              </a:path>
              <a:path w="5883881" h="2284710" stroke="0" extrusionOk="0">
                <a:moveTo>
                  <a:pt x="0" y="380793"/>
                </a:moveTo>
                <a:cubicBezTo>
                  <a:pt x="13444" y="126733"/>
                  <a:pt x="146084" y="25162"/>
                  <a:pt x="380793" y="0"/>
                </a:cubicBezTo>
                <a:cubicBezTo>
                  <a:pt x="587452" y="18243"/>
                  <a:pt x="727223" y="-21512"/>
                  <a:pt x="980647" y="0"/>
                </a:cubicBezTo>
                <a:lnTo>
                  <a:pt x="980647" y="0"/>
                </a:lnTo>
                <a:cubicBezTo>
                  <a:pt x="1164065" y="-11488"/>
                  <a:pt x="1283227" y="-15133"/>
                  <a:pt x="1426841" y="0"/>
                </a:cubicBezTo>
                <a:cubicBezTo>
                  <a:pt x="1570455" y="15133"/>
                  <a:pt x="1722677" y="471"/>
                  <a:pt x="1902455" y="0"/>
                </a:cubicBezTo>
                <a:cubicBezTo>
                  <a:pt x="2082233" y="-471"/>
                  <a:pt x="2308309" y="-20665"/>
                  <a:pt x="2451617" y="0"/>
                </a:cubicBezTo>
                <a:cubicBezTo>
                  <a:pt x="2668183" y="-10310"/>
                  <a:pt x="2828959" y="-30679"/>
                  <a:pt x="3122941" y="0"/>
                </a:cubicBezTo>
                <a:cubicBezTo>
                  <a:pt x="3416923" y="30679"/>
                  <a:pt x="3520035" y="-24415"/>
                  <a:pt x="3702720" y="0"/>
                </a:cubicBezTo>
                <a:cubicBezTo>
                  <a:pt x="3885405" y="24415"/>
                  <a:pt x="4096329" y="14284"/>
                  <a:pt x="4282500" y="0"/>
                </a:cubicBezTo>
                <a:cubicBezTo>
                  <a:pt x="4468671" y="-14284"/>
                  <a:pt x="4735280" y="-5283"/>
                  <a:pt x="4862279" y="0"/>
                </a:cubicBezTo>
                <a:cubicBezTo>
                  <a:pt x="4989278" y="5283"/>
                  <a:pt x="5253882" y="-13834"/>
                  <a:pt x="5503088" y="0"/>
                </a:cubicBezTo>
                <a:cubicBezTo>
                  <a:pt x="5708310" y="-9162"/>
                  <a:pt x="5855060" y="137714"/>
                  <a:pt x="5883881" y="380793"/>
                </a:cubicBezTo>
                <a:cubicBezTo>
                  <a:pt x="5890064" y="609806"/>
                  <a:pt x="5879932" y="627550"/>
                  <a:pt x="5883881" y="847251"/>
                </a:cubicBezTo>
                <a:cubicBezTo>
                  <a:pt x="5887830" y="1066952"/>
                  <a:pt x="5887241" y="1142814"/>
                  <a:pt x="5883881" y="1332748"/>
                </a:cubicBezTo>
                <a:lnTo>
                  <a:pt x="5883881" y="1332748"/>
                </a:lnTo>
                <a:cubicBezTo>
                  <a:pt x="5859765" y="1520210"/>
                  <a:pt x="5895776" y="1709185"/>
                  <a:pt x="5883881" y="1903925"/>
                </a:cubicBezTo>
                <a:lnTo>
                  <a:pt x="5883881" y="1903917"/>
                </a:lnTo>
                <a:cubicBezTo>
                  <a:pt x="5889494" y="2145803"/>
                  <a:pt x="5722509" y="2248590"/>
                  <a:pt x="5503088" y="2284710"/>
                </a:cubicBezTo>
                <a:cubicBezTo>
                  <a:pt x="5230836" y="2309199"/>
                  <a:pt x="5091978" y="2262790"/>
                  <a:pt x="4831764" y="2284710"/>
                </a:cubicBezTo>
                <a:cubicBezTo>
                  <a:pt x="4571550" y="2306630"/>
                  <a:pt x="4427377" y="2266411"/>
                  <a:pt x="4160441" y="2284710"/>
                </a:cubicBezTo>
                <a:cubicBezTo>
                  <a:pt x="3893505" y="2303009"/>
                  <a:pt x="3762488" y="2262624"/>
                  <a:pt x="3580661" y="2284710"/>
                </a:cubicBezTo>
                <a:cubicBezTo>
                  <a:pt x="3398834" y="2306796"/>
                  <a:pt x="2703712" y="2301496"/>
                  <a:pt x="2451617" y="2284710"/>
                </a:cubicBezTo>
                <a:cubicBezTo>
                  <a:pt x="2239045" y="2278597"/>
                  <a:pt x="2168344" y="2284499"/>
                  <a:pt x="1946584" y="2284710"/>
                </a:cubicBezTo>
                <a:cubicBezTo>
                  <a:pt x="1724824" y="2284921"/>
                  <a:pt x="1561704" y="2270530"/>
                  <a:pt x="1456261" y="2284710"/>
                </a:cubicBezTo>
                <a:cubicBezTo>
                  <a:pt x="1350818" y="2298890"/>
                  <a:pt x="1079201" y="2277070"/>
                  <a:pt x="980647" y="2284710"/>
                </a:cubicBezTo>
                <a:lnTo>
                  <a:pt x="980647" y="2284710"/>
                </a:lnTo>
                <a:cubicBezTo>
                  <a:pt x="748374" y="2278771"/>
                  <a:pt x="507297" y="2272077"/>
                  <a:pt x="380793" y="2284710"/>
                </a:cubicBezTo>
                <a:cubicBezTo>
                  <a:pt x="180880" y="2310261"/>
                  <a:pt x="-43221" y="2092305"/>
                  <a:pt x="0" y="1903917"/>
                </a:cubicBezTo>
                <a:lnTo>
                  <a:pt x="0" y="1903925"/>
                </a:lnTo>
                <a:cubicBezTo>
                  <a:pt x="-257351" y="1935725"/>
                  <a:pt x="-398160" y="1954780"/>
                  <a:pt x="-517546" y="1986304"/>
                </a:cubicBezTo>
                <a:cubicBezTo>
                  <a:pt x="-458318" y="1929934"/>
                  <a:pt x="-345660" y="1738416"/>
                  <a:pt x="-274299" y="1679133"/>
                </a:cubicBezTo>
                <a:cubicBezTo>
                  <a:pt x="-202938" y="1619850"/>
                  <a:pt x="-118981" y="1486232"/>
                  <a:pt x="0" y="1332748"/>
                </a:cubicBezTo>
                <a:cubicBezTo>
                  <a:pt x="20575" y="1152590"/>
                  <a:pt x="-17814" y="1040697"/>
                  <a:pt x="0" y="885329"/>
                </a:cubicBezTo>
                <a:cubicBezTo>
                  <a:pt x="17814" y="729961"/>
                  <a:pt x="13003" y="519054"/>
                  <a:pt x="0" y="380793"/>
                </a:cubicBezTo>
                <a:close/>
              </a:path>
            </a:pathLst>
          </a:custGeom>
          <a:solidFill>
            <a:srgbClr val="FFFF66"/>
          </a:solidFill>
          <a:ln w="38100">
            <a:solidFill>
              <a:srgbClr val="FFC000"/>
            </a:solidFill>
            <a:prstDash val="sysDash"/>
            <a:extLst>
              <a:ext uri="{C807C97D-BFC1-408E-A445-0C87EB9F89A2}">
                <ask:lineSketchStyleProps xmlns:ask="http://schemas.microsoft.com/office/drawing/2018/sketchyshapes" sd="3244475365">
                  <a:prstGeom prst="wedgeRoundRectCallout">
                    <a:avLst>
                      <a:gd name="adj1" fmla="val -58796"/>
                      <a:gd name="adj2" fmla="val 36939"/>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Trong bài đọc </a:t>
            </a:r>
            <a:r>
              <a:rPr kumimoji="0" lang="en-US" sz="4000" b="1" i="1"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Nhà</a:t>
            </a:r>
            <a:r>
              <a:rPr kumimoji="0" lang="en-US" sz="4000" b="1" i="1"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4000" b="1" i="1"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Rông</a:t>
            </a:r>
            <a:r>
              <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có từ nào em chưa hiểu nghĩa? </a:t>
            </a:r>
          </a:p>
        </p:txBody>
      </p:sp>
      <p:pic>
        <p:nvPicPr>
          <p:cNvPr id="8" name="Picture 7">
            <a:extLst>
              <a:ext uri="{FF2B5EF4-FFF2-40B4-BE49-F238E27FC236}">
                <a16:creationId xmlns:a16="http://schemas.microsoft.com/office/drawing/2014/main" id="{A082A846-5816-481F-8E61-6D5FEAF422F9}"/>
              </a:ext>
            </a:extLst>
          </p:cNvPr>
          <p:cNvPicPr>
            <a:picLocks noChangeAspect="1"/>
          </p:cNvPicPr>
          <p:nvPr/>
        </p:nvPicPr>
        <p:blipFill rotWithShape="1">
          <a:blip r:embed="rId3"/>
          <a:srcRect l="9773" b="26815"/>
          <a:stretch/>
        </p:blipFill>
        <p:spPr>
          <a:xfrm>
            <a:off x="8178990" y="3258001"/>
            <a:ext cx="3519050" cy="3600000"/>
          </a:xfrm>
          <a:prstGeom prst="rect">
            <a:avLst/>
          </a:prstGeom>
        </p:spPr>
      </p:pic>
    </p:spTree>
    <p:extLst>
      <p:ext uri="{BB962C8B-B14F-4D97-AF65-F5344CB8AC3E}">
        <p14:creationId xmlns:p14="http://schemas.microsoft.com/office/powerpoint/2010/main" val="2206858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6667">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32" presetClass="emph" presetSubtype="0" fill="hold" nodeType="with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grpId="0" nodeType="withEffect" p14:presetBounceEnd="66000">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14:bounceEnd="66000">
                                          <p:cBhvr additive="base">
                                            <p:cTn id="2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3"/>
                                            </p:tgtEl>
                                            <p:attrNameLst>
                                              <p:attrName>r</p:attrName>
                                            </p:attrNameLst>
                                          </p:cBhvr>
                                        </p:animRot>
                                        <p:animRot by="-240000">
                                          <p:cBhvr>
                                            <p:cTn id="25" dur="200" fill="hold">
                                              <p:stCondLst>
                                                <p:cond delay="200"/>
                                              </p:stCondLst>
                                            </p:cTn>
                                            <p:tgtEl>
                                              <p:spTgt spid="3"/>
                                            </p:tgtEl>
                                            <p:attrNameLst>
                                              <p:attrName>r</p:attrName>
                                            </p:attrNameLst>
                                          </p:cBhvr>
                                        </p:animRot>
                                        <p:animRot by="240000">
                                          <p:cBhvr>
                                            <p:cTn id="26" dur="200" fill="hold">
                                              <p:stCondLst>
                                                <p:cond delay="400"/>
                                              </p:stCondLst>
                                            </p:cTn>
                                            <p:tgtEl>
                                              <p:spTgt spid="3"/>
                                            </p:tgtEl>
                                            <p:attrNameLst>
                                              <p:attrName>r</p:attrName>
                                            </p:attrNameLst>
                                          </p:cBhvr>
                                        </p:animRot>
                                        <p:animRot by="-240000">
                                          <p:cBhvr>
                                            <p:cTn id="27" dur="200" fill="hold">
                                              <p:stCondLst>
                                                <p:cond delay="600"/>
                                              </p:stCondLst>
                                            </p:cTn>
                                            <p:tgtEl>
                                              <p:spTgt spid="3"/>
                                            </p:tgtEl>
                                            <p:attrNameLst>
                                              <p:attrName>r</p:attrName>
                                            </p:attrNameLst>
                                          </p:cBhvr>
                                        </p:animRot>
                                        <p:animRot by="120000">
                                          <p:cBhvr>
                                            <p:cTn id="28" dur="200" fill="hold">
                                              <p:stCondLst>
                                                <p:cond delay="800"/>
                                              </p:stCondLst>
                                            </p:cTn>
                                            <p:tgtEl>
                                              <p:spTgt spid="3"/>
                                            </p:tgtEl>
                                            <p:attrNameLst>
                                              <p:attrName>r</p:attrName>
                                            </p:attrNameLst>
                                          </p:cBhvr>
                                        </p:animRot>
                                      </p:childTnLst>
                                    </p:cTn>
                                  </p:par>
                                  <p:par>
                                    <p:cTn id="29" presetID="2" presetClass="entr" presetSubtype="4"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E8C8070-4A18-4AB7-B39C-33675B94B890}"/>
              </a:ext>
            </a:extLst>
          </p:cNvPr>
          <p:cNvSpPr/>
          <p:nvPr/>
        </p:nvSpPr>
        <p:spPr>
          <a:xfrm>
            <a:off x="491115" y="483604"/>
            <a:ext cx="10992047" cy="1444207"/>
          </a:xfrm>
          <a:custGeom>
            <a:avLst/>
            <a:gdLst>
              <a:gd name="csX0" fmla="*/ 0 w 10992047"/>
              <a:gd name="csY0" fmla="*/ 352690 h 1444207"/>
              <a:gd name="csX1" fmla="*/ 352690 w 10992047"/>
              <a:gd name="csY1" fmla="*/ 0 h 1444207"/>
              <a:gd name="csX2" fmla="*/ 10639357 w 10992047"/>
              <a:gd name="csY2" fmla="*/ 0 h 1444207"/>
              <a:gd name="csX3" fmla="*/ 10992047 w 10992047"/>
              <a:gd name="csY3" fmla="*/ 352690 h 1444207"/>
              <a:gd name="csX4" fmla="*/ 10992047 w 10992047"/>
              <a:gd name="csY4" fmla="*/ 1091517 h 1444207"/>
              <a:gd name="csX5" fmla="*/ 10639357 w 10992047"/>
              <a:gd name="csY5" fmla="*/ 1444207 h 1444207"/>
              <a:gd name="csX6" fmla="*/ 352690 w 10992047"/>
              <a:gd name="csY6" fmla="*/ 1444207 h 1444207"/>
              <a:gd name="csX7" fmla="*/ 0 w 10992047"/>
              <a:gd name="csY7" fmla="*/ 1091517 h 1444207"/>
              <a:gd name="csX8" fmla="*/ 0 w 10992047"/>
              <a:gd name="csY8" fmla="*/ 352690 h 14442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err="1">
                <a:solidFill>
                  <a:srgbClr val="002060"/>
                </a:solidFill>
                <a:latin typeface="Calibri" panose="020F0502020204030204" pitchFamily="34" charset="0"/>
                <a:cs typeface="Calibri" panose="020F0502020204030204" pitchFamily="34" charset="0"/>
              </a:rPr>
              <a:t>Tây</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Nguyên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vùng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cao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nguyên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thuộc</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miền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Trung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gồm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các</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tỉnh</a:t>
            </a:r>
            <a:r>
              <a:rPr lang="en-US" sz="3600" dirty="0">
                <a:solidFill>
                  <a:srgbClr val="002060"/>
                </a:solidFill>
                <a:latin typeface="Calibri" panose="020F0502020204030204" pitchFamily="34" charset="0"/>
                <a:cs typeface="Calibri" panose="020F0502020204030204" pitchFamily="34" charset="0"/>
              </a:rPr>
              <a:t> Kon Tum, Gia Lai, </a:t>
            </a:r>
            <a:r>
              <a:rPr lang="en-US" sz="3600" dirty="0" err="1">
                <a:solidFill>
                  <a:srgbClr val="002060"/>
                </a:solidFill>
                <a:latin typeface="Calibri" panose="020F0502020204030204" pitchFamily="34" charset="0"/>
                <a:cs typeface="Calibri" panose="020F0502020204030204" pitchFamily="34" charset="0"/>
              </a:rPr>
              <a:t>Đắk</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Lắk</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Đắk</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Nông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Lâm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Đồng</a:t>
            </a:r>
            <a:r>
              <a:rPr lang="en-US" sz="3600" dirty="0">
                <a:solidFill>
                  <a:srgbClr val="002060"/>
                </a:solidFill>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125227A-5F1D-4ECE-A32A-8D8E62F69A47}"/>
              </a:ext>
            </a:extLst>
          </p:cNvPr>
          <p:cNvPicPr>
            <a:picLocks noChangeAspect="1"/>
          </p:cNvPicPr>
          <p:nvPr/>
        </p:nvPicPr>
        <p:blipFill>
          <a:blip r:embed="rId4"/>
          <a:stretch>
            <a:fillRect/>
          </a:stretch>
        </p:blipFill>
        <p:spPr>
          <a:xfrm>
            <a:off x="8486817" y="1228643"/>
            <a:ext cx="4139099" cy="5292000"/>
          </a:xfrm>
          <a:prstGeom prst="rect">
            <a:avLst/>
          </a:prstGeom>
        </p:spPr>
      </p:pic>
      <p:pic>
        <p:nvPicPr>
          <p:cNvPr id="1026" name="Picture 2" descr="Du Lịch Tây Nguyên - Có Gì Đặc Sắc">
            <a:extLst>
              <a:ext uri="{FF2B5EF4-FFF2-40B4-BE49-F238E27FC236}">
                <a16:creationId xmlns:a16="http://schemas.microsoft.com/office/drawing/2014/main" id="{0926D9DD-6DA2-3119-62BE-6A9DD9678E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008" y="2153510"/>
            <a:ext cx="7293935" cy="347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588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667">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Trò-chơi-chíu.wav"/>
                                            </p:tgtEl>
                                          </p:cMediaNode>
                                        </p:audio>
                                      </p:sub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rò-chơi-chíu.wav"/>
                                            </p:tgtEl>
                                          </p:cMediaNode>
                                        </p:audio>
                                      </p:sub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E8C8070-4A18-4AB7-B39C-33675B94B890}"/>
              </a:ext>
            </a:extLst>
          </p:cNvPr>
          <p:cNvSpPr/>
          <p:nvPr/>
        </p:nvSpPr>
        <p:spPr>
          <a:xfrm>
            <a:off x="491115" y="483604"/>
            <a:ext cx="10992047" cy="1444207"/>
          </a:xfrm>
          <a:custGeom>
            <a:avLst/>
            <a:gdLst>
              <a:gd name="csX0" fmla="*/ 0 w 10992047"/>
              <a:gd name="csY0" fmla="*/ 352690 h 1444207"/>
              <a:gd name="csX1" fmla="*/ 352690 w 10992047"/>
              <a:gd name="csY1" fmla="*/ 0 h 1444207"/>
              <a:gd name="csX2" fmla="*/ 10639357 w 10992047"/>
              <a:gd name="csY2" fmla="*/ 0 h 1444207"/>
              <a:gd name="csX3" fmla="*/ 10992047 w 10992047"/>
              <a:gd name="csY3" fmla="*/ 352690 h 1444207"/>
              <a:gd name="csX4" fmla="*/ 10992047 w 10992047"/>
              <a:gd name="csY4" fmla="*/ 1091517 h 1444207"/>
              <a:gd name="csX5" fmla="*/ 10639357 w 10992047"/>
              <a:gd name="csY5" fmla="*/ 1444207 h 1444207"/>
              <a:gd name="csX6" fmla="*/ 352690 w 10992047"/>
              <a:gd name="csY6" fmla="*/ 1444207 h 1444207"/>
              <a:gd name="csX7" fmla="*/ 0 w 10992047"/>
              <a:gd name="csY7" fmla="*/ 1091517 h 1444207"/>
              <a:gd name="csX8" fmla="*/ 0 w 10992047"/>
              <a:gd name="csY8" fmla="*/ 352690 h 14442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dirty="0">
                <a:solidFill>
                  <a:srgbClr val="002060"/>
                </a:solidFill>
                <a:latin typeface="Calibri" panose="020F0502020204030204" pitchFamily="34" charset="0"/>
                <a:cs typeface="Calibri" panose="020F0502020204030204" pitchFamily="34" charset="0"/>
              </a:rPr>
              <a:t>Tuồn tuột: thẳng một mạch, như không thể giữ lại, cản lại được.</a:t>
            </a:r>
          </a:p>
        </p:txBody>
      </p:sp>
      <p:pic>
        <p:nvPicPr>
          <p:cNvPr id="6" name="Picture 5">
            <a:extLst>
              <a:ext uri="{FF2B5EF4-FFF2-40B4-BE49-F238E27FC236}">
                <a16:creationId xmlns:a16="http://schemas.microsoft.com/office/drawing/2014/main" id="{0125227A-5F1D-4ECE-A32A-8D8E62F69A47}"/>
              </a:ext>
            </a:extLst>
          </p:cNvPr>
          <p:cNvPicPr>
            <a:picLocks noChangeAspect="1"/>
          </p:cNvPicPr>
          <p:nvPr/>
        </p:nvPicPr>
        <p:blipFill>
          <a:blip r:embed="rId4"/>
          <a:stretch>
            <a:fillRect/>
          </a:stretch>
        </p:blipFill>
        <p:spPr>
          <a:xfrm>
            <a:off x="8486817" y="1228643"/>
            <a:ext cx="4139099" cy="5292000"/>
          </a:xfrm>
          <a:prstGeom prst="rect">
            <a:avLst/>
          </a:prstGeom>
        </p:spPr>
      </p:pic>
    </p:spTree>
    <p:extLst>
      <p:ext uri="{BB962C8B-B14F-4D97-AF65-F5344CB8AC3E}">
        <p14:creationId xmlns:p14="http://schemas.microsoft.com/office/powerpoint/2010/main" val="33575373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667">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E8C8070-4A18-4AB7-B39C-33675B94B890}"/>
              </a:ext>
            </a:extLst>
          </p:cNvPr>
          <p:cNvSpPr/>
          <p:nvPr/>
        </p:nvSpPr>
        <p:spPr>
          <a:xfrm>
            <a:off x="491115" y="483604"/>
            <a:ext cx="10992047" cy="1444207"/>
          </a:xfrm>
          <a:custGeom>
            <a:avLst/>
            <a:gdLst>
              <a:gd name="csX0" fmla="*/ 0 w 10992047"/>
              <a:gd name="csY0" fmla="*/ 352690 h 1444207"/>
              <a:gd name="csX1" fmla="*/ 352690 w 10992047"/>
              <a:gd name="csY1" fmla="*/ 0 h 1444207"/>
              <a:gd name="csX2" fmla="*/ 10639357 w 10992047"/>
              <a:gd name="csY2" fmla="*/ 0 h 1444207"/>
              <a:gd name="csX3" fmla="*/ 10992047 w 10992047"/>
              <a:gd name="csY3" fmla="*/ 352690 h 1444207"/>
              <a:gd name="csX4" fmla="*/ 10992047 w 10992047"/>
              <a:gd name="csY4" fmla="*/ 1091517 h 1444207"/>
              <a:gd name="csX5" fmla="*/ 10639357 w 10992047"/>
              <a:gd name="csY5" fmla="*/ 1444207 h 1444207"/>
              <a:gd name="csX6" fmla="*/ 352690 w 10992047"/>
              <a:gd name="csY6" fmla="*/ 1444207 h 1444207"/>
              <a:gd name="csX7" fmla="*/ 0 w 10992047"/>
              <a:gd name="csY7" fmla="*/ 1091517 h 1444207"/>
              <a:gd name="csX8" fmla="*/ 0 w 10992047"/>
              <a:gd name="csY8" fmla="*/ 352690 h 14442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dirty="0">
                <a:solidFill>
                  <a:srgbClr val="002060"/>
                </a:solidFill>
                <a:latin typeface="Calibri" panose="020F0502020204030204" pitchFamily="34" charset="0"/>
                <a:cs typeface="Calibri" panose="020F0502020204030204" pitchFamily="34" charset="0"/>
              </a:rPr>
              <a:t>Nông cụ: đồ dùng để làm ruộng, làm nương (cuốc, cày, bừa, liềm, hái,...)</a:t>
            </a:r>
          </a:p>
        </p:txBody>
      </p:sp>
      <p:pic>
        <p:nvPicPr>
          <p:cNvPr id="6" name="Picture 5">
            <a:extLst>
              <a:ext uri="{FF2B5EF4-FFF2-40B4-BE49-F238E27FC236}">
                <a16:creationId xmlns:a16="http://schemas.microsoft.com/office/drawing/2014/main" id="{0125227A-5F1D-4ECE-A32A-8D8E62F69A47}"/>
              </a:ext>
            </a:extLst>
          </p:cNvPr>
          <p:cNvPicPr>
            <a:picLocks noChangeAspect="1"/>
          </p:cNvPicPr>
          <p:nvPr/>
        </p:nvPicPr>
        <p:blipFill>
          <a:blip r:embed="rId4"/>
          <a:stretch>
            <a:fillRect/>
          </a:stretch>
        </p:blipFill>
        <p:spPr>
          <a:xfrm>
            <a:off x="8486817" y="1228643"/>
            <a:ext cx="4139099" cy="5292000"/>
          </a:xfrm>
          <a:prstGeom prst="rect">
            <a:avLst/>
          </a:prstGeom>
        </p:spPr>
      </p:pic>
      <p:pic>
        <p:nvPicPr>
          <p:cNvPr id="2050" name="Picture 2" descr="Cổng thông tin điện tử Bảo tàng tỉnh Nam Định">
            <a:extLst>
              <a:ext uri="{FF2B5EF4-FFF2-40B4-BE49-F238E27FC236}">
                <a16:creationId xmlns:a16="http://schemas.microsoft.com/office/drawing/2014/main" id="{5FCEF513-E6B9-9CC6-C4FC-A4292695F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723" y="2321331"/>
            <a:ext cx="4965184" cy="315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4922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667">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Trò-chơi-chíu.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rò-chơi-chíu.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A301B9-B5D0-451B-84E2-028CAD7236D5}"/>
              </a:ext>
            </a:extLst>
          </p:cNvPr>
          <p:cNvPicPr>
            <a:picLocks noChangeAspect="1"/>
          </p:cNvPicPr>
          <p:nvPr/>
        </p:nvPicPr>
        <p:blipFill>
          <a:blip r:embed="rId2"/>
          <a:stretch>
            <a:fillRect/>
          </a:stretch>
        </p:blipFill>
        <p:spPr>
          <a:xfrm>
            <a:off x="5360357" y="2498982"/>
            <a:ext cx="6736664" cy="4359018"/>
          </a:xfrm>
          <a:prstGeom prst="rect">
            <a:avLst/>
          </a:prstGeom>
        </p:spPr>
      </p:pic>
      <p:pic>
        <p:nvPicPr>
          <p:cNvPr id="17" name="Picture 16">
            <a:extLst>
              <a:ext uri="{FF2B5EF4-FFF2-40B4-BE49-F238E27FC236}">
                <a16:creationId xmlns:a16="http://schemas.microsoft.com/office/drawing/2014/main" id="{18B54819-A50D-4A69-81E4-6918105E35AC}"/>
              </a:ext>
            </a:extLst>
          </p:cNvPr>
          <p:cNvPicPr>
            <a:picLocks noChangeAspect="1"/>
          </p:cNvPicPr>
          <p:nvPr/>
        </p:nvPicPr>
        <p:blipFill>
          <a:blip r:embed="rId3"/>
          <a:stretch>
            <a:fillRect/>
          </a:stretch>
        </p:blipFill>
        <p:spPr>
          <a:xfrm>
            <a:off x="-161518" y="1288403"/>
            <a:ext cx="6078239" cy="3926164"/>
          </a:xfrm>
          <a:prstGeom prst="rect">
            <a:avLst/>
          </a:prstGeom>
        </p:spPr>
      </p:pic>
      <p:pic>
        <p:nvPicPr>
          <p:cNvPr id="18" name="Picture 17">
            <a:extLst>
              <a:ext uri="{FF2B5EF4-FFF2-40B4-BE49-F238E27FC236}">
                <a16:creationId xmlns:a16="http://schemas.microsoft.com/office/drawing/2014/main" id="{1E0CB674-E875-4051-9BE3-E8A61FA6ADB4}"/>
              </a:ext>
            </a:extLst>
          </p:cNvPr>
          <p:cNvPicPr>
            <a:picLocks noChangeAspect="1"/>
          </p:cNvPicPr>
          <p:nvPr/>
        </p:nvPicPr>
        <p:blipFill>
          <a:blip r:embed="rId4"/>
          <a:stretch>
            <a:fillRect/>
          </a:stretch>
        </p:blipFill>
        <p:spPr>
          <a:xfrm>
            <a:off x="2971529" y="-76260"/>
            <a:ext cx="6248942" cy="4163929"/>
          </a:xfrm>
          <a:prstGeom prst="rect">
            <a:avLst/>
          </a:prstGeom>
        </p:spPr>
      </p:pic>
    </p:spTree>
    <p:extLst>
      <p:ext uri="{BB962C8B-B14F-4D97-AF65-F5344CB8AC3E}">
        <p14:creationId xmlns:p14="http://schemas.microsoft.com/office/powerpoint/2010/main" val="29905548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FA88E5-5C5C-4DB0-9A6C-C31FFEDFE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C524A8C-628F-D5BE-D521-E7BF8BBD012A}"/>
              </a:ext>
            </a:extLst>
          </p:cNvPr>
          <p:cNvPicPr>
            <a:picLocks noChangeAspect="1"/>
          </p:cNvPicPr>
          <p:nvPr/>
        </p:nvPicPr>
        <p:blipFill>
          <a:blip r:embed="rId3"/>
          <a:stretch>
            <a:fillRect/>
          </a:stretch>
        </p:blipFill>
        <p:spPr>
          <a:xfrm>
            <a:off x="2878213" y="2620410"/>
            <a:ext cx="5578323" cy="2493480"/>
          </a:xfrm>
          <a:prstGeom prst="rect">
            <a:avLst/>
          </a:prstGeom>
        </p:spPr>
      </p:pic>
    </p:spTree>
    <p:extLst>
      <p:ext uri="{BB962C8B-B14F-4D97-AF65-F5344CB8AC3E}">
        <p14:creationId xmlns:p14="http://schemas.microsoft.com/office/powerpoint/2010/main" val="39860944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B6583D2-327E-4DAB-93AB-6FD826938D81}"/>
              </a:ext>
            </a:extLst>
          </p:cNvPr>
          <p:cNvGrpSpPr/>
          <p:nvPr/>
        </p:nvGrpSpPr>
        <p:grpSpPr>
          <a:xfrm>
            <a:off x="159375" y="0"/>
            <a:ext cx="11723579" cy="1541721"/>
            <a:chOff x="392221" y="1026634"/>
            <a:chExt cx="11723579" cy="1541721"/>
          </a:xfrm>
        </p:grpSpPr>
        <p:sp>
          <p:nvSpPr>
            <p:cNvPr id="7" name="Rectangle: Rounded Corners 6">
              <a:extLst>
                <a:ext uri="{FF2B5EF4-FFF2-40B4-BE49-F238E27FC236}">
                  <a16:creationId xmlns:a16="http://schemas.microsoft.com/office/drawing/2014/main" id="{4C31A62A-8CE9-42FF-AE97-16DC28B15404}"/>
                </a:ext>
              </a:extLst>
            </p:cNvPr>
            <p:cNvSpPr/>
            <p:nvPr/>
          </p:nvSpPr>
          <p:spPr>
            <a:xfrm>
              <a:off x="749930" y="1314529"/>
              <a:ext cx="11365870" cy="1253826"/>
            </a:xfrm>
            <a:custGeom>
              <a:avLst/>
              <a:gdLst>
                <a:gd name="csX0" fmla="*/ 0 w 11365870"/>
                <a:gd name="csY0" fmla="*/ 306197 h 1253826"/>
                <a:gd name="csX1" fmla="*/ 306197 w 11365870"/>
                <a:gd name="csY1" fmla="*/ 0 h 1253826"/>
                <a:gd name="csX2" fmla="*/ 11059673 w 11365870"/>
                <a:gd name="csY2" fmla="*/ 0 h 1253826"/>
                <a:gd name="csX3" fmla="*/ 11365870 w 11365870"/>
                <a:gd name="csY3" fmla="*/ 306197 h 1253826"/>
                <a:gd name="csX4" fmla="*/ 11365870 w 11365870"/>
                <a:gd name="csY4" fmla="*/ 947629 h 1253826"/>
                <a:gd name="csX5" fmla="*/ 11059673 w 11365870"/>
                <a:gd name="csY5" fmla="*/ 1253826 h 1253826"/>
                <a:gd name="csX6" fmla="*/ 306197 w 11365870"/>
                <a:gd name="csY6" fmla="*/ 1253826 h 1253826"/>
                <a:gd name="csX7" fmla="*/ 0 w 11365870"/>
                <a:gd name="csY7" fmla="*/ 947629 h 1253826"/>
                <a:gd name="csX8" fmla="*/ 0 w 11365870"/>
                <a:gd name="csY8" fmla="*/ 306197 h 12538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1253826" fill="none" extrusionOk="0">
                  <a:moveTo>
                    <a:pt x="0" y="306197"/>
                  </a:moveTo>
                  <a:cubicBezTo>
                    <a:pt x="-3295" y="148634"/>
                    <a:pt x="123747" y="-8966"/>
                    <a:pt x="306197" y="0"/>
                  </a:cubicBezTo>
                  <a:cubicBezTo>
                    <a:pt x="3312740" y="-35273"/>
                    <a:pt x="5964692" y="-144294"/>
                    <a:pt x="11059673" y="0"/>
                  </a:cubicBezTo>
                  <a:cubicBezTo>
                    <a:pt x="11233294" y="1374"/>
                    <a:pt x="11363501" y="135092"/>
                    <a:pt x="11365870" y="306197"/>
                  </a:cubicBezTo>
                  <a:cubicBezTo>
                    <a:pt x="11353058" y="447305"/>
                    <a:pt x="11344003" y="710587"/>
                    <a:pt x="11365870" y="947629"/>
                  </a:cubicBezTo>
                  <a:cubicBezTo>
                    <a:pt x="11368003" y="1115124"/>
                    <a:pt x="11241543" y="1239991"/>
                    <a:pt x="11059673" y="1253826"/>
                  </a:cubicBezTo>
                  <a:cubicBezTo>
                    <a:pt x="8496739" y="1331351"/>
                    <a:pt x="5584598" y="1210123"/>
                    <a:pt x="306197" y="1253826"/>
                  </a:cubicBezTo>
                  <a:cubicBezTo>
                    <a:pt x="134457" y="1253097"/>
                    <a:pt x="-15322" y="1116528"/>
                    <a:pt x="0" y="947629"/>
                  </a:cubicBezTo>
                  <a:cubicBezTo>
                    <a:pt x="37280" y="638969"/>
                    <a:pt x="-5127" y="504509"/>
                    <a:pt x="0" y="306197"/>
                  </a:cubicBezTo>
                  <a:close/>
                </a:path>
                <a:path w="11365870" h="1253826" stroke="0" extrusionOk="0">
                  <a:moveTo>
                    <a:pt x="0" y="306197"/>
                  </a:moveTo>
                  <a:cubicBezTo>
                    <a:pt x="-711" y="134634"/>
                    <a:pt x="114542" y="18261"/>
                    <a:pt x="306197" y="0"/>
                  </a:cubicBezTo>
                  <a:cubicBezTo>
                    <a:pt x="5637136" y="-95379"/>
                    <a:pt x="6144543" y="58096"/>
                    <a:pt x="11059673" y="0"/>
                  </a:cubicBezTo>
                  <a:cubicBezTo>
                    <a:pt x="11222504" y="-4419"/>
                    <a:pt x="11358690" y="131929"/>
                    <a:pt x="11365870" y="306197"/>
                  </a:cubicBezTo>
                  <a:cubicBezTo>
                    <a:pt x="11359014" y="483138"/>
                    <a:pt x="11406288" y="698880"/>
                    <a:pt x="11365870" y="947629"/>
                  </a:cubicBezTo>
                  <a:cubicBezTo>
                    <a:pt x="11369322" y="1112634"/>
                    <a:pt x="11225843" y="1250899"/>
                    <a:pt x="11059673" y="1253826"/>
                  </a:cubicBezTo>
                  <a:cubicBezTo>
                    <a:pt x="6387815" y="1193920"/>
                    <a:pt x="2418611" y="1336340"/>
                    <a:pt x="306197" y="1253826"/>
                  </a:cubicBezTo>
                  <a:cubicBezTo>
                    <a:pt x="109721" y="1260592"/>
                    <a:pt x="-11180" y="1128084"/>
                    <a:pt x="0" y="947629"/>
                  </a:cubicBezTo>
                  <a:cubicBezTo>
                    <a:pt x="19769" y="845387"/>
                    <a:pt x="-17177" y="550513"/>
                    <a:pt x="0" y="30619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1.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Đặc điểm nổi bật về hình dạng của nhà rông ở Tây Nguyên là gì? Câu văn nào trong bài giúp em nhận ra điều đó? </a:t>
              </a:r>
            </a:p>
          </p:txBody>
        </p:sp>
        <p:pic>
          <p:nvPicPr>
            <p:cNvPr id="8" name="Picture 7">
              <a:extLst>
                <a:ext uri="{FF2B5EF4-FFF2-40B4-BE49-F238E27FC236}">
                  <a16:creationId xmlns:a16="http://schemas.microsoft.com/office/drawing/2014/main" id="{61085A17-FAB1-47C6-BE8F-67DCF75DD005}"/>
                </a:ext>
              </a:extLst>
            </p:cNvPr>
            <p:cNvPicPr>
              <a:picLocks noChangeAspect="1"/>
            </p:cNvPicPr>
            <p:nvPr/>
          </p:nvPicPr>
          <p:blipFill>
            <a:blip r:embed="rId2"/>
            <a:stretch>
              <a:fillRect/>
            </a:stretch>
          </p:blipFill>
          <p:spPr>
            <a:xfrm>
              <a:off x="392221" y="1026634"/>
              <a:ext cx="715413" cy="900000"/>
            </a:xfrm>
            <a:prstGeom prst="rect">
              <a:avLst/>
            </a:prstGeom>
          </p:spPr>
        </p:pic>
      </p:grpSp>
      <p:grpSp>
        <p:nvGrpSpPr>
          <p:cNvPr id="28" name="Group 27">
            <a:extLst>
              <a:ext uri="{FF2B5EF4-FFF2-40B4-BE49-F238E27FC236}">
                <a16:creationId xmlns:a16="http://schemas.microsoft.com/office/drawing/2014/main" id="{21760C58-6AE5-47A2-ACA3-1EB7F70F650A}"/>
              </a:ext>
            </a:extLst>
          </p:cNvPr>
          <p:cNvGrpSpPr/>
          <p:nvPr/>
        </p:nvGrpSpPr>
        <p:grpSpPr>
          <a:xfrm>
            <a:off x="0" y="1449259"/>
            <a:ext cx="11798412" cy="1145086"/>
            <a:chOff x="159375" y="2076927"/>
            <a:chExt cx="11798412" cy="1145086"/>
          </a:xfrm>
        </p:grpSpPr>
        <p:sp>
          <p:nvSpPr>
            <p:cNvPr id="25" name="Rectangle: Rounded Corners 24">
              <a:extLst>
                <a:ext uri="{FF2B5EF4-FFF2-40B4-BE49-F238E27FC236}">
                  <a16:creationId xmlns:a16="http://schemas.microsoft.com/office/drawing/2014/main" id="{0AC4FA07-D13F-4E04-905C-40AB6AC84365}"/>
                </a:ext>
              </a:extLst>
            </p:cNvPr>
            <p:cNvSpPr/>
            <p:nvPr/>
          </p:nvSpPr>
          <p:spPr>
            <a:xfrm>
              <a:off x="591917" y="2388277"/>
              <a:ext cx="11365870" cy="833736"/>
            </a:xfrm>
            <a:custGeom>
              <a:avLst/>
              <a:gdLst>
                <a:gd name="csX0" fmla="*/ 0 w 11365870"/>
                <a:gd name="csY0" fmla="*/ 203607 h 833736"/>
                <a:gd name="csX1" fmla="*/ 203607 w 11365870"/>
                <a:gd name="csY1" fmla="*/ 0 h 833736"/>
                <a:gd name="csX2" fmla="*/ 11162263 w 11365870"/>
                <a:gd name="csY2" fmla="*/ 0 h 833736"/>
                <a:gd name="csX3" fmla="*/ 11365870 w 11365870"/>
                <a:gd name="csY3" fmla="*/ 203607 h 833736"/>
                <a:gd name="csX4" fmla="*/ 11365870 w 11365870"/>
                <a:gd name="csY4" fmla="*/ 630129 h 833736"/>
                <a:gd name="csX5" fmla="*/ 11162263 w 11365870"/>
                <a:gd name="csY5" fmla="*/ 833736 h 833736"/>
                <a:gd name="csX6" fmla="*/ 203607 w 11365870"/>
                <a:gd name="csY6" fmla="*/ 833736 h 833736"/>
                <a:gd name="csX7" fmla="*/ 0 w 11365870"/>
                <a:gd name="csY7" fmla="*/ 630129 h 833736"/>
                <a:gd name="csX8" fmla="*/ 0 w 11365870"/>
                <a:gd name="csY8" fmla="*/ 203607 h 8337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833736" fill="none" extrusionOk="0">
                  <a:moveTo>
                    <a:pt x="0" y="203607"/>
                  </a:moveTo>
                  <a:cubicBezTo>
                    <a:pt x="-4746" y="107788"/>
                    <a:pt x="89640" y="-1020"/>
                    <a:pt x="203607" y="0"/>
                  </a:cubicBezTo>
                  <a:cubicBezTo>
                    <a:pt x="2361523" y="-35273"/>
                    <a:pt x="6774728" y="-144294"/>
                    <a:pt x="11162263" y="0"/>
                  </a:cubicBezTo>
                  <a:cubicBezTo>
                    <a:pt x="11282513" y="2374"/>
                    <a:pt x="11350793" y="78446"/>
                    <a:pt x="11365870" y="203607"/>
                  </a:cubicBezTo>
                  <a:cubicBezTo>
                    <a:pt x="11345908" y="263748"/>
                    <a:pt x="11361945" y="475119"/>
                    <a:pt x="11365870" y="630129"/>
                  </a:cubicBezTo>
                  <a:cubicBezTo>
                    <a:pt x="11378208" y="733248"/>
                    <a:pt x="11278344" y="829798"/>
                    <a:pt x="11162263" y="833736"/>
                  </a:cubicBezTo>
                  <a:cubicBezTo>
                    <a:pt x="6213500" y="911261"/>
                    <a:pt x="5669168" y="790033"/>
                    <a:pt x="203607" y="833736"/>
                  </a:cubicBezTo>
                  <a:cubicBezTo>
                    <a:pt x="86464" y="832435"/>
                    <a:pt x="-10036" y="742441"/>
                    <a:pt x="0" y="630129"/>
                  </a:cubicBezTo>
                  <a:cubicBezTo>
                    <a:pt x="-1124" y="509645"/>
                    <a:pt x="-15828" y="255137"/>
                    <a:pt x="0" y="203607"/>
                  </a:cubicBezTo>
                  <a:close/>
                </a:path>
                <a:path w="11365870" h="833736" stroke="0" extrusionOk="0">
                  <a:moveTo>
                    <a:pt x="0" y="203607"/>
                  </a:moveTo>
                  <a:cubicBezTo>
                    <a:pt x="-5123" y="73456"/>
                    <a:pt x="87926" y="2618"/>
                    <a:pt x="203607" y="0"/>
                  </a:cubicBezTo>
                  <a:cubicBezTo>
                    <a:pt x="3376860" y="-95379"/>
                    <a:pt x="8234083" y="58096"/>
                    <a:pt x="11162263" y="0"/>
                  </a:cubicBezTo>
                  <a:cubicBezTo>
                    <a:pt x="11260235" y="-10191"/>
                    <a:pt x="11360805" y="87518"/>
                    <a:pt x="11365870" y="203607"/>
                  </a:cubicBezTo>
                  <a:cubicBezTo>
                    <a:pt x="11367402" y="314647"/>
                    <a:pt x="11353257" y="573047"/>
                    <a:pt x="11365870" y="630129"/>
                  </a:cubicBezTo>
                  <a:cubicBezTo>
                    <a:pt x="11370416" y="737175"/>
                    <a:pt x="11272723" y="831754"/>
                    <a:pt x="11162263" y="833736"/>
                  </a:cubicBezTo>
                  <a:cubicBezTo>
                    <a:pt x="6461701" y="773830"/>
                    <a:pt x="3723577" y="916250"/>
                    <a:pt x="203607" y="833736"/>
                  </a:cubicBezTo>
                  <a:cubicBezTo>
                    <a:pt x="84638" y="835348"/>
                    <a:pt x="-3652" y="746284"/>
                    <a:pt x="0" y="630129"/>
                  </a:cubicBezTo>
                  <a:cubicBezTo>
                    <a:pt x="-34524" y="507093"/>
                    <a:pt x="10050" y="270934"/>
                    <a:pt x="0" y="20360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2.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Kiến trúc bên trong nhà rông có gì đặc biệt.  </a:t>
              </a:r>
            </a:p>
          </p:txBody>
        </p:sp>
        <p:pic>
          <p:nvPicPr>
            <p:cNvPr id="27" name="Picture 26">
              <a:extLst>
                <a:ext uri="{FF2B5EF4-FFF2-40B4-BE49-F238E27FC236}">
                  <a16:creationId xmlns:a16="http://schemas.microsoft.com/office/drawing/2014/main" id="{37768244-9ED3-4F44-B5E5-6B5F8354A7BD}"/>
                </a:ext>
              </a:extLst>
            </p:cNvPr>
            <p:cNvPicPr>
              <a:picLocks noChangeAspect="1"/>
            </p:cNvPicPr>
            <p:nvPr/>
          </p:nvPicPr>
          <p:blipFill>
            <a:blip r:embed="rId2"/>
            <a:stretch>
              <a:fillRect/>
            </a:stretch>
          </p:blipFill>
          <p:spPr>
            <a:xfrm>
              <a:off x="159375" y="2076927"/>
              <a:ext cx="715413" cy="900000"/>
            </a:xfrm>
            <a:prstGeom prst="rect">
              <a:avLst/>
            </a:prstGeom>
          </p:spPr>
        </p:pic>
      </p:grpSp>
      <p:grpSp>
        <p:nvGrpSpPr>
          <p:cNvPr id="29" name="Group 28">
            <a:extLst>
              <a:ext uri="{FF2B5EF4-FFF2-40B4-BE49-F238E27FC236}">
                <a16:creationId xmlns:a16="http://schemas.microsoft.com/office/drawing/2014/main" id="{08C85925-1614-4C72-B9D7-D7B2553D7AF8}"/>
              </a:ext>
            </a:extLst>
          </p:cNvPr>
          <p:cNvGrpSpPr/>
          <p:nvPr/>
        </p:nvGrpSpPr>
        <p:grpSpPr>
          <a:xfrm>
            <a:off x="0" y="2531435"/>
            <a:ext cx="11798412" cy="1351894"/>
            <a:chOff x="159375" y="2076927"/>
            <a:chExt cx="11798412" cy="1351894"/>
          </a:xfrm>
        </p:grpSpPr>
        <p:sp>
          <p:nvSpPr>
            <p:cNvPr id="30" name="Rectangle: Rounded Corners 29">
              <a:extLst>
                <a:ext uri="{FF2B5EF4-FFF2-40B4-BE49-F238E27FC236}">
                  <a16:creationId xmlns:a16="http://schemas.microsoft.com/office/drawing/2014/main" id="{96505EF6-020F-49CB-8E2D-E4417F7F91CF}"/>
                </a:ext>
              </a:extLst>
            </p:cNvPr>
            <p:cNvSpPr/>
            <p:nvPr/>
          </p:nvSpPr>
          <p:spPr>
            <a:xfrm>
              <a:off x="591917" y="2388276"/>
              <a:ext cx="11365870" cy="1040545"/>
            </a:xfrm>
            <a:custGeom>
              <a:avLst/>
              <a:gdLst>
                <a:gd name="csX0" fmla="*/ 0 w 11365870"/>
                <a:gd name="csY0" fmla="*/ 254111 h 1040545"/>
                <a:gd name="csX1" fmla="*/ 254111 w 11365870"/>
                <a:gd name="csY1" fmla="*/ 0 h 1040545"/>
                <a:gd name="csX2" fmla="*/ 11111759 w 11365870"/>
                <a:gd name="csY2" fmla="*/ 0 h 1040545"/>
                <a:gd name="csX3" fmla="*/ 11365870 w 11365870"/>
                <a:gd name="csY3" fmla="*/ 254111 h 1040545"/>
                <a:gd name="csX4" fmla="*/ 11365870 w 11365870"/>
                <a:gd name="csY4" fmla="*/ 786434 h 1040545"/>
                <a:gd name="csX5" fmla="*/ 11111759 w 11365870"/>
                <a:gd name="csY5" fmla="*/ 1040545 h 1040545"/>
                <a:gd name="csX6" fmla="*/ 254111 w 11365870"/>
                <a:gd name="csY6" fmla="*/ 1040545 h 1040545"/>
                <a:gd name="csX7" fmla="*/ 0 w 11365870"/>
                <a:gd name="csY7" fmla="*/ 786434 h 1040545"/>
                <a:gd name="csX8" fmla="*/ 0 w 11365870"/>
                <a:gd name="csY8" fmla="*/ 254111 h 10405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1040545" fill="none" extrusionOk="0">
                  <a:moveTo>
                    <a:pt x="0" y="254111"/>
                  </a:moveTo>
                  <a:cubicBezTo>
                    <a:pt x="-3937" y="127565"/>
                    <a:pt x="104106" y="-6494"/>
                    <a:pt x="254111" y="0"/>
                  </a:cubicBezTo>
                  <a:cubicBezTo>
                    <a:pt x="4947328" y="-35273"/>
                    <a:pt x="8169490" y="-144294"/>
                    <a:pt x="11111759" y="0"/>
                  </a:cubicBezTo>
                  <a:cubicBezTo>
                    <a:pt x="11257164" y="1541"/>
                    <a:pt x="11358009" y="107141"/>
                    <a:pt x="11365870" y="254111"/>
                  </a:cubicBezTo>
                  <a:cubicBezTo>
                    <a:pt x="11354362" y="467701"/>
                    <a:pt x="11368885" y="537849"/>
                    <a:pt x="11365870" y="786434"/>
                  </a:cubicBezTo>
                  <a:cubicBezTo>
                    <a:pt x="11368179" y="925030"/>
                    <a:pt x="11254690" y="1037738"/>
                    <a:pt x="11111759" y="1040545"/>
                  </a:cubicBezTo>
                  <a:cubicBezTo>
                    <a:pt x="7445514" y="1118070"/>
                    <a:pt x="4373995" y="996842"/>
                    <a:pt x="254111" y="1040545"/>
                  </a:cubicBezTo>
                  <a:cubicBezTo>
                    <a:pt x="97363" y="1035999"/>
                    <a:pt x="-28064" y="926392"/>
                    <a:pt x="0" y="786434"/>
                  </a:cubicBezTo>
                  <a:cubicBezTo>
                    <a:pt x="-35068" y="647466"/>
                    <a:pt x="39784" y="411139"/>
                    <a:pt x="0" y="254111"/>
                  </a:cubicBezTo>
                  <a:close/>
                </a:path>
                <a:path w="11365870" h="1040545" stroke="0" extrusionOk="0">
                  <a:moveTo>
                    <a:pt x="0" y="254111"/>
                  </a:moveTo>
                  <a:cubicBezTo>
                    <a:pt x="-2105" y="106497"/>
                    <a:pt x="102723" y="8947"/>
                    <a:pt x="254111" y="0"/>
                  </a:cubicBezTo>
                  <a:cubicBezTo>
                    <a:pt x="4165574" y="-95379"/>
                    <a:pt x="6881428" y="58096"/>
                    <a:pt x="11111759" y="0"/>
                  </a:cubicBezTo>
                  <a:cubicBezTo>
                    <a:pt x="11229220" y="-16107"/>
                    <a:pt x="11354507" y="105602"/>
                    <a:pt x="11365870" y="254111"/>
                  </a:cubicBezTo>
                  <a:cubicBezTo>
                    <a:pt x="11393620" y="379135"/>
                    <a:pt x="11358866" y="562919"/>
                    <a:pt x="11365870" y="786434"/>
                  </a:cubicBezTo>
                  <a:cubicBezTo>
                    <a:pt x="11372465" y="918937"/>
                    <a:pt x="11236731" y="1025234"/>
                    <a:pt x="11111759" y="1040545"/>
                  </a:cubicBezTo>
                  <a:cubicBezTo>
                    <a:pt x="6965322" y="980639"/>
                    <a:pt x="3621150" y="1123059"/>
                    <a:pt x="254111" y="1040545"/>
                  </a:cubicBezTo>
                  <a:cubicBezTo>
                    <a:pt x="108560" y="1041833"/>
                    <a:pt x="-16799" y="943825"/>
                    <a:pt x="0" y="786434"/>
                  </a:cubicBezTo>
                  <a:cubicBezTo>
                    <a:pt x="15503" y="670371"/>
                    <a:pt x="-895" y="488157"/>
                    <a:pt x="0" y="254111"/>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3.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Đóng vai một người dân Tây Nguyên, giới thiệu những hoạt động chung thường diễn ra ở nhà rông.  </a:t>
              </a:r>
            </a:p>
          </p:txBody>
        </p:sp>
        <p:pic>
          <p:nvPicPr>
            <p:cNvPr id="31" name="Picture 30">
              <a:extLst>
                <a:ext uri="{FF2B5EF4-FFF2-40B4-BE49-F238E27FC236}">
                  <a16:creationId xmlns:a16="http://schemas.microsoft.com/office/drawing/2014/main" id="{3D864943-0CD6-442B-9975-9AE976EFD7C7}"/>
                </a:ext>
              </a:extLst>
            </p:cNvPr>
            <p:cNvPicPr>
              <a:picLocks noChangeAspect="1"/>
            </p:cNvPicPr>
            <p:nvPr/>
          </p:nvPicPr>
          <p:blipFill>
            <a:blip r:embed="rId2"/>
            <a:stretch>
              <a:fillRect/>
            </a:stretch>
          </p:blipFill>
          <p:spPr>
            <a:xfrm>
              <a:off x="159375" y="2076927"/>
              <a:ext cx="715413" cy="900000"/>
            </a:xfrm>
            <a:prstGeom prst="rect">
              <a:avLst/>
            </a:prstGeom>
          </p:spPr>
        </p:pic>
      </p:grpSp>
      <p:grpSp>
        <p:nvGrpSpPr>
          <p:cNvPr id="32" name="Group 31">
            <a:extLst>
              <a:ext uri="{FF2B5EF4-FFF2-40B4-BE49-F238E27FC236}">
                <a16:creationId xmlns:a16="http://schemas.microsoft.com/office/drawing/2014/main" id="{C3B94EEC-0335-4C6C-8A9D-136024295620}"/>
              </a:ext>
            </a:extLst>
          </p:cNvPr>
          <p:cNvGrpSpPr/>
          <p:nvPr/>
        </p:nvGrpSpPr>
        <p:grpSpPr>
          <a:xfrm>
            <a:off x="91778" y="3899691"/>
            <a:ext cx="11798412" cy="1214570"/>
            <a:chOff x="159375" y="2076927"/>
            <a:chExt cx="11798412" cy="1214570"/>
          </a:xfrm>
        </p:grpSpPr>
        <p:sp>
          <p:nvSpPr>
            <p:cNvPr id="33" name="Rectangle: Rounded Corners 32">
              <a:extLst>
                <a:ext uri="{FF2B5EF4-FFF2-40B4-BE49-F238E27FC236}">
                  <a16:creationId xmlns:a16="http://schemas.microsoft.com/office/drawing/2014/main" id="{3E97150C-3298-464D-B800-942EA87943A2}"/>
                </a:ext>
              </a:extLst>
            </p:cNvPr>
            <p:cNvSpPr/>
            <p:nvPr/>
          </p:nvSpPr>
          <p:spPr>
            <a:xfrm>
              <a:off x="591917" y="2388277"/>
              <a:ext cx="11365870" cy="903220"/>
            </a:xfrm>
            <a:custGeom>
              <a:avLst/>
              <a:gdLst>
                <a:gd name="csX0" fmla="*/ 0 w 11365870"/>
                <a:gd name="csY0" fmla="*/ 220575 h 903220"/>
                <a:gd name="csX1" fmla="*/ 220575 w 11365870"/>
                <a:gd name="csY1" fmla="*/ 0 h 903220"/>
                <a:gd name="csX2" fmla="*/ 11145295 w 11365870"/>
                <a:gd name="csY2" fmla="*/ 0 h 903220"/>
                <a:gd name="csX3" fmla="*/ 11365870 w 11365870"/>
                <a:gd name="csY3" fmla="*/ 220575 h 903220"/>
                <a:gd name="csX4" fmla="*/ 11365870 w 11365870"/>
                <a:gd name="csY4" fmla="*/ 682645 h 903220"/>
                <a:gd name="csX5" fmla="*/ 11145295 w 11365870"/>
                <a:gd name="csY5" fmla="*/ 903220 h 903220"/>
                <a:gd name="csX6" fmla="*/ 220575 w 11365870"/>
                <a:gd name="csY6" fmla="*/ 903220 h 903220"/>
                <a:gd name="csX7" fmla="*/ 0 w 11365870"/>
                <a:gd name="csY7" fmla="*/ 682645 h 903220"/>
                <a:gd name="csX8" fmla="*/ 0 w 11365870"/>
                <a:gd name="csY8" fmla="*/ 220575 h 9032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903220" fill="none" extrusionOk="0">
                  <a:moveTo>
                    <a:pt x="0" y="220575"/>
                  </a:moveTo>
                  <a:cubicBezTo>
                    <a:pt x="-2716" y="108272"/>
                    <a:pt x="86224" y="-8421"/>
                    <a:pt x="220575" y="0"/>
                  </a:cubicBezTo>
                  <a:cubicBezTo>
                    <a:pt x="3230285" y="-35273"/>
                    <a:pt x="7250900" y="-144294"/>
                    <a:pt x="11145295" y="0"/>
                  </a:cubicBezTo>
                  <a:cubicBezTo>
                    <a:pt x="11282100" y="4561"/>
                    <a:pt x="11348169" y="83831"/>
                    <a:pt x="11365870" y="220575"/>
                  </a:cubicBezTo>
                  <a:cubicBezTo>
                    <a:pt x="11389340" y="400445"/>
                    <a:pt x="11335489" y="470474"/>
                    <a:pt x="11365870" y="682645"/>
                  </a:cubicBezTo>
                  <a:cubicBezTo>
                    <a:pt x="11369102" y="802021"/>
                    <a:pt x="11277835" y="891599"/>
                    <a:pt x="11145295" y="903220"/>
                  </a:cubicBezTo>
                  <a:cubicBezTo>
                    <a:pt x="9538160" y="980745"/>
                    <a:pt x="2300581" y="859517"/>
                    <a:pt x="220575" y="903220"/>
                  </a:cubicBezTo>
                  <a:cubicBezTo>
                    <a:pt x="91383" y="901177"/>
                    <a:pt x="-20477" y="804185"/>
                    <a:pt x="0" y="682645"/>
                  </a:cubicBezTo>
                  <a:cubicBezTo>
                    <a:pt x="-38278" y="549279"/>
                    <a:pt x="27470" y="431242"/>
                    <a:pt x="0" y="220575"/>
                  </a:cubicBezTo>
                  <a:close/>
                </a:path>
                <a:path w="11365870" h="903220" stroke="0" extrusionOk="0">
                  <a:moveTo>
                    <a:pt x="0" y="220575"/>
                  </a:moveTo>
                  <a:cubicBezTo>
                    <a:pt x="-408" y="97346"/>
                    <a:pt x="96385" y="1919"/>
                    <a:pt x="220575" y="0"/>
                  </a:cubicBezTo>
                  <a:cubicBezTo>
                    <a:pt x="3649416" y="-95379"/>
                    <a:pt x="7787196" y="58096"/>
                    <a:pt x="11145295" y="0"/>
                  </a:cubicBezTo>
                  <a:cubicBezTo>
                    <a:pt x="11252553" y="-10251"/>
                    <a:pt x="11363008" y="96698"/>
                    <a:pt x="11365870" y="220575"/>
                  </a:cubicBezTo>
                  <a:cubicBezTo>
                    <a:pt x="11394928" y="399633"/>
                    <a:pt x="11338846" y="585865"/>
                    <a:pt x="11365870" y="682645"/>
                  </a:cubicBezTo>
                  <a:cubicBezTo>
                    <a:pt x="11377986" y="790064"/>
                    <a:pt x="11263666" y="899784"/>
                    <a:pt x="11145295" y="903220"/>
                  </a:cubicBezTo>
                  <a:cubicBezTo>
                    <a:pt x="8074919" y="843314"/>
                    <a:pt x="5133179" y="985734"/>
                    <a:pt x="220575" y="903220"/>
                  </a:cubicBezTo>
                  <a:cubicBezTo>
                    <a:pt x="78303" y="908276"/>
                    <a:pt x="-2488" y="806990"/>
                    <a:pt x="0" y="682645"/>
                  </a:cubicBezTo>
                  <a:cubicBezTo>
                    <a:pt x="14608" y="478273"/>
                    <a:pt x="-17" y="434751"/>
                    <a:pt x="0" y="220575"/>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4.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Vì sao người dân Tây Nguyên yêu thích nhà rông?  </a:t>
              </a:r>
            </a:p>
          </p:txBody>
        </p:sp>
        <p:pic>
          <p:nvPicPr>
            <p:cNvPr id="34" name="Picture 33">
              <a:extLst>
                <a:ext uri="{FF2B5EF4-FFF2-40B4-BE49-F238E27FC236}">
                  <a16:creationId xmlns:a16="http://schemas.microsoft.com/office/drawing/2014/main" id="{4F6318B2-FF34-40B3-B38E-F64556EFF1D8}"/>
                </a:ext>
              </a:extLst>
            </p:cNvPr>
            <p:cNvPicPr>
              <a:picLocks noChangeAspect="1"/>
            </p:cNvPicPr>
            <p:nvPr/>
          </p:nvPicPr>
          <p:blipFill>
            <a:blip r:embed="rId2"/>
            <a:stretch>
              <a:fillRect/>
            </a:stretch>
          </p:blipFill>
          <p:spPr>
            <a:xfrm>
              <a:off x="159375" y="2076927"/>
              <a:ext cx="715413" cy="900000"/>
            </a:xfrm>
            <a:prstGeom prst="rect">
              <a:avLst/>
            </a:prstGeom>
          </p:spPr>
        </p:pic>
      </p:grpSp>
      <p:grpSp>
        <p:nvGrpSpPr>
          <p:cNvPr id="35" name="Group 34">
            <a:extLst>
              <a:ext uri="{FF2B5EF4-FFF2-40B4-BE49-F238E27FC236}">
                <a16:creationId xmlns:a16="http://schemas.microsoft.com/office/drawing/2014/main" id="{285BD2A6-0A88-47BA-B0EE-6E95A83C62D7}"/>
              </a:ext>
            </a:extLst>
          </p:cNvPr>
          <p:cNvGrpSpPr/>
          <p:nvPr/>
        </p:nvGrpSpPr>
        <p:grpSpPr>
          <a:xfrm>
            <a:off x="155055" y="5064056"/>
            <a:ext cx="11798412" cy="1351894"/>
            <a:chOff x="159375" y="2076927"/>
            <a:chExt cx="11798412" cy="1351894"/>
          </a:xfrm>
        </p:grpSpPr>
        <p:sp>
          <p:nvSpPr>
            <p:cNvPr id="36" name="Rectangle: Rounded Corners 35">
              <a:extLst>
                <a:ext uri="{FF2B5EF4-FFF2-40B4-BE49-F238E27FC236}">
                  <a16:creationId xmlns:a16="http://schemas.microsoft.com/office/drawing/2014/main" id="{DD0D272C-CC10-474C-A471-8587AB3A9225}"/>
                </a:ext>
              </a:extLst>
            </p:cNvPr>
            <p:cNvSpPr/>
            <p:nvPr/>
          </p:nvSpPr>
          <p:spPr>
            <a:xfrm>
              <a:off x="591917" y="2388276"/>
              <a:ext cx="11365870" cy="1040545"/>
            </a:xfrm>
            <a:custGeom>
              <a:avLst/>
              <a:gdLst>
                <a:gd name="csX0" fmla="*/ 0 w 11365870"/>
                <a:gd name="csY0" fmla="*/ 254111 h 1040545"/>
                <a:gd name="csX1" fmla="*/ 254111 w 11365870"/>
                <a:gd name="csY1" fmla="*/ 0 h 1040545"/>
                <a:gd name="csX2" fmla="*/ 11111759 w 11365870"/>
                <a:gd name="csY2" fmla="*/ 0 h 1040545"/>
                <a:gd name="csX3" fmla="*/ 11365870 w 11365870"/>
                <a:gd name="csY3" fmla="*/ 254111 h 1040545"/>
                <a:gd name="csX4" fmla="*/ 11365870 w 11365870"/>
                <a:gd name="csY4" fmla="*/ 786434 h 1040545"/>
                <a:gd name="csX5" fmla="*/ 11111759 w 11365870"/>
                <a:gd name="csY5" fmla="*/ 1040545 h 1040545"/>
                <a:gd name="csX6" fmla="*/ 254111 w 11365870"/>
                <a:gd name="csY6" fmla="*/ 1040545 h 1040545"/>
                <a:gd name="csX7" fmla="*/ 0 w 11365870"/>
                <a:gd name="csY7" fmla="*/ 786434 h 1040545"/>
                <a:gd name="csX8" fmla="*/ 0 w 11365870"/>
                <a:gd name="csY8" fmla="*/ 254111 h 10405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1040545" fill="none" extrusionOk="0">
                  <a:moveTo>
                    <a:pt x="0" y="254111"/>
                  </a:moveTo>
                  <a:cubicBezTo>
                    <a:pt x="-3937" y="127565"/>
                    <a:pt x="104106" y="-6494"/>
                    <a:pt x="254111" y="0"/>
                  </a:cubicBezTo>
                  <a:cubicBezTo>
                    <a:pt x="4947328" y="-35273"/>
                    <a:pt x="8169490" y="-144294"/>
                    <a:pt x="11111759" y="0"/>
                  </a:cubicBezTo>
                  <a:cubicBezTo>
                    <a:pt x="11257164" y="1541"/>
                    <a:pt x="11358009" y="107141"/>
                    <a:pt x="11365870" y="254111"/>
                  </a:cubicBezTo>
                  <a:cubicBezTo>
                    <a:pt x="11354362" y="467701"/>
                    <a:pt x="11368885" y="537849"/>
                    <a:pt x="11365870" y="786434"/>
                  </a:cubicBezTo>
                  <a:cubicBezTo>
                    <a:pt x="11368179" y="925030"/>
                    <a:pt x="11254690" y="1037738"/>
                    <a:pt x="11111759" y="1040545"/>
                  </a:cubicBezTo>
                  <a:cubicBezTo>
                    <a:pt x="7445514" y="1118070"/>
                    <a:pt x="4373995" y="996842"/>
                    <a:pt x="254111" y="1040545"/>
                  </a:cubicBezTo>
                  <a:cubicBezTo>
                    <a:pt x="97363" y="1035999"/>
                    <a:pt x="-28064" y="926392"/>
                    <a:pt x="0" y="786434"/>
                  </a:cubicBezTo>
                  <a:cubicBezTo>
                    <a:pt x="-35068" y="647466"/>
                    <a:pt x="39784" y="411139"/>
                    <a:pt x="0" y="254111"/>
                  </a:cubicBezTo>
                  <a:close/>
                </a:path>
                <a:path w="11365870" h="1040545" stroke="0" extrusionOk="0">
                  <a:moveTo>
                    <a:pt x="0" y="254111"/>
                  </a:moveTo>
                  <a:cubicBezTo>
                    <a:pt x="-2105" y="106497"/>
                    <a:pt x="102723" y="8947"/>
                    <a:pt x="254111" y="0"/>
                  </a:cubicBezTo>
                  <a:cubicBezTo>
                    <a:pt x="4165574" y="-95379"/>
                    <a:pt x="6881428" y="58096"/>
                    <a:pt x="11111759" y="0"/>
                  </a:cubicBezTo>
                  <a:cubicBezTo>
                    <a:pt x="11229220" y="-16107"/>
                    <a:pt x="11354507" y="105602"/>
                    <a:pt x="11365870" y="254111"/>
                  </a:cubicBezTo>
                  <a:cubicBezTo>
                    <a:pt x="11393620" y="379135"/>
                    <a:pt x="11358866" y="562919"/>
                    <a:pt x="11365870" y="786434"/>
                  </a:cubicBezTo>
                  <a:cubicBezTo>
                    <a:pt x="11372465" y="918937"/>
                    <a:pt x="11236731" y="1025234"/>
                    <a:pt x="11111759" y="1040545"/>
                  </a:cubicBezTo>
                  <a:cubicBezTo>
                    <a:pt x="6965322" y="980639"/>
                    <a:pt x="3621150" y="1123059"/>
                    <a:pt x="254111" y="1040545"/>
                  </a:cubicBezTo>
                  <a:cubicBezTo>
                    <a:pt x="108560" y="1041833"/>
                    <a:pt x="-16799" y="943825"/>
                    <a:pt x="0" y="786434"/>
                  </a:cubicBezTo>
                  <a:cubicBezTo>
                    <a:pt x="15503" y="670371"/>
                    <a:pt x="-895" y="488157"/>
                    <a:pt x="0" y="254111"/>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5.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Sắp xếp các ý dưới đây theo trình tự các đoạn trong bài.</a:t>
              </a:r>
            </a:p>
          </p:txBody>
        </p:sp>
        <p:pic>
          <p:nvPicPr>
            <p:cNvPr id="37" name="Picture 36">
              <a:extLst>
                <a:ext uri="{FF2B5EF4-FFF2-40B4-BE49-F238E27FC236}">
                  <a16:creationId xmlns:a16="http://schemas.microsoft.com/office/drawing/2014/main" id="{886EF80A-1D47-45A5-9293-C939FD8E465A}"/>
                </a:ext>
              </a:extLst>
            </p:cNvPr>
            <p:cNvPicPr>
              <a:picLocks noChangeAspect="1"/>
            </p:cNvPicPr>
            <p:nvPr/>
          </p:nvPicPr>
          <p:blipFill>
            <a:blip r:embed="rId2"/>
            <a:stretch>
              <a:fillRect/>
            </a:stretch>
          </p:blipFill>
          <p:spPr>
            <a:xfrm>
              <a:off x="159375" y="2076927"/>
              <a:ext cx="715413" cy="900000"/>
            </a:xfrm>
            <a:prstGeom prst="rect">
              <a:avLst/>
            </a:prstGeom>
          </p:spPr>
        </p:pic>
      </p:grpSp>
    </p:spTree>
    <p:extLst>
      <p:ext uri="{BB962C8B-B14F-4D97-AF65-F5344CB8AC3E}">
        <p14:creationId xmlns:p14="http://schemas.microsoft.com/office/powerpoint/2010/main" val="12654405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2" name="Group 1">
            <a:extLst>
              <a:ext uri="{FF2B5EF4-FFF2-40B4-BE49-F238E27FC236}">
                <a16:creationId xmlns:a16="http://schemas.microsoft.com/office/drawing/2014/main" id="{829CC4EA-5068-5FE2-A69D-5F49DB119FAF}"/>
              </a:ext>
            </a:extLst>
          </p:cNvPr>
          <p:cNvGrpSpPr/>
          <p:nvPr/>
        </p:nvGrpSpPr>
        <p:grpSpPr>
          <a:xfrm>
            <a:off x="306085" y="2872083"/>
            <a:ext cx="11559849" cy="3730735"/>
            <a:chOff x="564812" y="2982604"/>
            <a:chExt cx="11062376" cy="3410466"/>
          </a:xfrm>
        </p:grpSpPr>
        <p:sp>
          <p:nvSpPr>
            <p:cNvPr id="3" name="Rectangle: Rounded Corners 17">
              <a:extLst>
                <a:ext uri="{FF2B5EF4-FFF2-40B4-BE49-F238E27FC236}">
                  <a16:creationId xmlns:a16="http://schemas.microsoft.com/office/drawing/2014/main" id="{3F4E0B05-1B23-5B41-86F9-A916B5232158}"/>
                </a:ext>
              </a:extLst>
            </p:cNvPr>
            <p:cNvSpPr/>
            <p:nvPr/>
          </p:nvSpPr>
          <p:spPr>
            <a:xfrm>
              <a:off x="827188" y="3333070"/>
              <a:ext cx="10800000" cy="3060000"/>
            </a:xfrm>
            <a:custGeom>
              <a:avLst/>
              <a:gdLst>
                <a:gd name="csX0" fmla="*/ 0 w 10800000"/>
                <a:gd name="csY0" fmla="*/ 286538 h 3060000"/>
                <a:gd name="csX1" fmla="*/ 286538 w 10800000"/>
                <a:gd name="csY1" fmla="*/ 0 h 3060000"/>
                <a:gd name="csX2" fmla="*/ 10513462 w 10800000"/>
                <a:gd name="csY2" fmla="*/ 0 h 3060000"/>
                <a:gd name="csX3" fmla="*/ 10800000 w 10800000"/>
                <a:gd name="csY3" fmla="*/ 286538 h 3060000"/>
                <a:gd name="csX4" fmla="*/ 10800000 w 10800000"/>
                <a:gd name="csY4" fmla="*/ 2773462 h 3060000"/>
                <a:gd name="csX5" fmla="*/ 10513462 w 10800000"/>
                <a:gd name="csY5" fmla="*/ 3060000 h 3060000"/>
                <a:gd name="csX6" fmla="*/ 286538 w 10800000"/>
                <a:gd name="csY6" fmla="*/ 3060000 h 3060000"/>
                <a:gd name="csX7" fmla="*/ 0 w 10800000"/>
                <a:gd name="csY7" fmla="*/ 2773462 h 3060000"/>
                <a:gd name="csX8" fmla="*/ 0 w 10800000"/>
                <a:gd name="csY8" fmla="*/ 286538 h 3060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800000" h="3060000" fill="none" extrusionOk="0">
                  <a:moveTo>
                    <a:pt x="0" y="286538"/>
                  </a:moveTo>
                  <a:cubicBezTo>
                    <a:pt x="-6798" y="127187"/>
                    <a:pt x="149828" y="17617"/>
                    <a:pt x="286538" y="0"/>
                  </a:cubicBezTo>
                  <a:cubicBezTo>
                    <a:pt x="2027711" y="130954"/>
                    <a:pt x="7045247" y="43574"/>
                    <a:pt x="10513462" y="0"/>
                  </a:cubicBezTo>
                  <a:cubicBezTo>
                    <a:pt x="10688438" y="25762"/>
                    <a:pt x="10819786" y="152523"/>
                    <a:pt x="10800000" y="286538"/>
                  </a:cubicBezTo>
                  <a:cubicBezTo>
                    <a:pt x="10649561" y="1383780"/>
                    <a:pt x="10885879" y="2105921"/>
                    <a:pt x="10800000" y="2773462"/>
                  </a:cubicBezTo>
                  <a:cubicBezTo>
                    <a:pt x="10792729" y="2932907"/>
                    <a:pt x="10658236" y="3050701"/>
                    <a:pt x="10513462" y="3060000"/>
                  </a:cubicBezTo>
                  <a:cubicBezTo>
                    <a:pt x="6638003" y="3215197"/>
                    <a:pt x="2578866" y="3223020"/>
                    <a:pt x="286538" y="3060000"/>
                  </a:cubicBezTo>
                  <a:cubicBezTo>
                    <a:pt x="129947" y="3037542"/>
                    <a:pt x="-19507" y="2943103"/>
                    <a:pt x="0" y="2773462"/>
                  </a:cubicBezTo>
                  <a:cubicBezTo>
                    <a:pt x="64656" y="1568312"/>
                    <a:pt x="-17807" y="1287003"/>
                    <a:pt x="0" y="286538"/>
                  </a:cubicBezTo>
                  <a:close/>
                </a:path>
                <a:path w="10800000" h="3060000" stroke="0" extrusionOk="0">
                  <a:moveTo>
                    <a:pt x="0" y="286538"/>
                  </a:moveTo>
                  <a:cubicBezTo>
                    <a:pt x="-19360" y="116345"/>
                    <a:pt x="117229" y="4150"/>
                    <a:pt x="286538" y="0"/>
                  </a:cubicBezTo>
                  <a:cubicBezTo>
                    <a:pt x="5091077" y="132882"/>
                    <a:pt x="7280934" y="-84951"/>
                    <a:pt x="10513462" y="0"/>
                  </a:cubicBezTo>
                  <a:cubicBezTo>
                    <a:pt x="10665447" y="6119"/>
                    <a:pt x="10798843" y="134681"/>
                    <a:pt x="10800000" y="286538"/>
                  </a:cubicBezTo>
                  <a:cubicBezTo>
                    <a:pt x="10820187" y="764256"/>
                    <a:pt x="10952480" y="1725456"/>
                    <a:pt x="10800000" y="2773462"/>
                  </a:cubicBezTo>
                  <a:cubicBezTo>
                    <a:pt x="10818211" y="2933873"/>
                    <a:pt x="10682719" y="3037349"/>
                    <a:pt x="10513462" y="3060000"/>
                  </a:cubicBezTo>
                  <a:cubicBezTo>
                    <a:pt x="8881627" y="3147639"/>
                    <a:pt x="2200647" y="2987321"/>
                    <a:pt x="286538" y="3060000"/>
                  </a:cubicBezTo>
                  <a:cubicBezTo>
                    <a:pt x="127115" y="3048819"/>
                    <a:pt x="-5726" y="2939670"/>
                    <a:pt x="0" y="2773462"/>
                  </a:cubicBezTo>
                  <a:cubicBezTo>
                    <a:pt x="-38581" y="1881843"/>
                    <a:pt x="63341" y="688841"/>
                    <a:pt x="0" y="286538"/>
                  </a:cubicBezTo>
                  <a:close/>
                </a:path>
              </a:pathLst>
            </a:custGeom>
            <a:solidFill>
              <a:srgbClr val="FDF8FB">
                <a:alpha val="85000"/>
              </a:srgbClr>
            </a:solidFill>
            <a:ln w="28575" cap="rnd" cmpd="thinThick">
              <a:solidFill>
                <a:srgbClr val="E8A5BA"/>
              </a:solidFill>
              <a:prstDash val="sysDash"/>
              <a:round/>
              <a:extLst>
                <a:ext uri="{C807C97D-BFC1-408E-A445-0C87EB9F89A2}">
                  <ask:lineSketchStyleProps xmlns:ask="http://schemas.microsoft.com/office/drawing/2018/sketchyshapes" sd="1219033472">
                    <a:prstGeom prst="roundRect">
                      <a:avLst>
                        <a:gd name="adj" fmla="val 93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89A2CD99-F301-CCF6-D9B4-8E9654CACD53}"/>
                </a:ext>
              </a:extLst>
            </p:cNvPr>
            <p:cNvPicPr>
              <a:picLocks noChangeAspect="1"/>
            </p:cNvPicPr>
            <p:nvPr/>
          </p:nvPicPr>
          <p:blipFill>
            <a:blip r:embed="rId3"/>
            <a:stretch>
              <a:fillRect/>
            </a:stretch>
          </p:blipFill>
          <p:spPr>
            <a:xfrm>
              <a:off x="564812" y="2982604"/>
              <a:ext cx="524751" cy="1080000"/>
            </a:xfrm>
            <a:prstGeom prst="rect">
              <a:avLst/>
            </a:prstGeom>
            <a:effectLst>
              <a:glow rad="38100">
                <a:schemeClr val="bg1"/>
              </a:glow>
              <a:innerShdw blurRad="63500" dist="38100" dir="2700000">
                <a:schemeClr val="bg1">
                  <a:lumMod val="50000"/>
                  <a:alpha val="50000"/>
                </a:schemeClr>
              </a:innerShdw>
            </a:effectLst>
          </p:spPr>
        </p:pic>
      </p:grpSp>
      <p:sp>
        <p:nvSpPr>
          <p:cNvPr id="5" name="TextBox 4">
            <a:extLst>
              <a:ext uri="{FF2B5EF4-FFF2-40B4-BE49-F238E27FC236}">
                <a16:creationId xmlns:a16="http://schemas.microsoft.com/office/drawing/2014/main" id="{85EF5ABE-36D7-575E-C005-FEE51F405B07}"/>
              </a:ext>
            </a:extLst>
          </p:cNvPr>
          <p:cNvSpPr txBox="1"/>
          <p:nvPr/>
        </p:nvSpPr>
        <p:spPr>
          <a:xfrm>
            <a:off x="674789" y="3331137"/>
            <a:ext cx="11095453" cy="3170099"/>
          </a:xfrm>
          <a:prstGeom prst="rect">
            <a:avLst/>
          </a:prstGeom>
          <a:noFill/>
        </p:spPr>
        <p:txBody>
          <a:bodyPr wrap="square">
            <a:spAutoFit/>
          </a:bodyPr>
          <a:lstStyle/>
          <a:p>
            <a:pPr lvl="0" algn="just">
              <a:spcBef>
                <a:spcPts val="300"/>
              </a:spcBef>
              <a:spcAft>
                <a:spcPts val="300"/>
              </a:spcAft>
              <a:defRPr/>
            </a:pPr>
            <a:r>
              <a:rPr lang="vi-VN" sz="4000" dirty="0">
                <a:solidFill>
                  <a:srgbClr val="FF0000"/>
                </a:solidFill>
                <a:latin typeface="Calibri" panose="020F0502020204030204" pitchFamily="34" charset="0"/>
                <a:cs typeface="Calibri" panose="020F0502020204030204" pitchFamily="34"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grpSp>
        <p:nvGrpSpPr>
          <p:cNvPr id="6" name="Group 5">
            <a:extLst>
              <a:ext uri="{FF2B5EF4-FFF2-40B4-BE49-F238E27FC236}">
                <a16:creationId xmlns:a16="http://schemas.microsoft.com/office/drawing/2014/main" id="{82D79B41-4C86-397E-3902-A5C2F4EAE2F2}"/>
              </a:ext>
            </a:extLst>
          </p:cNvPr>
          <p:cNvGrpSpPr/>
          <p:nvPr/>
        </p:nvGrpSpPr>
        <p:grpSpPr>
          <a:xfrm>
            <a:off x="85354" y="1174898"/>
            <a:ext cx="11723579" cy="1695893"/>
            <a:chOff x="392221" y="1026634"/>
            <a:chExt cx="11723579" cy="1695893"/>
          </a:xfrm>
        </p:grpSpPr>
        <p:sp>
          <p:nvSpPr>
            <p:cNvPr id="7" name="Rectangle: Rounded Corners 6">
              <a:extLst>
                <a:ext uri="{FF2B5EF4-FFF2-40B4-BE49-F238E27FC236}">
                  <a16:creationId xmlns:a16="http://schemas.microsoft.com/office/drawing/2014/main" id="{619ED3F3-AB04-A819-EE21-619335ACD506}"/>
                </a:ext>
              </a:extLst>
            </p:cNvPr>
            <p:cNvSpPr/>
            <p:nvPr/>
          </p:nvSpPr>
          <p:spPr>
            <a:xfrm>
              <a:off x="749930" y="1314529"/>
              <a:ext cx="11365870" cy="1407998"/>
            </a:xfrm>
            <a:custGeom>
              <a:avLst/>
              <a:gdLst>
                <a:gd name="csX0" fmla="*/ 0 w 11365870"/>
                <a:gd name="csY0" fmla="*/ 343847 h 1407998"/>
                <a:gd name="csX1" fmla="*/ 343847 w 11365870"/>
                <a:gd name="csY1" fmla="*/ 0 h 1407998"/>
                <a:gd name="csX2" fmla="*/ 11022023 w 11365870"/>
                <a:gd name="csY2" fmla="*/ 0 h 1407998"/>
                <a:gd name="csX3" fmla="*/ 11365870 w 11365870"/>
                <a:gd name="csY3" fmla="*/ 343847 h 1407998"/>
                <a:gd name="csX4" fmla="*/ 11365870 w 11365870"/>
                <a:gd name="csY4" fmla="*/ 1064151 h 1407998"/>
                <a:gd name="csX5" fmla="*/ 11022023 w 11365870"/>
                <a:gd name="csY5" fmla="*/ 1407998 h 1407998"/>
                <a:gd name="csX6" fmla="*/ 343847 w 11365870"/>
                <a:gd name="csY6" fmla="*/ 1407998 h 1407998"/>
                <a:gd name="csX7" fmla="*/ 0 w 11365870"/>
                <a:gd name="csY7" fmla="*/ 1064151 h 1407998"/>
                <a:gd name="csX8" fmla="*/ 0 w 11365870"/>
                <a:gd name="csY8" fmla="*/ 343847 h 14079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1407998" fill="none" extrusionOk="0">
                  <a:moveTo>
                    <a:pt x="0" y="343847"/>
                  </a:moveTo>
                  <a:cubicBezTo>
                    <a:pt x="-8439" y="183517"/>
                    <a:pt x="128060" y="-17396"/>
                    <a:pt x="343847" y="0"/>
                  </a:cubicBezTo>
                  <a:cubicBezTo>
                    <a:pt x="5270540" y="-35273"/>
                    <a:pt x="8385830" y="-144294"/>
                    <a:pt x="11022023" y="0"/>
                  </a:cubicBezTo>
                  <a:cubicBezTo>
                    <a:pt x="11247144" y="10720"/>
                    <a:pt x="11337485" y="130013"/>
                    <a:pt x="11365870" y="343847"/>
                  </a:cubicBezTo>
                  <a:cubicBezTo>
                    <a:pt x="11331142" y="570393"/>
                    <a:pt x="11407231" y="851012"/>
                    <a:pt x="11365870" y="1064151"/>
                  </a:cubicBezTo>
                  <a:cubicBezTo>
                    <a:pt x="11381538" y="1242204"/>
                    <a:pt x="11225149" y="1393661"/>
                    <a:pt x="11022023" y="1407998"/>
                  </a:cubicBezTo>
                  <a:cubicBezTo>
                    <a:pt x="6117259" y="1485523"/>
                    <a:pt x="3833146" y="1364295"/>
                    <a:pt x="343847" y="1407998"/>
                  </a:cubicBezTo>
                  <a:cubicBezTo>
                    <a:pt x="148899" y="1406600"/>
                    <a:pt x="-6350" y="1253965"/>
                    <a:pt x="0" y="1064151"/>
                  </a:cubicBezTo>
                  <a:cubicBezTo>
                    <a:pt x="-31104" y="810322"/>
                    <a:pt x="-54218" y="560073"/>
                    <a:pt x="0" y="343847"/>
                  </a:cubicBezTo>
                  <a:close/>
                </a:path>
                <a:path w="11365870" h="1407998" stroke="0" extrusionOk="0">
                  <a:moveTo>
                    <a:pt x="0" y="343847"/>
                  </a:moveTo>
                  <a:cubicBezTo>
                    <a:pt x="-9248" y="121992"/>
                    <a:pt x="131020" y="18568"/>
                    <a:pt x="343847" y="0"/>
                  </a:cubicBezTo>
                  <a:cubicBezTo>
                    <a:pt x="3305082" y="-95379"/>
                    <a:pt x="6487400" y="58096"/>
                    <a:pt x="11022023" y="0"/>
                  </a:cubicBezTo>
                  <a:cubicBezTo>
                    <a:pt x="11203676" y="-5806"/>
                    <a:pt x="11344324" y="138461"/>
                    <a:pt x="11365870" y="343847"/>
                  </a:cubicBezTo>
                  <a:cubicBezTo>
                    <a:pt x="11356925" y="700404"/>
                    <a:pt x="11323660" y="742547"/>
                    <a:pt x="11365870" y="1064151"/>
                  </a:cubicBezTo>
                  <a:cubicBezTo>
                    <a:pt x="11372583" y="1246073"/>
                    <a:pt x="11193328" y="1389474"/>
                    <a:pt x="11022023" y="1407998"/>
                  </a:cubicBezTo>
                  <a:cubicBezTo>
                    <a:pt x="7358701" y="1348092"/>
                    <a:pt x="2937697" y="1490512"/>
                    <a:pt x="343847" y="1407998"/>
                  </a:cubicBezTo>
                  <a:cubicBezTo>
                    <a:pt x="126215" y="1414853"/>
                    <a:pt x="-24784" y="1279206"/>
                    <a:pt x="0" y="1064151"/>
                  </a:cubicBezTo>
                  <a:cubicBezTo>
                    <a:pt x="-28424" y="970796"/>
                    <a:pt x="-15162" y="593777"/>
                    <a:pt x="0" y="34384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1. Đặc điểm nổi bật về hình dạng của nhà rông ở Tây Nguyên là gì? Câu văn nào trong bài giúp em nhận ra điều đó? </a:t>
              </a:r>
            </a:p>
          </p:txBody>
        </p:sp>
        <p:pic>
          <p:nvPicPr>
            <p:cNvPr id="8" name="Picture 7">
              <a:extLst>
                <a:ext uri="{FF2B5EF4-FFF2-40B4-BE49-F238E27FC236}">
                  <a16:creationId xmlns:a16="http://schemas.microsoft.com/office/drawing/2014/main" id="{D9FDB696-030B-10DA-C71A-5CA4F9A81114}"/>
                </a:ext>
              </a:extLst>
            </p:cNvPr>
            <p:cNvPicPr>
              <a:picLocks noChangeAspect="1"/>
            </p:cNvPicPr>
            <p:nvPr/>
          </p:nvPicPr>
          <p:blipFill>
            <a:blip r:embed="rId4"/>
            <a:stretch>
              <a:fillRect/>
            </a:stretch>
          </p:blipFill>
          <p:spPr>
            <a:xfrm>
              <a:off x="392221" y="1026634"/>
              <a:ext cx="715413" cy="900000"/>
            </a:xfrm>
            <a:prstGeom prst="rect">
              <a:avLst/>
            </a:prstGeom>
          </p:spPr>
        </p:pic>
      </p:grpSp>
      <p:sp>
        <p:nvSpPr>
          <p:cNvPr id="9" name="Rectangle 8">
            <a:extLst>
              <a:ext uri="{FF2B5EF4-FFF2-40B4-BE49-F238E27FC236}">
                <a16:creationId xmlns:a16="http://schemas.microsoft.com/office/drawing/2014/main" id="{F85C6656-1B64-5492-C986-851AFC91B130}"/>
              </a:ext>
            </a:extLst>
          </p:cNvPr>
          <p:cNvSpPr/>
          <p:nvPr/>
        </p:nvSpPr>
        <p:spPr>
          <a:xfrm>
            <a:off x="1726499" y="5199560"/>
            <a:ext cx="10054375" cy="54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10" name="Rectangle 9">
            <a:extLst>
              <a:ext uri="{FF2B5EF4-FFF2-40B4-BE49-F238E27FC236}">
                <a16:creationId xmlns:a16="http://schemas.microsoft.com/office/drawing/2014/main" id="{B7BFDC00-8D76-52CD-4667-FE271AE53E58}"/>
              </a:ext>
            </a:extLst>
          </p:cNvPr>
          <p:cNvSpPr/>
          <p:nvPr/>
        </p:nvSpPr>
        <p:spPr>
          <a:xfrm>
            <a:off x="705774" y="5890676"/>
            <a:ext cx="3004989" cy="54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roup 1">
            <a:extLst>
              <a:ext uri="{FF2B5EF4-FFF2-40B4-BE49-F238E27FC236}">
                <a16:creationId xmlns:a16="http://schemas.microsoft.com/office/drawing/2014/main" id="{9EE19E72-9CC7-1BFC-1BBB-4308C44DE7B5}"/>
              </a:ext>
            </a:extLst>
          </p:cNvPr>
          <p:cNvGrpSpPr/>
          <p:nvPr/>
        </p:nvGrpSpPr>
        <p:grpSpPr>
          <a:xfrm>
            <a:off x="244842" y="1259958"/>
            <a:ext cx="11723580" cy="1176020"/>
            <a:chOff x="392221" y="1026634"/>
            <a:chExt cx="11723580" cy="1176020"/>
          </a:xfrm>
        </p:grpSpPr>
        <p:sp>
          <p:nvSpPr>
            <p:cNvPr id="3" name="Rectangle: Rounded Corners 6">
              <a:extLst>
                <a:ext uri="{FF2B5EF4-FFF2-40B4-BE49-F238E27FC236}">
                  <a16:creationId xmlns:a16="http://schemas.microsoft.com/office/drawing/2014/main" id="{CEE9BCA2-5E9F-FC53-8B1F-0C1F9580AD71}"/>
                </a:ext>
              </a:extLst>
            </p:cNvPr>
            <p:cNvSpPr/>
            <p:nvPr/>
          </p:nvSpPr>
          <p:spPr>
            <a:xfrm>
              <a:off x="749931" y="1042683"/>
              <a:ext cx="11365870" cy="1159971"/>
            </a:xfrm>
            <a:custGeom>
              <a:avLst/>
              <a:gdLst>
                <a:gd name="csX0" fmla="*/ 0 w 11365870"/>
                <a:gd name="csY0" fmla="*/ 283277 h 1159971"/>
                <a:gd name="csX1" fmla="*/ 283277 w 11365870"/>
                <a:gd name="csY1" fmla="*/ 0 h 1159971"/>
                <a:gd name="csX2" fmla="*/ 11082593 w 11365870"/>
                <a:gd name="csY2" fmla="*/ 0 h 1159971"/>
                <a:gd name="csX3" fmla="*/ 11365870 w 11365870"/>
                <a:gd name="csY3" fmla="*/ 283277 h 1159971"/>
                <a:gd name="csX4" fmla="*/ 11365870 w 11365870"/>
                <a:gd name="csY4" fmla="*/ 876694 h 1159971"/>
                <a:gd name="csX5" fmla="*/ 11082593 w 11365870"/>
                <a:gd name="csY5" fmla="*/ 1159971 h 1159971"/>
                <a:gd name="csX6" fmla="*/ 283277 w 11365870"/>
                <a:gd name="csY6" fmla="*/ 1159971 h 1159971"/>
                <a:gd name="csX7" fmla="*/ 0 w 11365870"/>
                <a:gd name="csY7" fmla="*/ 876694 h 1159971"/>
                <a:gd name="csX8" fmla="*/ 0 w 11365870"/>
                <a:gd name="csY8" fmla="*/ 283277 h 11599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3. Đóng vai một người dân Tây Nguyên, giới thiệu những hoạt động chung thường diễn ra ở nhà rông. </a:t>
              </a:r>
            </a:p>
          </p:txBody>
        </p:sp>
        <p:pic>
          <p:nvPicPr>
            <p:cNvPr id="4" name="Picture 3">
              <a:extLst>
                <a:ext uri="{FF2B5EF4-FFF2-40B4-BE49-F238E27FC236}">
                  <a16:creationId xmlns:a16="http://schemas.microsoft.com/office/drawing/2014/main" id="{4621F64A-4597-39C5-9618-184383A4E707}"/>
                </a:ext>
              </a:extLst>
            </p:cNvPr>
            <p:cNvPicPr>
              <a:picLocks noChangeAspect="1"/>
            </p:cNvPicPr>
            <p:nvPr/>
          </p:nvPicPr>
          <p:blipFill>
            <a:blip r:embed="rId3"/>
            <a:stretch>
              <a:fillRect/>
            </a:stretch>
          </p:blipFill>
          <p:spPr>
            <a:xfrm>
              <a:off x="392221" y="1026634"/>
              <a:ext cx="715413" cy="900000"/>
            </a:xfrm>
            <a:prstGeom prst="rect">
              <a:avLst/>
            </a:prstGeom>
          </p:spPr>
        </p:pic>
      </p:grpSp>
      <p:grpSp>
        <p:nvGrpSpPr>
          <p:cNvPr id="5" name="Group 4">
            <a:extLst>
              <a:ext uri="{FF2B5EF4-FFF2-40B4-BE49-F238E27FC236}">
                <a16:creationId xmlns:a16="http://schemas.microsoft.com/office/drawing/2014/main" id="{C94AC1CA-4AA8-C330-F405-652BF490DA80}"/>
              </a:ext>
            </a:extLst>
          </p:cNvPr>
          <p:cNvGrpSpPr/>
          <p:nvPr/>
        </p:nvGrpSpPr>
        <p:grpSpPr>
          <a:xfrm>
            <a:off x="636357" y="2796363"/>
            <a:ext cx="10799999" cy="3976577"/>
            <a:chOff x="949623" y="5134233"/>
            <a:chExt cx="10799999" cy="2597140"/>
          </a:xfrm>
        </p:grpSpPr>
        <p:sp>
          <p:nvSpPr>
            <p:cNvPr id="6" name="Rectangle: Rounded Corners 5">
              <a:extLst>
                <a:ext uri="{FF2B5EF4-FFF2-40B4-BE49-F238E27FC236}">
                  <a16:creationId xmlns:a16="http://schemas.microsoft.com/office/drawing/2014/main" id="{5DF7268B-5669-41C3-7EAF-112C5590F60B}"/>
                </a:ext>
              </a:extLst>
            </p:cNvPr>
            <p:cNvSpPr/>
            <p:nvPr/>
          </p:nvSpPr>
          <p:spPr>
            <a:xfrm>
              <a:off x="949623" y="5134233"/>
              <a:ext cx="10799999" cy="2597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7" name="Rectangle 6">
              <a:extLst>
                <a:ext uri="{FF2B5EF4-FFF2-40B4-BE49-F238E27FC236}">
                  <a16:creationId xmlns:a16="http://schemas.microsoft.com/office/drawing/2014/main" id="{D3F4ACD2-F2BA-EB44-8FAC-61E088170419}"/>
                </a:ext>
              </a:extLst>
            </p:cNvPr>
            <p:cNvSpPr/>
            <p:nvPr/>
          </p:nvSpPr>
          <p:spPr>
            <a:xfrm>
              <a:off x="949623" y="5326504"/>
              <a:ext cx="10388938" cy="2308324"/>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Nhà rông là nơi thờ cúng chung, hội họp chung, tiếp khách chung của tất cả dân làng. Đêm đêm bên bếp lửa bập bùng, các cụ già kể lại cho con cháu nghe biết bao kỉ niệm vui buồn ngôi nhà rông từng chứng kiến.  Vì vậy, nhà rông đối với tuổi trẻ Tây Nguyên thân thương như cái tổ chim êm ấm.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roup 1">
            <a:extLst>
              <a:ext uri="{FF2B5EF4-FFF2-40B4-BE49-F238E27FC236}">
                <a16:creationId xmlns:a16="http://schemas.microsoft.com/office/drawing/2014/main" id="{01B0DFFC-B485-0D92-170E-7C28CFBD7B35}"/>
              </a:ext>
            </a:extLst>
          </p:cNvPr>
          <p:cNvGrpSpPr/>
          <p:nvPr/>
        </p:nvGrpSpPr>
        <p:grpSpPr>
          <a:xfrm>
            <a:off x="159782" y="1451345"/>
            <a:ext cx="11723580" cy="1176020"/>
            <a:chOff x="392221" y="1026634"/>
            <a:chExt cx="11723580" cy="1176020"/>
          </a:xfrm>
        </p:grpSpPr>
        <p:sp>
          <p:nvSpPr>
            <p:cNvPr id="3" name="Rectangle: Rounded Corners 6">
              <a:extLst>
                <a:ext uri="{FF2B5EF4-FFF2-40B4-BE49-F238E27FC236}">
                  <a16:creationId xmlns:a16="http://schemas.microsoft.com/office/drawing/2014/main" id="{189375E7-9C34-6DA8-7D46-FD73BAB820BC}"/>
                </a:ext>
              </a:extLst>
            </p:cNvPr>
            <p:cNvSpPr/>
            <p:nvPr/>
          </p:nvSpPr>
          <p:spPr>
            <a:xfrm>
              <a:off x="749931" y="1042683"/>
              <a:ext cx="11365870" cy="1159971"/>
            </a:xfrm>
            <a:custGeom>
              <a:avLst/>
              <a:gdLst>
                <a:gd name="csX0" fmla="*/ 0 w 11365870"/>
                <a:gd name="csY0" fmla="*/ 283277 h 1159971"/>
                <a:gd name="csX1" fmla="*/ 283277 w 11365870"/>
                <a:gd name="csY1" fmla="*/ 0 h 1159971"/>
                <a:gd name="csX2" fmla="*/ 11082593 w 11365870"/>
                <a:gd name="csY2" fmla="*/ 0 h 1159971"/>
                <a:gd name="csX3" fmla="*/ 11365870 w 11365870"/>
                <a:gd name="csY3" fmla="*/ 283277 h 1159971"/>
                <a:gd name="csX4" fmla="*/ 11365870 w 11365870"/>
                <a:gd name="csY4" fmla="*/ 876694 h 1159971"/>
                <a:gd name="csX5" fmla="*/ 11082593 w 11365870"/>
                <a:gd name="csY5" fmla="*/ 1159971 h 1159971"/>
                <a:gd name="csX6" fmla="*/ 283277 w 11365870"/>
                <a:gd name="csY6" fmla="*/ 1159971 h 1159971"/>
                <a:gd name="csX7" fmla="*/ 0 w 11365870"/>
                <a:gd name="csY7" fmla="*/ 876694 h 1159971"/>
                <a:gd name="csX8" fmla="*/ 0 w 11365870"/>
                <a:gd name="csY8" fmla="*/ 283277 h 11599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4. Vì sao người dân Tây Nguyên yêu thích nhà rông? </a:t>
              </a:r>
            </a:p>
          </p:txBody>
        </p:sp>
        <p:pic>
          <p:nvPicPr>
            <p:cNvPr id="4" name="Picture 3">
              <a:extLst>
                <a:ext uri="{FF2B5EF4-FFF2-40B4-BE49-F238E27FC236}">
                  <a16:creationId xmlns:a16="http://schemas.microsoft.com/office/drawing/2014/main" id="{91381C29-D3A1-7FD0-8E7B-51DA58CF98A5}"/>
                </a:ext>
              </a:extLst>
            </p:cNvPr>
            <p:cNvPicPr>
              <a:picLocks noChangeAspect="1"/>
            </p:cNvPicPr>
            <p:nvPr/>
          </p:nvPicPr>
          <p:blipFill>
            <a:blip r:embed="rId3"/>
            <a:stretch>
              <a:fillRect/>
            </a:stretch>
          </p:blipFill>
          <p:spPr>
            <a:xfrm>
              <a:off x="392221" y="1026634"/>
              <a:ext cx="715413" cy="900000"/>
            </a:xfrm>
            <a:prstGeom prst="rect">
              <a:avLst/>
            </a:prstGeom>
          </p:spPr>
        </p:pic>
      </p:grpSp>
      <p:grpSp>
        <p:nvGrpSpPr>
          <p:cNvPr id="5" name="Group 4">
            <a:extLst>
              <a:ext uri="{FF2B5EF4-FFF2-40B4-BE49-F238E27FC236}">
                <a16:creationId xmlns:a16="http://schemas.microsoft.com/office/drawing/2014/main" id="{934BC6A0-8DF0-D20F-D669-76B4007C0C2A}"/>
              </a:ext>
            </a:extLst>
          </p:cNvPr>
          <p:cNvGrpSpPr/>
          <p:nvPr/>
        </p:nvGrpSpPr>
        <p:grpSpPr>
          <a:xfrm>
            <a:off x="517491" y="2926135"/>
            <a:ext cx="10800000" cy="3451220"/>
            <a:chOff x="949622" y="5134233"/>
            <a:chExt cx="10800000" cy="3451220"/>
          </a:xfrm>
        </p:grpSpPr>
        <p:sp>
          <p:nvSpPr>
            <p:cNvPr id="6" name="Rectangle: Rounded Corners 5">
              <a:extLst>
                <a:ext uri="{FF2B5EF4-FFF2-40B4-BE49-F238E27FC236}">
                  <a16:creationId xmlns:a16="http://schemas.microsoft.com/office/drawing/2014/main" id="{388E2E61-351D-DDF9-2B13-8305000D585F}"/>
                </a:ext>
              </a:extLst>
            </p:cNvPr>
            <p:cNvSpPr/>
            <p:nvPr/>
          </p:nvSpPr>
          <p:spPr>
            <a:xfrm>
              <a:off x="949623" y="5134233"/>
              <a:ext cx="10799999" cy="34512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Rectangle 6">
              <a:extLst>
                <a:ext uri="{FF2B5EF4-FFF2-40B4-BE49-F238E27FC236}">
                  <a16:creationId xmlns:a16="http://schemas.microsoft.com/office/drawing/2014/main" id="{591DC719-5C13-0AD2-2294-F9BAAED78090}"/>
                </a:ext>
              </a:extLst>
            </p:cNvPr>
            <p:cNvSpPr/>
            <p:nvPr/>
          </p:nvSpPr>
          <p:spPr>
            <a:xfrm>
              <a:off x="949622" y="5326504"/>
              <a:ext cx="10519103" cy="2862322"/>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600" b="0" i="0" u="none" strike="noStrike" kern="1200" cap="none" spc="0" normalizeH="0" baseline="0" noProof="0" dirty="0">
                  <a:ln>
                    <a:noFill/>
                  </a:ln>
                  <a:solidFill>
                    <a:srgbClr val="FF0000"/>
                  </a:solidFill>
                  <a:effectLst/>
                  <a:uLnTx/>
                  <a:uFillTx/>
                  <a:latin typeface="Arial"/>
                  <a:ea typeface="微软雅黑"/>
                  <a:cs typeface="+mn-cs"/>
                </a:rPr>
                <a:t>Người dân Tây Nguyên yêu thích nhà rông vì nó là ngôi nhà chung có sự góp sức xây dựng của tất cả mọi người. Nhà rông còn là nơi hội họp, tiếp khách, vui chơi chung, nơi các cụ già kể lại cho con cháu nghe những kỉ niệm vui buồn...</a:t>
              </a:r>
            </a:p>
          </p:txBody>
        </p:sp>
      </p:grpSp>
    </p:spTree>
    <p:extLst>
      <p:ext uri="{BB962C8B-B14F-4D97-AF65-F5344CB8AC3E}">
        <p14:creationId xmlns:p14="http://schemas.microsoft.com/office/powerpoint/2010/main" val="1562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AE057-176D-4FB1-85B9-4CE766409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red and green text on a black background&#10;&#10;AI-generated content may be incorrect.">
            <a:extLst>
              <a:ext uri="{FF2B5EF4-FFF2-40B4-BE49-F238E27FC236}">
                <a16:creationId xmlns:a16="http://schemas.microsoft.com/office/drawing/2014/main" id="{96802F02-0116-8DC6-3F4A-6607B376D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100" y="1854931"/>
            <a:ext cx="6038400" cy="4652789"/>
          </a:xfrm>
          <a:prstGeom prst="rect">
            <a:avLst/>
          </a:prstGeom>
        </p:spPr>
      </p:pic>
    </p:spTree>
    <p:extLst>
      <p:ext uri="{BB962C8B-B14F-4D97-AF65-F5344CB8AC3E}">
        <p14:creationId xmlns:p14="http://schemas.microsoft.com/office/powerpoint/2010/main" val="6772677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pSp>
        <p:nvGrpSpPr>
          <p:cNvPr id="2" name="Group 1">
            <a:extLst>
              <a:ext uri="{FF2B5EF4-FFF2-40B4-BE49-F238E27FC236}">
                <a16:creationId xmlns:a16="http://schemas.microsoft.com/office/drawing/2014/main" id="{C934D5CF-524A-ADB0-E428-276B41B0016B}"/>
              </a:ext>
            </a:extLst>
          </p:cNvPr>
          <p:cNvGrpSpPr/>
          <p:nvPr/>
        </p:nvGrpSpPr>
        <p:grpSpPr>
          <a:xfrm>
            <a:off x="149150" y="1919177"/>
            <a:ext cx="11723580" cy="1176020"/>
            <a:chOff x="392221" y="1026634"/>
            <a:chExt cx="11723580" cy="1176020"/>
          </a:xfrm>
        </p:grpSpPr>
        <p:sp>
          <p:nvSpPr>
            <p:cNvPr id="3" name="Rectangle: Rounded Corners 6">
              <a:extLst>
                <a:ext uri="{FF2B5EF4-FFF2-40B4-BE49-F238E27FC236}">
                  <a16:creationId xmlns:a16="http://schemas.microsoft.com/office/drawing/2014/main" id="{DFA92DA2-2416-2ADB-987F-3D22A43616A3}"/>
                </a:ext>
              </a:extLst>
            </p:cNvPr>
            <p:cNvSpPr/>
            <p:nvPr/>
          </p:nvSpPr>
          <p:spPr>
            <a:xfrm>
              <a:off x="749931" y="1042683"/>
              <a:ext cx="11365870" cy="1159971"/>
            </a:xfrm>
            <a:custGeom>
              <a:avLst/>
              <a:gdLst>
                <a:gd name="csX0" fmla="*/ 0 w 11365870"/>
                <a:gd name="csY0" fmla="*/ 283277 h 1159971"/>
                <a:gd name="csX1" fmla="*/ 283277 w 11365870"/>
                <a:gd name="csY1" fmla="*/ 0 h 1159971"/>
                <a:gd name="csX2" fmla="*/ 11082593 w 11365870"/>
                <a:gd name="csY2" fmla="*/ 0 h 1159971"/>
                <a:gd name="csX3" fmla="*/ 11365870 w 11365870"/>
                <a:gd name="csY3" fmla="*/ 283277 h 1159971"/>
                <a:gd name="csX4" fmla="*/ 11365870 w 11365870"/>
                <a:gd name="csY4" fmla="*/ 876694 h 1159971"/>
                <a:gd name="csX5" fmla="*/ 11082593 w 11365870"/>
                <a:gd name="csY5" fmla="*/ 1159971 h 1159971"/>
                <a:gd name="csX6" fmla="*/ 283277 w 11365870"/>
                <a:gd name="csY6" fmla="*/ 1159971 h 1159971"/>
                <a:gd name="csX7" fmla="*/ 0 w 11365870"/>
                <a:gd name="csY7" fmla="*/ 876694 h 1159971"/>
                <a:gd name="csX8" fmla="*/ 0 w 11365870"/>
                <a:gd name="csY8" fmla="*/ 283277 h 11599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5. Sắp xếp các ý dưới đây theo trình tự các đoạn trong bài.</a:t>
              </a:r>
            </a:p>
          </p:txBody>
        </p:sp>
        <p:pic>
          <p:nvPicPr>
            <p:cNvPr id="4" name="Picture 3">
              <a:extLst>
                <a:ext uri="{FF2B5EF4-FFF2-40B4-BE49-F238E27FC236}">
                  <a16:creationId xmlns:a16="http://schemas.microsoft.com/office/drawing/2014/main" id="{6561CC9B-9F53-8B11-A94B-1168ACFDE8C8}"/>
                </a:ext>
              </a:extLst>
            </p:cNvPr>
            <p:cNvPicPr>
              <a:picLocks noChangeAspect="1"/>
            </p:cNvPicPr>
            <p:nvPr/>
          </p:nvPicPr>
          <p:blipFill>
            <a:blip r:embed="rId3"/>
            <a:stretch>
              <a:fillRect/>
            </a:stretch>
          </p:blipFill>
          <p:spPr>
            <a:xfrm>
              <a:off x="392221" y="1026634"/>
              <a:ext cx="715413" cy="900000"/>
            </a:xfrm>
            <a:prstGeom prst="rect">
              <a:avLst/>
            </a:prstGeom>
          </p:spPr>
        </p:pic>
      </p:grpSp>
      <p:sp>
        <p:nvSpPr>
          <p:cNvPr id="5" name="Rectangle: Rounded Corners 4">
            <a:extLst>
              <a:ext uri="{FF2B5EF4-FFF2-40B4-BE49-F238E27FC236}">
                <a16:creationId xmlns:a16="http://schemas.microsoft.com/office/drawing/2014/main" id="{482B8550-A5E9-D29B-ED9B-E4262EF5F9B5}"/>
              </a:ext>
            </a:extLst>
          </p:cNvPr>
          <p:cNvSpPr/>
          <p:nvPr/>
        </p:nvSpPr>
        <p:spPr>
          <a:xfrm>
            <a:off x="0" y="3827722"/>
            <a:ext cx="3753293"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a. Tình cảm của người dân Tây Nguyên đối với nhà rông</a:t>
            </a:r>
          </a:p>
        </p:txBody>
      </p:sp>
      <p:sp>
        <p:nvSpPr>
          <p:cNvPr id="6" name="Rectangle: Rounded Corners 5">
            <a:extLst>
              <a:ext uri="{FF2B5EF4-FFF2-40B4-BE49-F238E27FC236}">
                <a16:creationId xmlns:a16="http://schemas.microsoft.com/office/drawing/2014/main" id="{73518C0E-A344-9756-E2FD-3B520C7AF9C7}"/>
              </a:ext>
            </a:extLst>
          </p:cNvPr>
          <p:cNvSpPr/>
          <p:nvPr/>
        </p:nvSpPr>
        <p:spPr>
          <a:xfrm>
            <a:off x="3923416" y="3763926"/>
            <a:ext cx="3285460"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b. Hình dạng bên ngoài nhà rông</a:t>
            </a:r>
          </a:p>
        </p:txBody>
      </p:sp>
      <p:sp>
        <p:nvSpPr>
          <p:cNvPr id="7" name="Rectangle: Rounded Corners 6">
            <a:extLst>
              <a:ext uri="{FF2B5EF4-FFF2-40B4-BE49-F238E27FC236}">
                <a16:creationId xmlns:a16="http://schemas.microsoft.com/office/drawing/2014/main" id="{67235DCF-FF1E-900E-FEB7-D3D50D310D4C}"/>
              </a:ext>
            </a:extLst>
          </p:cNvPr>
          <p:cNvSpPr/>
          <p:nvPr/>
        </p:nvSpPr>
        <p:spPr>
          <a:xfrm>
            <a:off x="7878726" y="3806456"/>
            <a:ext cx="4008475"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c. Kiến trúc bên trong và những sinh hoạt cộng đồng ở nhà rông. </a:t>
            </a:r>
          </a:p>
        </p:txBody>
      </p:sp>
    </p:spTree>
    <p:extLst>
      <p:ext uri="{BB962C8B-B14F-4D97-AF65-F5344CB8AC3E}">
        <p14:creationId xmlns:p14="http://schemas.microsoft.com/office/powerpoint/2010/main" val="231760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3.7037E-7 L -0.33307 -0.00301 " pathEditMode="relative" rAng="0" ptsTypes="AA">
                                      <p:cBhvr>
                                        <p:cTn id="6" dur="2000" fill="hold"/>
                                        <p:tgtEl>
                                          <p:spTgt spid="6"/>
                                        </p:tgtEl>
                                        <p:attrNameLst>
                                          <p:attrName>ppt_x</p:attrName>
                                          <p:attrName>ppt_y</p:attrName>
                                        </p:attrNameLst>
                                      </p:cBhvr>
                                      <p:rCtr x="-16654" y="-162"/>
                                    </p:animMotion>
                                  </p:childTnLst>
                                </p:cTn>
                              </p:par>
                              <p:par>
                                <p:cTn id="7" presetID="42" presetClass="path" presetSubtype="0" accel="50000" decel="50000" fill="hold" grpId="0" nodeType="withEffect">
                                  <p:stCondLst>
                                    <p:cond delay="0"/>
                                  </p:stCondLst>
                                  <p:childTnLst>
                                    <p:animMotion origin="layout" path="M 1.875E-6 3.7037E-7 L -0.35404 -0.00625 " pathEditMode="relative" rAng="0" ptsTypes="AA">
                                      <p:cBhvr>
                                        <p:cTn id="8" dur="2000" fill="hold"/>
                                        <p:tgtEl>
                                          <p:spTgt spid="7"/>
                                        </p:tgtEl>
                                        <p:attrNameLst>
                                          <p:attrName>ppt_x</p:attrName>
                                          <p:attrName>ppt_y</p:attrName>
                                        </p:attrNameLst>
                                      </p:cBhvr>
                                      <p:rCtr x="-18385" y="-93"/>
                                    </p:animMotion>
                                  </p:childTnLst>
                                </p:cTn>
                              </p:par>
                              <p:par>
                                <p:cTn id="9" presetID="42" presetClass="path" presetSubtype="0" accel="50000" decel="50000" fill="hold" grpId="0" nodeType="withEffect">
                                  <p:stCondLst>
                                    <p:cond delay="0"/>
                                  </p:stCondLst>
                                  <p:childTnLst>
                                    <p:animMotion origin="layout" path="M 2.5E-6 1.11111E-6 L 0.65586 -0.00301 " pathEditMode="relative" rAng="0" ptsTypes="AA">
                                      <p:cBhvr>
                                        <p:cTn id="10" dur="2000" fill="hold"/>
                                        <p:tgtEl>
                                          <p:spTgt spid="5"/>
                                        </p:tgtEl>
                                        <p:attrNameLst>
                                          <p:attrName>ppt_x</p:attrName>
                                          <p:attrName>ppt_y</p:attrName>
                                        </p:attrNameLst>
                                      </p:cBhvr>
                                      <p:rCtr x="32786"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6D7D7E-37BF-4A08-AFF1-0F4C9F4131E1}"/>
              </a:ext>
            </a:extLst>
          </p:cNvPr>
          <p:cNvPicPr>
            <a:picLocks noChangeAspect="1"/>
          </p:cNvPicPr>
          <p:nvPr/>
        </p:nvPicPr>
        <p:blipFill>
          <a:blip r:embed="rId2"/>
          <a:stretch>
            <a:fillRect/>
          </a:stretch>
        </p:blipFill>
        <p:spPr>
          <a:xfrm flipH="1">
            <a:off x="493960" y="1566001"/>
            <a:ext cx="4139099" cy="5292000"/>
          </a:xfrm>
          <a:prstGeom prst="rect">
            <a:avLst/>
          </a:prstGeom>
        </p:spPr>
      </p:pic>
      <p:sp>
        <p:nvSpPr>
          <p:cNvPr id="4" name="Speech Bubble: Rectangle with Corners Rounded 3">
            <a:extLst>
              <a:ext uri="{FF2B5EF4-FFF2-40B4-BE49-F238E27FC236}">
                <a16:creationId xmlns:a16="http://schemas.microsoft.com/office/drawing/2014/main" id="{51D9B856-BAA6-4F8C-ACF4-C60830B5B0D8}"/>
              </a:ext>
            </a:extLst>
          </p:cNvPr>
          <p:cNvSpPr/>
          <p:nvPr/>
        </p:nvSpPr>
        <p:spPr>
          <a:xfrm>
            <a:off x="5127018" y="1565999"/>
            <a:ext cx="5247851" cy="2284710"/>
          </a:xfrm>
          <a:custGeom>
            <a:avLst/>
            <a:gdLst>
              <a:gd name="csX0" fmla="*/ 0 w 5247851"/>
              <a:gd name="csY0" fmla="*/ 380793 h 2284710"/>
              <a:gd name="csX1" fmla="*/ 380793 w 5247851"/>
              <a:gd name="csY1" fmla="*/ 0 h 2284710"/>
              <a:gd name="csX2" fmla="*/ 874642 w 5247851"/>
              <a:gd name="csY2" fmla="*/ 0 h 2284710"/>
              <a:gd name="csX3" fmla="*/ 874642 w 5247851"/>
              <a:gd name="csY3" fmla="*/ 0 h 2284710"/>
              <a:gd name="csX4" fmla="*/ 1543743 w 5247851"/>
              <a:gd name="csY4" fmla="*/ 0 h 2284710"/>
              <a:gd name="csX5" fmla="*/ 2186605 w 5247851"/>
              <a:gd name="csY5" fmla="*/ 0 h 2284710"/>
              <a:gd name="csX6" fmla="*/ 2803109 w 5247851"/>
              <a:gd name="csY6" fmla="*/ 0 h 2284710"/>
              <a:gd name="csX7" fmla="*/ 3473222 w 5247851"/>
              <a:gd name="csY7" fmla="*/ 0 h 2284710"/>
              <a:gd name="csX8" fmla="*/ 4089727 w 5247851"/>
              <a:gd name="csY8" fmla="*/ 0 h 2284710"/>
              <a:gd name="csX9" fmla="*/ 4867058 w 5247851"/>
              <a:gd name="csY9" fmla="*/ 0 h 2284710"/>
              <a:gd name="csX10" fmla="*/ 5247851 w 5247851"/>
              <a:gd name="csY10" fmla="*/ 380793 h 2284710"/>
              <a:gd name="csX11" fmla="*/ 5247851 w 5247851"/>
              <a:gd name="csY11" fmla="*/ 866290 h 2284710"/>
              <a:gd name="csX12" fmla="*/ 5247851 w 5247851"/>
              <a:gd name="csY12" fmla="*/ 1332748 h 2284710"/>
              <a:gd name="csX13" fmla="*/ 5247851 w 5247851"/>
              <a:gd name="csY13" fmla="*/ 1332748 h 2284710"/>
              <a:gd name="csX14" fmla="*/ 5247851 w 5247851"/>
              <a:gd name="csY14" fmla="*/ 1903925 h 2284710"/>
              <a:gd name="csX15" fmla="*/ 5247851 w 5247851"/>
              <a:gd name="csY15" fmla="*/ 1903917 h 2284710"/>
              <a:gd name="csX16" fmla="*/ 4867058 w 5247851"/>
              <a:gd name="csY16" fmla="*/ 2284710 h 2284710"/>
              <a:gd name="csX17" fmla="*/ 4170140 w 5247851"/>
              <a:gd name="csY17" fmla="*/ 2284710 h 2284710"/>
              <a:gd name="csX18" fmla="*/ 3526832 w 5247851"/>
              <a:gd name="csY18" fmla="*/ 2284710 h 2284710"/>
              <a:gd name="csX19" fmla="*/ 2856718 w 5247851"/>
              <a:gd name="csY19" fmla="*/ 2284710 h 2284710"/>
              <a:gd name="csX20" fmla="*/ 2186605 w 5247851"/>
              <a:gd name="csY20" fmla="*/ 2284710 h 2284710"/>
              <a:gd name="csX21" fmla="*/ 1543743 w 5247851"/>
              <a:gd name="csY21" fmla="*/ 2284710 h 2284710"/>
              <a:gd name="csX22" fmla="*/ 874642 w 5247851"/>
              <a:gd name="csY22" fmla="*/ 2284710 h 2284710"/>
              <a:gd name="csX23" fmla="*/ 874642 w 5247851"/>
              <a:gd name="csY23" fmla="*/ 2284710 h 2284710"/>
              <a:gd name="csX24" fmla="*/ 380793 w 5247851"/>
              <a:gd name="csY24" fmla="*/ 2284710 h 2284710"/>
              <a:gd name="csX25" fmla="*/ 0 w 5247851"/>
              <a:gd name="csY25" fmla="*/ 1903917 h 2284710"/>
              <a:gd name="csX26" fmla="*/ 0 w 5247851"/>
              <a:gd name="csY26" fmla="*/ 1903925 h 2284710"/>
              <a:gd name="csX27" fmla="*/ -461601 w 5247851"/>
              <a:gd name="csY27" fmla="*/ 1986304 h 2284710"/>
              <a:gd name="csX28" fmla="*/ -235417 w 5247851"/>
              <a:gd name="csY28" fmla="*/ 1666062 h 2284710"/>
              <a:gd name="csX29" fmla="*/ 0 w 5247851"/>
              <a:gd name="csY29" fmla="*/ 1332748 h 2284710"/>
              <a:gd name="csX30" fmla="*/ 0 w 5247851"/>
              <a:gd name="csY30" fmla="*/ 885329 h 2284710"/>
              <a:gd name="csX31" fmla="*/ 0 w 5247851"/>
              <a:gd name="csY31" fmla="*/ 380793 h 228471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5247851" h="2284710" fill="none" extrusionOk="0">
                <a:moveTo>
                  <a:pt x="0" y="380793"/>
                </a:moveTo>
                <a:cubicBezTo>
                  <a:pt x="18368" y="187842"/>
                  <a:pt x="181600" y="-1191"/>
                  <a:pt x="380793" y="0"/>
                </a:cubicBezTo>
                <a:cubicBezTo>
                  <a:pt x="590752" y="-21291"/>
                  <a:pt x="696445" y="15632"/>
                  <a:pt x="874642" y="0"/>
                </a:cubicBezTo>
                <a:lnTo>
                  <a:pt x="874642" y="0"/>
                </a:lnTo>
                <a:cubicBezTo>
                  <a:pt x="1020489" y="3634"/>
                  <a:pt x="1350233" y="-5381"/>
                  <a:pt x="1543743" y="0"/>
                </a:cubicBezTo>
                <a:cubicBezTo>
                  <a:pt x="1737253" y="5381"/>
                  <a:pt x="1920862" y="28107"/>
                  <a:pt x="2186605" y="0"/>
                </a:cubicBezTo>
                <a:cubicBezTo>
                  <a:pt x="2359211" y="-26963"/>
                  <a:pt x="2508286" y="-15541"/>
                  <a:pt x="2803109" y="0"/>
                </a:cubicBezTo>
                <a:cubicBezTo>
                  <a:pt x="3097932" y="15541"/>
                  <a:pt x="3208862" y="-20193"/>
                  <a:pt x="3473222" y="0"/>
                </a:cubicBezTo>
                <a:cubicBezTo>
                  <a:pt x="3737582" y="20193"/>
                  <a:pt x="3922780" y="17633"/>
                  <a:pt x="4089727" y="0"/>
                </a:cubicBezTo>
                <a:cubicBezTo>
                  <a:pt x="4256675" y="-17633"/>
                  <a:pt x="4656583" y="-13807"/>
                  <a:pt x="4867058" y="0"/>
                </a:cubicBezTo>
                <a:cubicBezTo>
                  <a:pt x="5089432" y="-5436"/>
                  <a:pt x="5240372" y="172679"/>
                  <a:pt x="5247851" y="380793"/>
                </a:cubicBezTo>
                <a:cubicBezTo>
                  <a:pt x="5240216" y="537270"/>
                  <a:pt x="5258952" y="690223"/>
                  <a:pt x="5247851" y="866290"/>
                </a:cubicBezTo>
                <a:cubicBezTo>
                  <a:pt x="5236750" y="1042357"/>
                  <a:pt x="5256970" y="1143632"/>
                  <a:pt x="5247851" y="1332748"/>
                </a:cubicBezTo>
                <a:lnTo>
                  <a:pt x="5247851" y="1332748"/>
                </a:lnTo>
                <a:cubicBezTo>
                  <a:pt x="5273895" y="1506385"/>
                  <a:pt x="5249296" y="1679489"/>
                  <a:pt x="5247851" y="1903925"/>
                </a:cubicBezTo>
                <a:lnTo>
                  <a:pt x="5247851" y="1903917"/>
                </a:lnTo>
                <a:cubicBezTo>
                  <a:pt x="5233153" y="2118548"/>
                  <a:pt x="5108782" y="2303183"/>
                  <a:pt x="4867058" y="2284710"/>
                </a:cubicBezTo>
                <a:cubicBezTo>
                  <a:pt x="4669207" y="2274257"/>
                  <a:pt x="4379966" y="2264466"/>
                  <a:pt x="4170140" y="2284710"/>
                </a:cubicBezTo>
                <a:cubicBezTo>
                  <a:pt x="3960314" y="2304954"/>
                  <a:pt x="3708186" y="2254407"/>
                  <a:pt x="3526832" y="2284710"/>
                </a:cubicBezTo>
                <a:cubicBezTo>
                  <a:pt x="3345478" y="2315013"/>
                  <a:pt x="3184575" y="2254185"/>
                  <a:pt x="2856718" y="2284710"/>
                </a:cubicBezTo>
                <a:cubicBezTo>
                  <a:pt x="2528861" y="2315235"/>
                  <a:pt x="2343489" y="2285211"/>
                  <a:pt x="2186605" y="2284710"/>
                </a:cubicBezTo>
                <a:cubicBezTo>
                  <a:pt x="1973694" y="2252702"/>
                  <a:pt x="1760938" y="2261944"/>
                  <a:pt x="1543743" y="2284710"/>
                </a:cubicBezTo>
                <a:cubicBezTo>
                  <a:pt x="1326548" y="2307476"/>
                  <a:pt x="1016001" y="2303368"/>
                  <a:pt x="874642" y="2284710"/>
                </a:cubicBezTo>
                <a:lnTo>
                  <a:pt x="874642" y="2284710"/>
                </a:lnTo>
                <a:cubicBezTo>
                  <a:pt x="723688" y="2275741"/>
                  <a:pt x="515887" y="2264729"/>
                  <a:pt x="380793" y="2284710"/>
                </a:cubicBezTo>
                <a:cubicBezTo>
                  <a:pt x="125414" y="2286060"/>
                  <a:pt x="-25472" y="2134638"/>
                  <a:pt x="0" y="1903917"/>
                </a:cubicBezTo>
                <a:lnTo>
                  <a:pt x="0" y="1903925"/>
                </a:lnTo>
                <a:cubicBezTo>
                  <a:pt x="-141628" y="1905971"/>
                  <a:pt x="-268652" y="1947670"/>
                  <a:pt x="-461601" y="1986304"/>
                </a:cubicBezTo>
                <a:cubicBezTo>
                  <a:pt x="-400676" y="1887151"/>
                  <a:pt x="-351696" y="1812844"/>
                  <a:pt x="-235417" y="1666062"/>
                </a:cubicBezTo>
                <a:cubicBezTo>
                  <a:pt x="-119138" y="1519280"/>
                  <a:pt x="-69099" y="1427703"/>
                  <a:pt x="0" y="1332748"/>
                </a:cubicBezTo>
                <a:cubicBezTo>
                  <a:pt x="-12885" y="1214168"/>
                  <a:pt x="-22320" y="1060544"/>
                  <a:pt x="0" y="885329"/>
                </a:cubicBezTo>
                <a:cubicBezTo>
                  <a:pt x="22320" y="710114"/>
                  <a:pt x="22827" y="543908"/>
                  <a:pt x="0" y="380793"/>
                </a:cubicBezTo>
                <a:close/>
              </a:path>
              <a:path w="5247851" h="2284710" stroke="0" extrusionOk="0">
                <a:moveTo>
                  <a:pt x="0" y="380793"/>
                </a:moveTo>
                <a:cubicBezTo>
                  <a:pt x="13444" y="126733"/>
                  <a:pt x="146084" y="25162"/>
                  <a:pt x="380793" y="0"/>
                </a:cubicBezTo>
                <a:cubicBezTo>
                  <a:pt x="594943" y="6592"/>
                  <a:pt x="628415" y="-17859"/>
                  <a:pt x="874642" y="0"/>
                </a:cubicBezTo>
                <a:lnTo>
                  <a:pt x="874642" y="0"/>
                </a:lnTo>
                <a:cubicBezTo>
                  <a:pt x="1069610" y="16458"/>
                  <a:pt x="1206937" y="20311"/>
                  <a:pt x="1491265" y="0"/>
                </a:cubicBezTo>
                <a:cubicBezTo>
                  <a:pt x="1775593" y="-20311"/>
                  <a:pt x="1918634" y="-8832"/>
                  <a:pt x="2186605" y="0"/>
                </a:cubicBezTo>
                <a:cubicBezTo>
                  <a:pt x="2448913" y="26482"/>
                  <a:pt x="2643659" y="-16405"/>
                  <a:pt x="2829914" y="0"/>
                </a:cubicBezTo>
                <a:cubicBezTo>
                  <a:pt x="3016169" y="16405"/>
                  <a:pt x="3220464" y="32322"/>
                  <a:pt x="3553636" y="0"/>
                </a:cubicBezTo>
                <a:cubicBezTo>
                  <a:pt x="3886808" y="-32322"/>
                  <a:pt x="3884859" y="-27919"/>
                  <a:pt x="4196945" y="0"/>
                </a:cubicBezTo>
                <a:cubicBezTo>
                  <a:pt x="4509031" y="27919"/>
                  <a:pt x="4709345" y="26631"/>
                  <a:pt x="4867058" y="0"/>
                </a:cubicBezTo>
                <a:cubicBezTo>
                  <a:pt x="5083537" y="46043"/>
                  <a:pt x="5206859" y="166268"/>
                  <a:pt x="5247851" y="380793"/>
                </a:cubicBezTo>
                <a:cubicBezTo>
                  <a:pt x="5252994" y="556489"/>
                  <a:pt x="5259591" y="709280"/>
                  <a:pt x="5247851" y="828212"/>
                </a:cubicBezTo>
                <a:cubicBezTo>
                  <a:pt x="5236111" y="947144"/>
                  <a:pt x="5266277" y="1099370"/>
                  <a:pt x="5247851" y="1332748"/>
                </a:cubicBezTo>
                <a:lnTo>
                  <a:pt x="5247851" y="1332748"/>
                </a:lnTo>
                <a:cubicBezTo>
                  <a:pt x="5274327" y="1514017"/>
                  <a:pt x="5238525" y="1638564"/>
                  <a:pt x="5247851" y="1903925"/>
                </a:cubicBezTo>
                <a:lnTo>
                  <a:pt x="5247851" y="1903917"/>
                </a:lnTo>
                <a:cubicBezTo>
                  <a:pt x="5240062" y="2089405"/>
                  <a:pt x="5102774" y="2325194"/>
                  <a:pt x="4867058" y="2284710"/>
                </a:cubicBezTo>
                <a:cubicBezTo>
                  <a:pt x="4643493" y="2304586"/>
                  <a:pt x="4462872" y="2263220"/>
                  <a:pt x="4250554" y="2284710"/>
                </a:cubicBezTo>
                <a:cubicBezTo>
                  <a:pt x="4038236" y="2306200"/>
                  <a:pt x="3739081" y="2309701"/>
                  <a:pt x="3607245" y="2284710"/>
                </a:cubicBezTo>
                <a:cubicBezTo>
                  <a:pt x="3475409" y="2259719"/>
                  <a:pt x="3147582" y="2278318"/>
                  <a:pt x="2963936" y="2284710"/>
                </a:cubicBezTo>
                <a:cubicBezTo>
                  <a:pt x="2780290" y="2291102"/>
                  <a:pt x="2498937" y="2319806"/>
                  <a:pt x="2186605" y="2284710"/>
                </a:cubicBezTo>
                <a:cubicBezTo>
                  <a:pt x="1997622" y="2311988"/>
                  <a:pt x="1719466" y="2287571"/>
                  <a:pt x="1543743" y="2284710"/>
                </a:cubicBezTo>
                <a:cubicBezTo>
                  <a:pt x="1368020" y="2281849"/>
                  <a:pt x="1060547" y="2291478"/>
                  <a:pt x="874642" y="2284710"/>
                </a:cubicBezTo>
                <a:lnTo>
                  <a:pt x="874642" y="2284710"/>
                </a:lnTo>
                <a:cubicBezTo>
                  <a:pt x="725966" y="2274136"/>
                  <a:pt x="483473" y="2291565"/>
                  <a:pt x="380793" y="2284710"/>
                </a:cubicBezTo>
                <a:cubicBezTo>
                  <a:pt x="149127" y="2292941"/>
                  <a:pt x="-26131" y="2135642"/>
                  <a:pt x="0" y="1903917"/>
                </a:cubicBezTo>
                <a:lnTo>
                  <a:pt x="0" y="1903925"/>
                </a:lnTo>
                <a:cubicBezTo>
                  <a:pt x="-223908" y="1942699"/>
                  <a:pt x="-328450" y="1981215"/>
                  <a:pt x="-461601" y="1986304"/>
                </a:cubicBezTo>
                <a:cubicBezTo>
                  <a:pt x="-367915" y="1872633"/>
                  <a:pt x="-266868" y="1726925"/>
                  <a:pt x="-226184" y="1652990"/>
                </a:cubicBezTo>
                <a:cubicBezTo>
                  <a:pt x="-185500" y="1579055"/>
                  <a:pt x="-90992" y="1437883"/>
                  <a:pt x="0" y="1332748"/>
                </a:cubicBezTo>
                <a:cubicBezTo>
                  <a:pt x="10089" y="1168348"/>
                  <a:pt x="20834" y="1051500"/>
                  <a:pt x="0" y="847251"/>
                </a:cubicBezTo>
                <a:cubicBezTo>
                  <a:pt x="-20834" y="643002"/>
                  <a:pt x="-9753" y="492054"/>
                  <a:pt x="0" y="380793"/>
                </a:cubicBezTo>
                <a:close/>
              </a:path>
            </a:pathLst>
          </a:custGeom>
          <a:solidFill>
            <a:srgbClr val="FFFF66"/>
          </a:solidFill>
          <a:ln w="38100">
            <a:solidFill>
              <a:srgbClr val="FFC000"/>
            </a:solidFill>
            <a:prstDash val="sysDash"/>
            <a:extLst>
              <a:ext uri="{C807C97D-BFC1-408E-A445-0C87EB9F89A2}">
                <ask:lineSketchStyleProps xmlns:ask="http://schemas.microsoft.com/office/drawing/2018/sketchyshapes" sd="3244475365">
                  <a:prstGeom prst="wedgeRoundRectCallout">
                    <a:avLst>
                      <a:gd name="adj1" fmla="val -58796"/>
                      <a:gd name="adj2" fmla="val 36939"/>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002060"/>
                </a:solidFill>
                <a:effectLst/>
                <a:uLnTx/>
                <a:uFillTx/>
                <a:latin typeface="Calibri" panose="020F0502020204030204" pitchFamily="34" charset="0"/>
                <a:ea typeface="微软雅黑"/>
                <a:cs typeface="Calibri" panose="020F0502020204030204" pitchFamily="34" charset="0"/>
              </a:rPr>
              <a:t>T</a:t>
            </a:r>
            <a:r>
              <a:rPr kumimoji="0" lang="en-US" sz="4000" b="0" i="0" u="none" strike="noStrike" kern="1200" cap="none" spc="0" normalizeH="0" baseline="0" noProof="0">
                <a:ln>
                  <a:noFill/>
                </a:ln>
                <a:solidFill>
                  <a:srgbClr val="002060"/>
                </a:solidFill>
                <a:effectLst/>
                <a:uLnTx/>
                <a:uFillTx/>
                <a:latin typeface="Calibri" panose="020F0502020204030204" pitchFamily="34" charset="0"/>
                <a:ea typeface="微软雅黑"/>
                <a:cs typeface="Calibri" panose="020F0502020204030204" pitchFamily="34" charset="0"/>
              </a:rPr>
              <a:t>heo em, nội dung chính của </a:t>
            </a:r>
            <a:r>
              <a:rPr kumimoji="0" lang="vi-VN" sz="4000" b="0" i="0" u="none" strike="noStrike" kern="1200" cap="none" spc="0" normalizeH="0" baseline="0" noProof="0">
                <a:ln>
                  <a:noFill/>
                </a:ln>
                <a:solidFill>
                  <a:srgbClr val="002060"/>
                </a:solidFill>
                <a:effectLst/>
                <a:uLnTx/>
                <a:uFillTx/>
                <a:latin typeface="Calibri" panose="020F0502020204030204" pitchFamily="34" charset="0"/>
                <a:ea typeface="微软雅黑"/>
                <a:cs typeface="Calibri" panose="020F0502020204030204" pitchFamily="34" charset="0"/>
              </a:rPr>
              <a:t>bài đọc </a:t>
            </a:r>
            <a:r>
              <a:rPr kumimoji="0" lang="en-US" sz="4000" b="0" i="0" u="none" strike="noStrike" kern="1200" cap="none" spc="0" normalizeH="0" baseline="0" noProof="0">
                <a:ln>
                  <a:noFill/>
                </a:ln>
                <a:solidFill>
                  <a:srgbClr val="002060"/>
                </a:solidFill>
                <a:effectLst/>
                <a:uLnTx/>
                <a:uFillTx/>
                <a:latin typeface="Calibri" panose="020F0502020204030204" pitchFamily="34" charset="0"/>
                <a:ea typeface="微软雅黑"/>
                <a:cs typeface="Calibri" panose="020F0502020204030204" pitchFamily="34" charset="0"/>
              </a:rPr>
              <a:t>là gì</a:t>
            </a:r>
            <a:r>
              <a:rPr kumimoji="0" lang="vi-VN" sz="4000" b="0" i="0" u="none" strike="noStrike" kern="1200" cap="none" spc="0" normalizeH="0" baseline="0" noProof="0">
                <a:ln>
                  <a:noFill/>
                </a:ln>
                <a:solidFill>
                  <a:srgbClr val="002060"/>
                </a:solidFill>
                <a:effectLst/>
                <a:uLnTx/>
                <a:uFillTx/>
                <a:latin typeface="Calibri" panose="020F0502020204030204" pitchFamily="34" charset="0"/>
                <a:ea typeface="微软雅黑"/>
                <a:cs typeface="Calibri" panose="020F0502020204030204" pitchFamily="34" charset="0"/>
              </a:rPr>
              <a:t>? </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20701A40-ED34-4B53-927A-7F738F52BE93}"/>
              </a:ext>
            </a:extLst>
          </p:cNvPr>
          <p:cNvPicPr>
            <a:picLocks noChangeAspect="1"/>
          </p:cNvPicPr>
          <p:nvPr/>
        </p:nvPicPr>
        <p:blipFill rotWithShape="1">
          <a:blip r:embed="rId3"/>
          <a:srcRect l="9773" b="26815"/>
          <a:stretch/>
        </p:blipFill>
        <p:spPr>
          <a:xfrm>
            <a:off x="8178990" y="3258001"/>
            <a:ext cx="3519050" cy="3600000"/>
          </a:xfrm>
          <a:prstGeom prst="rect">
            <a:avLst/>
          </a:prstGeom>
        </p:spPr>
      </p:pic>
      <p:grpSp>
        <p:nvGrpSpPr>
          <p:cNvPr id="6" name="Group 5">
            <a:extLst>
              <a:ext uri="{FF2B5EF4-FFF2-40B4-BE49-F238E27FC236}">
                <a16:creationId xmlns:a16="http://schemas.microsoft.com/office/drawing/2014/main" id="{02996550-79DF-44B9-873E-4A7D3155BCFF}"/>
              </a:ext>
            </a:extLst>
          </p:cNvPr>
          <p:cNvGrpSpPr/>
          <p:nvPr/>
        </p:nvGrpSpPr>
        <p:grpSpPr>
          <a:xfrm>
            <a:off x="1817130" y="110647"/>
            <a:ext cx="10027539" cy="1026297"/>
            <a:chOff x="2941085" y="281961"/>
            <a:chExt cx="7413561" cy="1026297"/>
          </a:xfrm>
        </p:grpSpPr>
        <p:sp>
          <p:nvSpPr>
            <p:cNvPr id="7" name="TextBox 6">
              <a:extLst>
                <a:ext uri="{FF2B5EF4-FFF2-40B4-BE49-F238E27FC236}">
                  <a16:creationId xmlns:a16="http://schemas.microsoft.com/office/drawing/2014/main" id="{31BBF1AB-D386-4670-BAD2-AF7E48EE9DB1}"/>
                </a:ext>
              </a:extLst>
            </p:cNvPr>
            <p:cNvSpPr txBox="1"/>
            <p:nvPr/>
          </p:nvSpPr>
          <p:spPr>
            <a:xfrm>
              <a:off x="2941085" y="292595"/>
              <a:ext cx="741356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Nội</a:t>
              </a:r>
              <a:r>
                <a:rPr kumimoji="0" lang="en-US" sz="6000" b="1" i="0" u="none" strike="noStrike" kern="1200" cap="none" spc="0" normalizeH="0" baseline="0" noProof="0" dirty="0">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 dung </a:t>
              </a:r>
              <a:r>
                <a:rPr kumimoji="0" lang="en-US" sz="6000" b="1" i="0" u="none" strike="noStrike" kern="1200" cap="none" spc="0" normalizeH="0" baseline="0" noProof="0" dirty="0" err="1">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chính</a:t>
              </a:r>
              <a:r>
                <a:rPr kumimoji="0" lang="en-US" sz="6000" b="1" i="0" u="none" strike="noStrike" kern="1200" cap="none" spc="0" normalizeH="0" baseline="0" noProof="0" dirty="0">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 </a:t>
              </a:r>
              <a:r>
                <a:rPr kumimoji="0" lang="en-US" sz="6000" b="1" i="0" u="none" strike="noStrike" kern="1200" cap="none" spc="0" normalizeH="0" baseline="0" noProof="0" dirty="0" err="1">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của</a:t>
              </a:r>
              <a:r>
                <a:rPr kumimoji="0" lang="en-US" sz="6000" b="1" i="0" u="none" strike="noStrike" kern="1200" cap="none" spc="0" normalizeH="0" baseline="0" noProof="0" dirty="0">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 </a:t>
              </a:r>
              <a:r>
                <a:rPr kumimoji="0" lang="en-US" sz="6000" b="1" i="0" u="none" strike="noStrike" kern="1200" cap="none" spc="0" normalizeH="0" baseline="0" noProof="0" dirty="0" err="1">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bài</a:t>
              </a:r>
              <a:r>
                <a:rPr kumimoji="0" lang="en-US" sz="6000" b="1" i="0" u="none" strike="noStrike" kern="1200" cap="none" spc="0" normalizeH="0" baseline="0" noProof="0" dirty="0">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 </a:t>
              </a:r>
              <a:r>
                <a:rPr kumimoji="0" lang="en-US" sz="6000" b="1" i="0" u="none" strike="noStrike" kern="1200" cap="none" spc="0" normalizeH="0" baseline="0" noProof="0" dirty="0" err="1">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rPr>
                <a:t>đọc</a:t>
              </a:r>
              <a:endParaRPr kumimoji="0" lang="en-US" sz="6000" b="1" i="0" u="none" strike="noStrike" kern="1200" cap="none" spc="0" normalizeH="0" baseline="0" noProof="0" dirty="0">
                <a:ln w="190500">
                  <a:solidFill>
                    <a:srgbClr val="FFFFFF"/>
                  </a:solidFill>
                  <a:prstDash val="solid"/>
                </a:ln>
                <a:solidFill>
                  <a:srgbClr val="002060"/>
                </a:solidFill>
                <a:effectLst>
                  <a:outerShdw blurRad="12700" dist="38100" dir="2700000" algn="tl" rotWithShape="0">
                    <a:srgbClr val="E53238">
                      <a:lumMod val="60000"/>
                      <a:lumOff val="40000"/>
                    </a:srgbClr>
                  </a:outerShdw>
                </a:effectLst>
                <a:uLnTx/>
                <a:uFillTx/>
                <a:latin typeface="Calibri" panose="020F0502020204030204" pitchFamily="34" charset="0"/>
                <a:ea typeface="微软雅黑"/>
                <a:cs typeface="Calibri" panose="020F0502020204030204" pitchFamily="34" charset="0"/>
              </a:endParaRPr>
            </a:p>
          </p:txBody>
        </p:sp>
        <p:sp>
          <p:nvSpPr>
            <p:cNvPr id="8" name="TextBox 7">
              <a:extLst>
                <a:ext uri="{FF2B5EF4-FFF2-40B4-BE49-F238E27FC236}">
                  <a16:creationId xmlns:a16="http://schemas.microsoft.com/office/drawing/2014/main" id="{D92729A1-FBB1-45D8-860F-5BE45C18FD5E}"/>
                </a:ext>
              </a:extLst>
            </p:cNvPr>
            <p:cNvSpPr txBox="1"/>
            <p:nvPr/>
          </p:nvSpPr>
          <p:spPr>
            <a:xfrm>
              <a:off x="2980389" y="281961"/>
              <a:ext cx="727992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Nội</a:t>
              </a:r>
              <a:r>
                <a:rPr kumimoji="0" lang="en-US" sz="6000" b="1" i="0" u="none" strike="noStrike" kern="1200" cap="none" spc="0" normalizeH="0" baseline="0" noProof="0" dirty="0">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 dung </a:t>
              </a:r>
              <a:r>
                <a:rPr kumimoji="0" lang="en-US" sz="6000" b="1" i="0" u="none" strike="noStrike" kern="1200" cap="none" spc="0" normalizeH="0" baseline="0" noProof="0" dirty="0" err="1">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chính</a:t>
              </a:r>
              <a:r>
                <a:rPr kumimoji="0" lang="en-US" sz="6000" b="1" i="0" u="none" strike="noStrike" kern="1200" cap="none" spc="0" normalizeH="0" baseline="0" noProof="0" dirty="0">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 </a:t>
              </a:r>
              <a:r>
                <a:rPr kumimoji="0" lang="en-US" sz="6000" b="1" i="0" u="none" strike="noStrike" kern="1200" cap="none" spc="0" normalizeH="0" baseline="0" noProof="0" dirty="0" err="1">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của</a:t>
              </a:r>
              <a:r>
                <a:rPr kumimoji="0" lang="en-US" sz="6000" b="1" i="0" u="none" strike="noStrike" kern="1200" cap="none" spc="0" normalizeH="0" baseline="0" noProof="0" dirty="0">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 </a:t>
              </a:r>
              <a:r>
                <a:rPr kumimoji="0" lang="en-US" sz="6000" b="1" i="0" u="none" strike="noStrike" kern="1200" cap="none" spc="0" normalizeH="0" baseline="0" noProof="0" dirty="0" err="1">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bài</a:t>
              </a:r>
              <a:r>
                <a:rPr kumimoji="0" lang="en-US" sz="6000" b="1" i="0" u="none" strike="noStrike" kern="1200" cap="none" spc="0" normalizeH="0" baseline="0" noProof="0" dirty="0">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 </a:t>
              </a:r>
              <a:r>
                <a:rPr kumimoji="0" lang="en-US" sz="6000" b="1" i="0" u="none" strike="noStrike" kern="1200" cap="none" spc="0" normalizeH="0" baseline="0" noProof="0" dirty="0" err="1">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rPr>
                <a:t>đọc</a:t>
              </a:r>
              <a:endParaRPr kumimoji="0" lang="en-US" sz="6000" b="1" i="0" u="none" strike="noStrike" kern="1200" cap="none" spc="0" normalizeH="0" baseline="0" noProof="0" dirty="0">
                <a:ln w="9525">
                  <a:solidFill>
                    <a:srgbClr val="FFFFFF"/>
                  </a:solidFill>
                  <a:prstDash val="solid"/>
                </a:ln>
                <a:solidFill>
                  <a:srgbClr val="FF0066"/>
                </a:solidFill>
                <a:effectLst>
                  <a:outerShdw blurRad="12700" dist="38100" dir="2700000" algn="tl" rotWithShape="0">
                    <a:srgbClr val="FF99CC"/>
                  </a:outerShdw>
                </a:effectLst>
                <a:uLnTx/>
                <a:uFillTx/>
                <a:latin typeface="Calibri" panose="020F0502020204030204" pitchFamily="34" charset="0"/>
                <a:ea typeface="微软雅黑"/>
                <a:cs typeface="Calibri" panose="020F0502020204030204" pitchFamily="34" charset="0"/>
              </a:endParaRPr>
            </a:p>
          </p:txBody>
        </p:sp>
      </p:grpSp>
    </p:spTree>
    <p:extLst>
      <p:ext uri="{BB962C8B-B14F-4D97-AF65-F5344CB8AC3E}">
        <p14:creationId xmlns:p14="http://schemas.microsoft.com/office/powerpoint/2010/main" val="28813109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6667">
                                          <p:cBhvr additive="base">
                                            <p:cTn id="11" dur="10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32" presetClass="emph" presetSubtype="0" fill="hold" nodeType="with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grpId="0" nodeType="withEffect" p14:presetBounceEnd="66000">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14:bounceEnd="66000">
                                          <p:cBhvr additive="base">
                                            <p:cTn id="2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28" dur="1000" fill="hold"/>
                                            <p:tgtEl>
                                              <p:spTgt spid="4"/>
                                            </p:tgtEl>
                                            <p:attrNameLst>
                                              <p:attrName>ppt_y</p:attrName>
                                            </p:attrNameLst>
                                          </p:cBhvr>
                                          <p:tavLst>
                                            <p:tav tm="0">
                                              <p:val>
                                                <p:strVal val="1+#ppt_h/2"/>
                                              </p:val>
                                            </p:tav>
                                            <p:tav tm="100000">
                                              <p:val>
                                                <p:strVal val="#ppt_y"/>
                                              </p:val>
                                            </p:tav>
                                          </p:tavLst>
                                        </p:anim>
                                      </p:childTnLst>
                                    </p:cTn>
                                  </p:par>
                                  <p:par>
                                    <p:cTn id="29" presetID="16" presetClass="entr" presetSubtype="37"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32" presetClass="emph" presetSubtype="0" fill="hold" nodeType="with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ppt_x"/>
                                              </p:val>
                                            </p:tav>
                                            <p:tav tm="100000">
                                              <p:val>
                                                <p:strVal val="#ppt_x"/>
                                              </p:val>
                                            </p:tav>
                                          </p:tavLst>
                                        </p:anim>
                                        <p:anim calcmode="lin" valueType="num">
                                          <p:cBhvr additive="base">
                                            <p:cTn id="28" dur="1000" fill="hold"/>
                                            <p:tgtEl>
                                              <p:spTgt spid="4"/>
                                            </p:tgtEl>
                                            <p:attrNameLst>
                                              <p:attrName>ppt_y</p:attrName>
                                            </p:attrNameLst>
                                          </p:cBhvr>
                                          <p:tavLst>
                                            <p:tav tm="0">
                                              <p:val>
                                                <p:strVal val="1+#ppt_h/2"/>
                                              </p:val>
                                            </p:tav>
                                            <p:tav tm="100000">
                                              <p:val>
                                                <p:strVal val="#ppt_y"/>
                                              </p:val>
                                            </p:tav>
                                          </p:tavLst>
                                        </p:anim>
                                      </p:childTnLst>
                                    </p:cTn>
                                  </p:par>
                                  <p:par>
                                    <p:cTn id="29" presetID="16" presetClass="entr" presetSubtype="37"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5DA71574-5CF9-4AE9-81A1-732C7B2D5C00}"/>
              </a:ext>
            </a:extLst>
          </p:cNvPr>
          <p:cNvPicPr>
            <a:picLocks noChangeAspect="1"/>
          </p:cNvPicPr>
          <p:nvPr/>
        </p:nvPicPr>
        <p:blipFill rotWithShape="1">
          <a:blip r:embed="rId2">
            <a:extLst>
              <a:ext uri="{28A0092B-C50C-407E-A947-70E740481C1C}">
                <a14:useLocalDpi xmlns:a14="http://schemas.microsoft.com/office/drawing/2010/main" val="0"/>
              </a:ext>
            </a:extLst>
          </a:blip>
          <a:srcRect l="3763" t="3763" r="3763" b="3763"/>
          <a:stretch/>
        </p:blipFill>
        <p:spPr>
          <a:xfrm>
            <a:off x="2402958" y="1152001"/>
            <a:ext cx="7634177" cy="6120000"/>
          </a:xfrm>
          <a:prstGeom prst="rect">
            <a:avLst/>
          </a:prstGeom>
        </p:spPr>
      </p:pic>
      <p:sp>
        <p:nvSpPr>
          <p:cNvPr id="8" name="TextBox 7">
            <a:extLst>
              <a:ext uri="{FF2B5EF4-FFF2-40B4-BE49-F238E27FC236}">
                <a16:creationId xmlns:a16="http://schemas.microsoft.com/office/drawing/2014/main" id="{583E2534-BC14-478D-ADE5-629498D21CF0}"/>
              </a:ext>
            </a:extLst>
          </p:cNvPr>
          <p:cNvSpPr txBox="1"/>
          <p:nvPr/>
        </p:nvSpPr>
        <p:spPr>
          <a:xfrm>
            <a:off x="3349255" y="2916701"/>
            <a:ext cx="5964866" cy="3785652"/>
          </a:xfrm>
          <a:prstGeom prst="rect">
            <a:avLst/>
          </a:prstGeom>
          <a:noFill/>
        </p:spPr>
        <p:txBody>
          <a:bodyPr wrap="square">
            <a:spAutoFit/>
          </a:bodyPr>
          <a:lstStyle/>
          <a:p>
            <a:pPr lvl="0" algn="ctr" fontAlgn="t">
              <a:defRPr/>
            </a:pPr>
            <a:r>
              <a:rPr lang="vi-VN" sz="4000" dirty="0">
                <a:solidFill>
                  <a:srgbClr val="006600"/>
                </a:solidFill>
                <a:latin typeface="Calibri" panose="020F0502020204030204" pitchFamily="34" charset="0"/>
                <a:cs typeface="Calibri" panose="020F0502020204030204" pitchFamily="34" charset="0"/>
              </a:rPr>
              <a:t>Bài đọc thể hiện vẻ đẹp độc đáo của nhà rông ở Tây Nguyên. Tình cảm của người dân Tây Nguyên với mái nhà rông thân thương. </a:t>
            </a:r>
          </a:p>
          <a:p>
            <a:pPr lvl="0" algn="ctr" fontAlgn="t">
              <a:defRPr/>
            </a:pPr>
            <a:endParaRPr lang="vi-VN" sz="4000" dirty="0">
              <a:solidFill>
                <a:srgbClr val="0066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9C68A7A-0E0E-469C-A7FB-C7034F313547}"/>
              </a:ext>
            </a:extLst>
          </p:cNvPr>
          <p:cNvPicPr>
            <a:picLocks noChangeAspect="1"/>
          </p:cNvPicPr>
          <p:nvPr/>
        </p:nvPicPr>
        <p:blipFill rotWithShape="1">
          <a:blip r:embed="rId3"/>
          <a:srcRect r="9773" b="26815"/>
          <a:stretch/>
        </p:blipFill>
        <p:spPr>
          <a:xfrm>
            <a:off x="0" y="3258000"/>
            <a:ext cx="3519061" cy="3600000"/>
          </a:xfrm>
          <a:prstGeom prst="rect">
            <a:avLst/>
          </a:prstGeom>
        </p:spPr>
      </p:pic>
      <p:pic>
        <p:nvPicPr>
          <p:cNvPr id="10" name="Picture 9">
            <a:extLst>
              <a:ext uri="{FF2B5EF4-FFF2-40B4-BE49-F238E27FC236}">
                <a16:creationId xmlns:a16="http://schemas.microsoft.com/office/drawing/2014/main" id="{F11F3FC6-2893-44D2-BA9E-1965B470E1DF}"/>
              </a:ext>
            </a:extLst>
          </p:cNvPr>
          <p:cNvPicPr>
            <a:picLocks noChangeAspect="1"/>
          </p:cNvPicPr>
          <p:nvPr/>
        </p:nvPicPr>
        <p:blipFill>
          <a:blip r:embed="rId4"/>
          <a:stretch>
            <a:fillRect/>
          </a:stretch>
        </p:blipFill>
        <p:spPr>
          <a:xfrm>
            <a:off x="8878148" y="2094613"/>
            <a:ext cx="3725648" cy="4763387"/>
          </a:xfrm>
          <a:prstGeom prst="rect">
            <a:avLst/>
          </a:prstGeom>
        </p:spPr>
      </p:pic>
      <p:pic>
        <p:nvPicPr>
          <p:cNvPr id="11" name="Picture 10">
            <a:extLst>
              <a:ext uri="{FF2B5EF4-FFF2-40B4-BE49-F238E27FC236}">
                <a16:creationId xmlns:a16="http://schemas.microsoft.com/office/drawing/2014/main" id="{14042486-3969-4E21-8878-6A461A8C40E3}"/>
              </a:ext>
            </a:extLst>
          </p:cNvPr>
          <p:cNvPicPr>
            <a:picLocks noChangeAspect="1"/>
          </p:cNvPicPr>
          <p:nvPr/>
        </p:nvPicPr>
        <p:blipFill>
          <a:blip r:embed="rId5"/>
          <a:stretch>
            <a:fillRect/>
          </a:stretch>
        </p:blipFill>
        <p:spPr>
          <a:xfrm>
            <a:off x="1759530" y="157703"/>
            <a:ext cx="8559526" cy="1408298"/>
          </a:xfrm>
          <a:prstGeom prst="rect">
            <a:avLst/>
          </a:prstGeom>
        </p:spPr>
      </p:pic>
    </p:spTree>
    <p:extLst>
      <p:ext uri="{BB962C8B-B14F-4D97-AF65-F5344CB8AC3E}">
        <p14:creationId xmlns:p14="http://schemas.microsoft.com/office/powerpoint/2010/main" val="20461740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9B0914-59D2-4CF0-9974-5C1CB19B86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AE6F35E-3F6E-F5EB-4875-44DC69F84E6C}"/>
              </a:ext>
            </a:extLst>
          </p:cNvPr>
          <p:cNvPicPr>
            <a:picLocks noChangeAspect="1"/>
          </p:cNvPicPr>
          <p:nvPr/>
        </p:nvPicPr>
        <p:blipFill>
          <a:blip r:embed="rId3"/>
          <a:stretch>
            <a:fillRect/>
          </a:stretch>
        </p:blipFill>
        <p:spPr>
          <a:xfrm>
            <a:off x="3019759" y="2678941"/>
            <a:ext cx="5578323" cy="2499577"/>
          </a:xfrm>
          <a:prstGeom prst="rect">
            <a:avLst/>
          </a:prstGeom>
        </p:spPr>
      </p:pic>
    </p:spTree>
    <p:extLst>
      <p:ext uri="{BB962C8B-B14F-4D97-AF65-F5344CB8AC3E}">
        <p14:creationId xmlns:p14="http://schemas.microsoft.com/office/powerpoint/2010/main" val="8492860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481E6F-DDBE-401D-9AB1-A326406709DB}"/>
              </a:ext>
            </a:extLst>
          </p:cNvPr>
          <p:cNvPicPr>
            <a:picLocks noChangeAspect="1"/>
          </p:cNvPicPr>
          <p:nvPr/>
        </p:nvPicPr>
        <p:blipFill>
          <a:blip r:embed="rId2"/>
          <a:stretch>
            <a:fillRect/>
          </a:stretch>
        </p:blipFill>
        <p:spPr>
          <a:xfrm>
            <a:off x="0" y="1229746"/>
            <a:ext cx="8488307" cy="3285104"/>
          </a:xfrm>
          <a:prstGeom prst="rect">
            <a:avLst/>
          </a:prstGeom>
        </p:spPr>
      </p:pic>
      <p:pic>
        <p:nvPicPr>
          <p:cNvPr id="3" name="Picture 2">
            <a:extLst>
              <a:ext uri="{FF2B5EF4-FFF2-40B4-BE49-F238E27FC236}">
                <a16:creationId xmlns:a16="http://schemas.microsoft.com/office/drawing/2014/main" id="{41C95330-2090-4BFF-B683-7E7A3642B3DC}"/>
              </a:ext>
            </a:extLst>
          </p:cNvPr>
          <p:cNvPicPr>
            <a:picLocks noChangeAspect="1"/>
          </p:cNvPicPr>
          <p:nvPr/>
        </p:nvPicPr>
        <p:blipFill>
          <a:blip r:embed="rId3"/>
          <a:stretch>
            <a:fillRect/>
          </a:stretch>
        </p:blipFill>
        <p:spPr>
          <a:xfrm>
            <a:off x="8052901" y="1229746"/>
            <a:ext cx="4139099" cy="5292000"/>
          </a:xfrm>
          <a:prstGeom prst="rect">
            <a:avLst/>
          </a:prstGeom>
        </p:spPr>
      </p:pic>
    </p:spTree>
    <p:extLst>
      <p:ext uri="{BB962C8B-B14F-4D97-AF65-F5344CB8AC3E}">
        <p14:creationId xmlns:p14="http://schemas.microsoft.com/office/powerpoint/2010/main" val="24722733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1CBE163-2268-82FE-BB7E-EFCDF4BA939B}"/>
              </a:ext>
            </a:extLst>
          </p:cNvPr>
          <p:cNvSpPr/>
          <p:nvPr/>
        </p:nvSpPr>
        <p:spPr>
          <a:xfrm>
            <a:off x="1155700" y="1168400"/>
            <a:ext cx="9918700" cy="4749800"/>
          </a:xfrm>
          <a:custGeom>
            <a:avLst/>
            <a:gdLst/>
            <a:ahLst/>
            <a:cxnLst/>
            <a:rect l="l" t="t" r="r" b="b"/>
            <a:pathLst>
              <a:path w="18288000" h="9089246">
                <a:moveTo>
                  <a:pt x="0" y="0"/>
                </a:moveTo>
                <a:lnTo>
                  <a:pt x="18288000" y="0"/>
                </a:lnTo>
                <a:lnTo>
                  <a:pt x="18288000" y="9089246"/>
                </a:lnTo>
                <a:lnTo>
                  <a:pt x="0" y="9089246"/>
                </a:lnTo>
                <a:lnTo>
                  <a:pt x="0" y="0"/>
                </a:lnTo>
                <a:close/>
              </a:path>
            </a:pathLst>
          </a:custGeom>
          <a:blipFill>
            <a:blip r:embed="rId2"/>
            <a:stretch>
              <a:fillRect l="-34" r="-34"/>
            </a:stretch>
          </a:blipFill>
        </p:spPr>
        <p:txBody>
          <a:bodyPr/>
          <a:lstStyle/>
          <a:p>
            <a:endParaRPr lang="en-US"/>
          </a:p>
        </p:txBody>
      </p:sp>
      <p:sp>
        <p:nvSpPr>
          <p:cNvPr id="3" name="TextBox 2">
            <a:extLst>
              <a:ext uri="{FF2B5EF4-FFF2-40B4-BE49-F238E27FC236}">
                <a16:creationId xmlns:a16="http://schemas.microsoft.com/office/drawing/2014/main" id="{7FEBA750-B3AC-2D19-8EA9-7662445826C0}"/>
              </a:ext>
            </a:extLst>
          </p:cNvPr>
          <p:cNvSpPr txBox="1"/>
          <p:nvPr/>
        </p:nvSpPr>
        <p:spPr>
          <a:xfrm>
            <a:off x="787400" y="0"/>
            <a:ext cx="10579100" cy="1077218"/>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rPr>
              <a:t>Quan sát tranh và nói về cảnh vật được vẽ trong tranh. Cảnh vật đó gợi cho em nghĩ đến nơi nào trên đất nước ta?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354867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91F79134-E84D-AC4C-5979-72AF59599ADE}"/>
              </a:ext>
            </a:extLst>
          </p:cNvPr>
          <p:cNvSpPr/>
          <p:nvPr/>
        </p:nvSpPr>
        <p:spPr>
          <a:xfrm>
            <a:off x="0" y="0"/>
            <a:ext cx="12192000" cy="6680200"/>
          </a:xfrm>
          <a:custGeom>
            <a:avLst/>
            <a:gdLst/>
            <a:ahLst/>
            <a:cxnLst/>
            <a:rect l="l" t="t" r="r" b="b"/>
            <a:pathLst>
              <a:path w="18288000" h="9089246">
                <a:moveTo>
                  <a:pt x="0" y="0"/>
                </a:moveTo>
                <a:lnTo>
                  <a:pt x="18288000" y="0"/>
                </a:lnTo>
                <a:lnTo>
                  <a:pt x="18288000" y="9089246"/>
                </a:lnTo>
                <a:lnTo>
                  <a:pt x="0" y="9089246"/>
                </a:lnTo>
                <a:lnTo>
                  <a:pt x="0" y="0"/>
                </a:lnTo>
                <a:close/>
              </a:path>
            </a:pathLst>
          </a:custGeom>
          <a:blipFill>
            <a:blip r:embed="rId2"/>
            <a:stretch>
              <a:fillRect l="-34" r="-34"/>
            </a:stretch>
          </a:blipFill>
        </p:spPr>
        <p:txBody>
          <a:bodyPr/>
          <a:lstStyle/>
          <a:p>
            <a:endParaRPr lang="en-US"/>
          </a:p>
        </p:txBody>
      </p:sp>
      <p:pic>
        <p:nvPicPr>
          <p:cNvPr id="11" name="Picture 10">
            <a:extLst>
              <a:ext uri="{FF2B5EF4-FFF2-40B4-BE49-F238E27FC236}">
                <a16:creationId xmlns:a16="http://schemas.microsoft.com/office/drawing/2014/main" id="{2BBB1EC4-92BE-BA5B-C91C-A15B934C6AD3}"/>
              </a:ext>
            </a:extLst>
          </p:cNvPr>
          <p:cNvPicPr>
            <a:picLocks noChangeAspect="1"/>
          </p:cNvPicPr>
          <p:nvPr/>
        </p:nvPicPr>
        <p:blipFill>
          <a:blip r:embed="rId3"/>
          <a:stretch>
            <a:fillRect/>
          </a:stretch>
        </p:blipFill>
        <p:spPr>
          <a:xfrm>
            <a:off x="720693" y="527237"/>
            <a:ext cx="3664014" cy="1536325"/>
          </a:xfrm>
          <a:prstGeom prst="rect">
            <a:avLst/>
          </a:prstGeom>
        </p:spPr>
      </p:pic>
      <p:pic>
        <p:nvPicPr>
          <p:cNvPr id="12" name="Picture 11">
            <a:extLst>
              <a:ext uri="{FF2B5EF4-FFF2-40B4-BE49-F238E27FC236}">
                <a16:creationId xmlns:a16="http://schemas.microsoft.com/office/drawing/2014/main" id="{FDE81398-BF1A-4C26-5B67-30D05420CCE0}"/>
              </a:ext>
            </a:extLst>
          </p:cNvPr>
          <p:cNvPicPr>
            <a:picLocks noChangeAspect="1"/>
          </p:cNvPicPr>
          <p:nvPr/>
        </p:nvPicPr>
        <p:blipFill>
          <a:blip r:embed="rId4"/>
          <a:stretch>
            <a:fillRect/>
          </a:stretch>
        </p:blipFill>
        <p:spPr>
          <a:xfrm>
            <a:off x="944039" y="1861119"/>
            <a:ext cx="7687722" cy="4456562"/>
          </a:xfrm>
          <a:prstGeom prst="rect">
            <a:avLst/>
          </a:prstGeom>
        </p:spPr>
      </p:pic>
    </p:spTree>
    <p:extLst>
      <p:ext uri="{BB962C8B-B14F-4D97-AF65-F5344CB8AC3E}">
        <p14:creationId xmlns:p14="http://schemas.microsoft.com/office/powerpoint/2010/main" val="14225821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CF24E-A34C-4A4D-9806-793EA4339B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9333D57-10A7-B90C-F451-A0270D046B48}"/>
              </a:ext>
            </a:extLst>
          </p:cNvPr>
          <p:cNvPicPr>
            <a:picLocks noChangeAspect="1"/>
          </p:cNvPicPr>
          <p:nvPr/>
        </p:nvPicPr>
        <p:blipFill>
          <a:blip r:embed="rId3"/>
          <a:stretch>
            <a:fillRect/>
          </a:stretch>
        </p:blipFill>
        <p:spPr>
          <a:xfrm>
            <a:off x="3071761" y="2522111"/>
            <a:ext cx="5572227" cy="2499577"/>
          </a:xfrm>
          <a:prstGeom prst="rect">
            <a:avLst/>
          </a:prstGeom>
        </p:spPr>
      </p:pic>
    </p:spTree>
    <p:extLst>
      <p:ext uri="{BB962C8B-B14F-4D97-AF65-F5344CB8AC3E}">
        <p14:creationId xmlns:p14="http://schemas.microsoft.com/office/powerpoint/2010/main" val="16301572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59D4098-660C-4C7B-8C8C-33913851AA92}"/>
              </a:ext>
            </a:extLst>
          </p:cNvPr>
          <p:cNvSpPr/>
          <p:nvPr/>
        </p:nvSpPr>
        <p:spPr>
          <a:xfrm>
            <a:off x="152400" y="114300"/>
            <a:ext cx="11868150" cy="6438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0502D597-5DA6-1422-56B5-E170F2202967}"/>
              </a:ext>
            </a:extLst>
          </p:cNvPr>
          <p:cNvPicPr>
            <a:picLocks noChangeAspect="1"/>
          </p:cNvPicPr>
          <p:nvPr/>
        </p:nvPicPr>
        <p:blipFill>
          <a:blip r:embed="rId2"/>
          <a:stretch>
            <a:fillRect/>
          </a:stretch>
        </p:blipFill>
        <p:spPr>
          <a:xfrm>
            <a:off x="7471769" y="4105274"/>
            <a:ext cx="4405905" cy="2134585"/>
          </a:xfrm>
          <a:prstGeom prst="rect">
            <a:avLst/>
          </a:prstGeom>
          <a:ln>
            <a:noFill/>
          </a:ln>
          <a:effectLst>
            <a:softEdge rad="112500"/>
          </a:effectLst>
        </p:spPr>
      </p:pic>
      <p:sp>
        <p:nvSpPr>
          <p:cNvPr id="3" name="TextBox 2">
            <a:extLst>
              <a:ext uri="{FF2B5EF4-FFF2-40B4-BE49-F238E27FC236}">
                <a16:creationId xmlns:a16="http://schemas.microsoft.com/office/drawing/2014/main" id="{0E1CC516-0A97-2CF4-DFF9-320CEE30586D}"/>
              </a:ext>
            </a:extLst>
          </p:cNvPr>
          <p:cNvSpPr txBox="1"/>
          <p:nvPr/>
        </p:nvSpPr>
        <p:spPr>
          <a:xfrm>
            <a:off x="302175" y="79142"/>
            <a:ext cx="11556450" cy="5755422"/>
          </a:xfrm>
          <a:prstGeom prst="rect">
            <a:avLst/>
          </a:prstGeom>
          <a:noFill/>
        </p:spPr>
        <p:txBody>
          <a:bodyPr wrap="square">
            <a:spAutoFit/>
          </a:bodyPr>
          <a:lstStyle/>
          <a:p>
            <a:pPr algn="ctr"/>
            <a:r>
              <a:rPr lang="vi-VN" sz="32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NHÀ RÔNG</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Người Tây Nguyên nào cũng yêu thích nhà rông, ngôi nhà chung có sự góp sức xây dựng của tất cả mọi người.</a:t>
            </a:r>
          </a:p>
          <a:p>
            <a:pPr algn="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(Theo Ay Du</a:t>
            </a:r>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và Lê Tấn)</a:t>
            </a:r>
          </a:p>
          <a:p>
            <a:endPar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7419843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a:extLst>
              <a:ext uri="{FF2B5EF4-FFF2-40B4-BE49-F238E27FC236}">
                <a16:creationId xmlns:a16="http://schemas.microsoft.com/office/drawing/2014/main" id="{CE27C29D-70C3-5E94-8227-F43ECA3A618F}"/>
              </a:ext>
            </a:extLst>
          </p:cNvPr>
          <p:cNvGrpSpPr/>
          <p:nvPr/>
        </p:nvGrpSpPr>
        <p:grpSpPr>
          <a:xfrm>
            <a:off x="1123950" y="2283465"/>
            <a:ext cx="3238500" cy="983610"/>
            <a:chOff x="3151567" y="4106353"/>
            <a:chExt cx="4182027" cy="1023787"/>
          </a:xfrm>
        </p:grpSpPr>
        <p:grpSp>
          <p:nvGrpSpPr>
            <p:cNvPr id="3" name="组合 31">
              <a:extLst>
                <a:ext uri="{FF2B5EF4-FFF2-40B4-BE49-F238E27FC236}">
                  <a16:creationId xmlns:a16="http://schemas.microsoft.com/office/drawing/2014/main" id="{E2E82B88-9D1F-C94D-8931-907714FC5C0D}"/>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5AB722D8-7B5C-958E-85A0-B376ACDB7894}"/>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9FB4EFBA-0ACE-575F-8A83-B4AC3B870C58}"/>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文本框 41">
              <a:extLst>
                <a:ext uri="{FF2B5EF4-FFF2-40B4-BE49-F238E27FC236}">
                  <a16:creationId xmlns:a16="http://schemas.microsoft.com/office/drawing/2014/main" id="{ABFE2616-E9FE-D1D1-DE3E-A059559CBA9F}"/>
                </a:ext>
              </a:extLst>
            </p:cNvPr>
            <p:cNvSpPr txBox="1"/>
            <p:nvPr/>
          </p:nvSpPr>
          <p:spPr>
            <a:xfrm>
              <a:off x="3495969" y="4289034"/>
              <a:ext cx="3431722" cy="6727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Tây</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Nguyên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7" name="Picture 6">
            <a:extLst>
              <a:ext uri="{FF2B5EF4-FFF2-40B4-BE49-F238E27FC236}">
                <a16:creationId xmlns:a16="http://schemas.microsoft.com/office/drawing/2014/main" id="{1D79AC12-4848-F80A-D5E6-D4C69B2A1233}"/>
              </a:ext>
            </a:extLst>
          </p:cNvPr>
          <p:cNvPicPr>
            <a:picLocks noChangeAspect="1"/>
          </p:cNvPicPr>
          <p:nvPr/>
        </p:nvPicPr>
        <p:blipFill>
          <a:blip r:embed="rId2"/>
          <a:stretch>
            <a:fillRect/>
          </a:stretch>
        </p:blipFill>
        <p:spPr>
          <a:xfrm>
            <a:off x="3101831" y="689723"/>
            <a:ext cx="7157324" cy="1694835"/>
          </a:xfrm>
          <a:prstGeom prst="rect">
            <a:avLst/>
          </a:prstGeom>
        </p:spPr>
      </p:pic>
      <p:grpSp>
        <p:nvGrpSpPr>
          <p:cNvPr id="8" name="组合 47">
            <a:extLst>
              <a:ext uri="{FF2B5EF4-FFF2-40B4-BE49-F238E27FC236}">
                <a16:creationId xmlns:a16="http://schemas.microsoft.com/office/drawing/2014/main" id="{2D4A0755-E8CF-6441-29A3-4492E92DA7DA}"/>
              </a:ext>
            </a:extLst>
          </p:cNvPr>
          <p:cNvGrpSpPr/>
          <p:nvPr/>
        </p:nvGrpSpPr>
        <p:grpSpPr>
          <a:xfrm>
            <a:off x="5105401" y="2302515"/>
            <a:ext cx="2105024" cy="983610"/>
            <a:chOff x="3151567" y="4106353"/>
            <a:chExt cx="4182027" cy="1023787"/>
          </a:xfrm>
        </p:grpSpPr>
        <p:grpSp>
          <p:nvGrpSpPr>
            <p:cNvPr id="9" name="组合 31">
              <a:extLst>
                <a:ext uri="{FF2B5EF4-FFF2-40B4-BE49-F238E27FC236}">
                  <a16:creationId xmlns:a16="http://schemas.microsoft.com/office/drawing/2014/main" id="{B88A6476-712E-D5B7-55BC-E8136B88D0EE}"/>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0C776E2A-AFE4-7851-78C0-6196AF9ADAFA}"/>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id="{E86B6213-8104-C198-18AD-37CECA914572}"/>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0" name="文本框 41">
              <a:extLst>
                <a:ext uri="{FF2B5EF4-FFF2-40B4-BE49-F238E27FC236}">
                  <a16:creationId xmlns:a16="http://schemas.microsoft.com/office/drawing/2014/main" id="{FEC51331-CFDF-403E-CAC3-4EDDAD385C7E}"/>
                </a:ext>
              </a:extLst>
            </p:cNvPr>
            <p:cNvSpPr txBox="1"/>
            <p:nvPr/>
          </p:nvSpPr>
          <p:spPr>
            <a:xfrm>
              <a:off x="4014209" y="4239464"/>
              <a:ext cx="2532448"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buôn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3" name="组合 47">
            <a:extLst>
              <a:ext uri="{FF2B5EF4-FFF2-40B4-BE49-F238E27FC236}">
                <a16:creationId xmlns:a16="http://schemas.microsoft.com/office/drawing/2014/main" id="{5C231668-A2D7-BCA5-979D-EE2885500717}"/>
              </a:ext>
            </a:extLst>
          </p:cNvPr>
          <p:cNvGrpSpPr/>
          <p:nvPr/>
        </p:nvGrpSpPr>
        <p:grpSpPr>
          <a:xfrm>
            <a:off x="7772400" y="2273940"/>
            <a:ext cx="2647949" cy="983610"/>
            <a:chOff x="3151567" y="4106353"/>
            <a:chExt cx="4182027" cy="1023787"/>
          </a:xfrm>
        </p:grpSpPr>
        <p:grpSp>
          <p:nvGrpSpPr>
            <p:cNvPr id="14" name="组合 31">
              <a:extLst>
                <a:ext uri="{FF2B5EF4-FFF2-40B4-BE49-F238E27FC236}">
                  <a16:creationId xmlns:a16="http://schemas.microsoft.com/office/drawing/2014/main" id="{4185F741-5D11-50C6-B7DC-0D8DBCF5D8EC}"/>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6" name="圆角矩形 32">
                <a:extLst>
                  <a:ext uri="{FF2B5EF4-FFF2-40B4-BE49-F238E27FC236}">
                    <a16:creationId xmlns:a16="http://schemas.microsoft.com/office/drawing/2014/main" id="{785FAED1-EF3C-902A-1842-FFAEE1462C96}"/>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7" name="圆角矩形 33">
                <a:extLst>
                  <a:ext uri="{FF2B5EF4-FFF2-40B4-BE49-F238E27FC236}">
                    <a16:creationId xmlns:a16="http://schemas.microsoft.com/office/drawing/2014/main" id="{07FD7C58-900C-E1BB-7DA4-654105D8F185}"/>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5" name="文本框 41">
              <a:extLst>
                <a:ext uri="{FF2B5EF4-FFF2-40B4-BE49-F238E27FC236}">
                  <a16:creationId xmlns:a16="http://schemas.microsoft.com/office/drawing/2014/main" id="{18310545-3DE5-5754-BB82-571AC0865BE0}"/>
                </a:ext>
              </a:extLst>
            </p:cNvPr>
            <p:cNvSpPr txBox="1"/>
            <p:nvPr/>
          </p:nvSpPr>
          <p:spPr>
            <a:xfrm>
              <a:off x="3826733" y="4239464"/>
              <a:ext cx="2907400"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lưỡi</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rìu</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8" name="组合 47">
            <a:extLst>
              <a:ext uri="{FF2B5EF4-FFF2-40B4-BE49-F238E27FC236}">
                <a16:creationId xmlns:a16="http://schemas.microsoft.com/office/drawing/2014/main" id="{4F10D8ED-9C80-07A7-913B-4947F8891464}"/>
              </a:ext>
            </a:extLst>
          </p:cNvPr>
          <p:cNvGrpSpPr/>
          <p:nvPr/>
        </p:nvGrpSpPr>
        <p:grpSpPr>
          <a:xfrm>
            <a:off x="2809875" y="3512190"/>
            <a:ext cx="2571750" cy="983610"/>
            <a:chOff x="3151567" y="4106353"/>
            <a:chExt cx="4182027" cy="1023787"/>
          </a:xfrm>
        </p:grpSpPr>
        <p:grpSp>
          <p:nvGrpSpPr>
            <p:cNvPr id="19" name="组合 31">
              <a:extLst>
                <a:ext uri="{FF2B5EF4-FFF2-40B4-BE49-F238E27FC236}">
                  <a16:creationId xmlns:a16="http://schemas.microsoft.com/office/drawing/2014/main" id="{129892C1-3A8E-F92F-C078-5FC0C5C22D29}"/>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1" name="圆角矩形 32">
                <a:extLst>
                  <a:ext uri="{FF2B5EF4-FFF2-40B4-BE49-F238E27FC236}">
                    <a16:creationId xmlns:a16="http://schemas.microsoft.com/office/drawing/2014/main" id="{F28EA9CC-C7E4-0E35-0AAC-32148D995E72}"/>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2" name="圆角矩形 33">
                <a:extLst>
                  <a:ext uri="{FF2B5EF4-FFF2-40B4-BE49-F238E27FC236}">
                    <a16:creationId xmlns:a16="http://schemas.microsoft.com/office/drawing/2014/main" id="{F620B0E2-F564-A9C8-C87C-0A0366646CAE}"/>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0" name="文本框 41">
              <a:extLst>
                <a:ext uri="{FF2B5EF4-FFF2-40B4-BE49-F238E27FC236}">
                  <a16:creationId xmlns:a16="http://schemas.microsoft.com/office/drawing/2014/main" id="{0F002786-0D8F-6B23-2C33-B1DDFDCB890A}"/>
                </a:ext>
              </a:extLst>
            </p:cNvPr>
            <p:cNvSpPr txBox="1"/>
            <p:nvPr/>
          </p:nvSpPr>
          <p:spPr>
            <a:xfrm>
              <a:off x="3534983" y="4239464"/>
              <a:ext cx="3490904"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tuồn</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tuột</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3" name="组合 47">
            <a:extLst>
              <a:ext uri="{FF2B5EF4-FFF2-40B4-BE49-F238E27FC236}">
                <a16:creationId xmlns:a16="http://schemas.microsoft.com/office/drawing/2014/main" id="{0798DC14-6AEF-54BC-B258-36B0453F099E}"/>
              </a:ext>
            </a:extLst>
          </p:cNvPr>
          <p:cNvGrpSpPr/>
          <p:nvPr/>
        </p:nvGrpSpPr>
        <p:grpSpPr>
          <a:xfrm>
            <a:off x="5943600" y="3483615"/>
            <a:ext cx="2647949" cy="983610"/>
            <a:chOff x="3151567" y="4106353"/>
            <a:chExt cx="4182027" cy="1023787"/>
          </a:xfrm>
        </p:grpSpPr>
        <p:grpSp>
          <p:nvGrpSpPr>
            <p:cNvPr id="24" name="组合 31">
              <a:extLst>
                <a:ext uri="{FF2B5EF4-FFF2-40B4-BE49-F238E27FC236}">
                  <a16:creationId xmlns:a16="http://schemas.microsoft.com/office/drawing/2014/main" id="{D26B05CC-03B0-6322-00B8-574251CC07D9}"/>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6" name="圆角矩形 32">
                <a:extLst>
                  <a:ext uri="{FF2B5EF4-FFF2-40B4-BE49-F238E27FC236}">
                    <a16:creationId xmlns:a16="http://schemas.microsoft.com/office/drawing/2014/main" id="{2ED3BFF0-F7C5-2BD6-D0D6-AB92AD7EF95F}"/>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7" name="圆角矩形 33">
                <a:extLst>
                  <a:ext uri="{FF2B5EF4-FFF2-40B4-BE49-F238E27FC236}">
                    <a16:creationId xmlns:a16="http://schemas.microsoft.com/office/drawing/2014/main" id="{ED630766-CF89-6F86-91D7-49FD9630657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5" name="文本框 41">
              <a:extLst>
                <a:ext uri="{FF2B5EF4-FFF2-40B4-BE49-F238E27FC236}">
                  <a16:creationId xmlns:a16="http://schemas.microsoft.com/office/drawing/2014/main" id="{1F199797-C92D-6B82-A3BC-816EF4D45439}"/>
                </a:ext>
              </a:extLst>
            </p:cNvPr>
            <p:cNvSpPr txBox="1"/>
            <p:nvPr/>
          </p:nvSpPr>
          <p:spPr>
            <a:xfrm>
              <a:off x="4093827" y="4239464"/>
              <a:ext cx="2373212"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ượm</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3427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80">
                                          <p:stCondLst>
                                            <p:cond delay="0"/>
                                          </p:stCondLst>
                                        </p:cTn>
                                        <p:tgtEl>
                                          <p:spTgt spid="18"/>
                                        </p:tgtEl>
                                      </p:cBhvr>
                                    </p:animEffect>
                                    <p:anim calcmode="lin" valueType="num">
                                      <p:cBhvr>
                                        <p:cTn id="6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2" dur="26">
                                          <p:stCondLst>
                                            <p:cond delay="650"/>
                                          </p:stCondLst>
                                        </p:cTn>
                                        <p:tgtEl>
                                          <p:spTgt spid="18"/>
                                        </p:tgtEl>
                                      </p:cBhvr>
                                      <p:to x="100000" y="60000"/>
                                    </p:animScale>
                                    <p:animScale>
                                      <p:cBhvr>
                                        <p:cTn id="73" dur="166" decel="50000">
                                          <p:stCondLst>
                                            <p:cond delay="676"/>
                                          </p:stCondLst>
                                        </p:cTn>
                                        <p:tgtEl>
                                          <p:spTgt spid="18"/>
                                        </p:tgtEl>
                                      </p:cBhvr>
                                      <p:to x="100000" y="100000"/>
                                    </p:animScale>
                                    <p:animScale>
                                      <p:cBhvr>
                                        <p:cTn id="74" dur="26">
                                          <p:stCondLst>
                                            <p:cond delay="1312"/>
                                          </p:stCondLst>
                                        </p:cTn>
                                        <p:tgtEl>
                                          <p:spTgt spid="18"/>
                                        </p:tgtEl>
                                      </p:cBhvr>
                                      <p:to x="100000" y="80000"/>
                                    </p:animScale>
                                    <p:animScale>
                                      <p:cBhvr>
                                        <p:cTn id="75" dur="166" decel="50000">
                                          <p:stCondLst>
                                            <p:cond delay="1338"/>
                                          </p:stCondLst>
                                        </p:cTn>
                                        <p:tgtEl>
                                          <p:spTgt spid="18"/>
                                        </p:tgtEl>
                                      </p:cBhvr>
                                      <p:to x="100000" y="100000"/>
                                    </p:animScale>
                                    <p:animScale>
                                      <p:cBhvr>
                                        <p:cTn id="76" dur="26">
                                          <p:stCondLst>
                                            <p:cond delay="1642"/>
                                          </p:stCondLst>
                                        </p:cTn>
                                        <p:tgtEl>
                                          <p:spTgt spid="18"/>
                                        </p:tgtEl>
                                      </p:cBhvr>
                                      <p:to x="100000" y="90000"/>
                                    </p:animScale>
                                    <p:animScale>
                                      <p:cBhvr>
                                        <p:cTn id="77" dur="166" decel="50000">
                                          <p:stCondLst>
                                            <p:cond delay="1668"/>
                                          </p:stCondLst>
                                        </p:cTn>
                                        <p:tgtEl>
                                          <p:spTgt spid="18"/>
                                        </p:tgtEl>
                                      </p:cBhvr>
                                      <p:to x="100000" y="100000"/>
                                    </p:animScale>
                                    <p:animScale>
                                      <p:cBhvr>
                                        <p:cTn id="78" dur="26">
                                          <p:stCondLst>
                                            <p:cond delay="1808"/>
                                          </p:stCondLst>
                                        </p:cTn>
                                        <p:tgtEl>
                                          <p:spTgt spid="18"/>
                                        </p:tgtEl>
                                      </p:cBhvr>
                                      <p:to x="100000" y="95000"/>
                                    </p:animScale>
                                    <p:animScale>
                                      <p:cBhvr>
                                        <p:cTn id="79" dur="166" decel="50000">
                                          <p:stCondLst>
                                            <p:cond delay="1834"/>
                                          </p:stCondLst>
                                        </p:cTn>
                                        <p:tgtEl>
                                          <p:spTgt spid="18"/>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80">
                                          <p:stCondLst>
                                            <p:cond delay="0"/>
                                          </p:stCondLst>
                                        </p:cTn>
                                        <p:tgtEl>
                                          <p:spTgt spid="23"/>
                                        </p:tgtEl>
                                      </p:cBhvr>
                                    </p:animEffect>
                                    <p:anim calcmode="lin" valueType="num">
                                      <p:cBhvr>
                                        <p:cTn id="8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0" dur="26">
                                          <p:stCondLst>
                                            <p:cond delay="650"/>
                                          </p:stCondLst>
                                        </p:cTn>
                                        <p:tgtEl>
                                          <p:spTgt spid="23"/>
                                        </p:tgtEl>
                                      </p:cBhvr>
                                      <p:to x="100000" y="60000"/>
                                    </p:animScale>
                                    <p:animScale>
                                      <p:cBhvr>
                                        <p:cTn id="91" dur="166" decel="50000">
                                          <p:stCondLst>
                                            <p:cond delay="676"/>
                                          </p:stCondLst>
                                        </p:cTn>
                                        <p:tgtEl>
                                          <p:spTgt spid="23"/>
                                        </p:tgtEl>
                                      </p:cBhvr>
                                      <p:to x="100000" y="100000"/>
                                    </p:animScale>
                                    <p:animScale>
                                      <p:cBhvr>
                                        <p:cTn id="92" dur="26">
                                          <p:stCondLst>
                                            <p:cond delay="1312"/>
                                          </p:stCondLst>
                                        </p:cTn>
                                        <p:tgtEl>
                                          <p:spTgt spid="23"/>
                                        </p:tgtEl>
                                      </p:cBhvr>
                                      <p:to x="100000" y="80000"/>
                                    </p:animScale>
                                    <p:animScale>
                                      <p:cBhvr>
                                        <p:cTn id="93" dur="166" decel="50000">
                                          <p:stCondLst>
                                            <p:cond delay="1338"/>
                                          </p:stCondLst>
                                        </p:cTn>
                                        <p:tgtEl>
                                          <p:spTgt spid="23"/>
                                        </p:tgtEl>
                                      </p:cBhvr>
                                      <p:to x="100000" y="100000"/>
                                    </p:animScale>
                                    <p:animScale>
                                      <p:cBhvr>
                                        <p:cTn id="94" dur="26">
                                          <p:stCondLst>
                                            <p:cond delay="1642"/>
                                          </p:stCondLst>
                                        </p:cTn>
                                        <p:tgtEl>
                                          <p:spTgt spid="23"/>
                                        </p:tgtEl>
                                      </p:cBhvr>
                                      <p:to x="100000" y="90000"/>
                                    </p:animScale>
                                    <p:animScale>
                                      <p:cBhvr>
                                        <p:cTn id="95" dur="166" decel="50000">
                                          <p:stCondLst>
                                            <p:cond delay="1668"/>
                                          </p:stCondLst>
                                        </p:cTn>
                                        <p:tgtEl>
                                          <p:spTgt spid="23"/>
                                        </p:tgtEl>
                                      </p:cBhvr>
                                      <p:to x="100000" y="100000"/>
                                    </p:animScale>
                                    <p:animScale>
                                      <p:cBhvr>
                                        <p:cTn id="96" dur="26">
                                          <p:stCondLst>
                                            <p:cond delay="1808"/>
                                          </p:stCondLst>
                                        </p:cTn>
                                        <p:tgtEl>
                                          <p:spTgt spid="23"/>
                                        </p:tgtEl>
                                      </p:cBhvr>
                                      <p:to x="100000" y="95000"/>
                                    </p:animScale>
                                    <p:animScale>
                                      <p:cBhvr>
                                        <p:cTn id="97"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59D4098-660C-4C7B-8C8C-33913851AA92}"/>
              </a:ext>
            </a:extLst>
          </p:cNvPr>
          <p:cNvSpPr/>
          <p:nvPr/>
        </p:nvSpPr>
        <p:spPr>
          <a:xfrm>
            <a:off x="152400" y="133350"/>
            <a:ext cx="11868150" cy="6248400"/>
          </a:xfrm>
          <a:prstGeom prst="roundRect">
            <a:avLst>
              <a:gd name="adj" fmla="val 63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Rectangle: Rounded Corners 6">
            <a:extLst>
              <a:ext uri="{FF2B5EF4-FFF2-40B4-BE49-F238E27FC236}">
                <a16:creationId xmlns:a16="http://schemas.microsoft.com/office/drawing/2014/main" id="{03C88B8E-8DD1-4369-BBC2-FC67BB471FE7}"/>
              </a:ext>
            </a:extLst>
          </p:cNvPr>
          <p:cNvSpPr/>
          <p:nvPr/>
        </p:nvSpPr>
        <p:spPr>
          <a:xfrm>
            <a:off x="236476" y="787878"/>
            <a:ext cx="11650723" cy="1479072"/>
          </a:xfrm>
          <a:prstGeom prst="roundRect">
            <a:avLst/>
          </a:prstGeom>
          <a:solidFill>
            <a:srgbClr val="FE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Picture 7">
            <a:extLst>
              <a:ext uri="{FF2B5EF4-FFF2-40B4-BE49-F238E27FC236}">
                <a16:creationId xmlns:a16="http://schemas.microsoft.com/office/drawing/2014/main" id="{51F7CCA8-BD2D-433B-926A-76E2FCF143F7}"/>
              </a:ext>
            </a:extLst>
          </p:cNvPr>
          <p:cNvPicPr>
            <a:picLocks noChangeAspect="1"/>
          </p:cNvPicPr>
          <p:nvPr/>
        </p:nvPicPr>
        <p:blipFill>
          <a:blip r:embed="rId3"/>
          <a:stretch>
            <a:fillRect/>
          </a:stretch>
        </p:blipFill>
        <p:spPr>
          <a:xfrm>
            <a:off x="61553" y="547881"/>
            <a:ext cx="349831" cy="720000"/>
          </a:xfrm>
          <a:prstGeom prst="rect">
            <a:avLst/>
          </a:prstGeom>
          <a:effectLst>
            <a:glow rad="38100">
              <a:schemeClr val="bg1"/>
            </a:glow>
            <a:innerShdw blurRad="63500" dist="38100" dir="2700000">
              <a:schemeClr val="bg1">
                <a:lumMod val="50000"/>
                <a:alpha val="50000"/>
              </a:schemeClr>
            </a:innerShdw>
          </a:effectLst>
        </p:spPr>
      </p:pic>
      <p:sp>
        <p:nvSpPr>
          <p:cNvPr id="12" name="Rectangle: Rounded Corners 11">
            <a:extLst>
              <a:ext uri="{FF2B5EF4-FFF2-40B4-BE49-F238E27FC236}">
                <a16:creationId xmlns:a16="http://schemas.microsoft.com/office/drawing/2014/main" id="{936FBCD2-9A02-44B8-A416-D79E377389C6}"/>
              </a:ext>
            </a:extLst>
          </p:cNvPr>
          <p:cNvSpPr/>
          <p:nvPr/>
        </p:nvSpPr>
        <p:spPr>
          <a:xfrm>
            <a:off x="398402" y="2314575"/>
            <a:ext cx="11519997" cy="2115445"/>
          </a:xfrm>
          <a:prstGeom prst="roundRect">
            <a:avLst/>
          </a:prstGeom>
          <a:solidFill>
            <a:srgbClr val="8BF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4" name="Picture 13">
            <a:extLst>
              <a:ext uri="{FF2B5EF4-FFF2-40B4-BE49-F238E27FC236}">
                <a16:creationId xmlns:a16="http://schemas.microsoft.com/office/drawing/2014/main" id="{7CD44D52-0F97-4342-B2AE-93DADA2EC6E5}"/>
              </a:ext>
            </a:extLst>
          </p:cNvPr>
          <p:cNvPicPr>
            <a:picLocks noChangeAspect="1"/>
          </p:cNvPicPr>
          <p:nvPr/>
        </p:nvPicPr>
        <p:blipFill>
          <a:blip r:embed="rId4"/>
          <a:stretch>
            <a:fillRect/>
          </a:stretch>
        </p:blipFill>
        <p:spPr>
          <a:xfrm>
            <a:off x="-57150" y="2203255"/>
            <a:ext cx="528261" cy="720000"/>
          </a:xfrm>
          <a:prstGeom prst="rect">
            <a:avLst/>
          </a:prstGeom>
          <a:effectLst>
            <a:glow rad="38100">
              <a:schemeClr val="bg1"/>
            </a:glow>
            <a:innerShdw blurRad="63500" dist="38100" dir="2700000">
              <a:schemeClr val="bg1">
                <a:lumMod val="50000"/>
                <a:alpha val="50000"/>
              </a:schemeClr>
            </a:innerShdw>
          </a:effectLst>
        </p:spPr>
      </p:pic>
      <p:sp>
        <p:nvSpPr>
          <p:cNvPr id="15" name="Rectangle: Rounded Corners 14">
            <a:extLst>
              <a:ext uri="{FF2B5EF4-FFF2-40B4-BE49-F238E27FC236}">
                <a16:creationId xmlns:a16="http://schemas.microsoft.com/office/drawing/2014/main" id="{2374102F-DF6C-41AD-9809-062753492914}"/>
              </a:ext>
            </a:extLst>
          </p:cNvPr>
          <p:cNvSpPr/>
          <p:nvPr/>
        </p:nvSpPr>
        <p:spPr>
          <a:xfrm>
            <a:off x="419928" y="4484398"/>
            <a:ext cx="11519996" cy="782927"/>
          </a:xfrm>
          <a:prstGeom prst="roundRect">
            <a:avLst/>
          </a:prstGeom>
          <a:solidFill>
            <a:srgbClr val="FEF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6" name="Picture 15">
            <a:extLst>
              <a:ext uri="{FF2B5EF4-FFF2-40B4-BE49-F238E27FC236}">
                <a16:creationId xmlns:a16="http://schemas.microsoft.com/office/drawing/2014/main" id="{7AA5D0FB-CAB2-44A4-B1DD-93FEEAE5E064}"/>
              </a:ext>
            </a:extLst>
          </p:cNvPr>
          <p:cNvPicPr>
            <a:picLocks noChangeAspect="1"/>
          </p:cNvPicPr>
          <p:nvPr/>
        </p:nvPicPr>
        <p:blipFill>
          <a:blip r:embed="rId5"/>
          <a:stretch>
            <a:fillRect/>
          </a:stretch>
        </p:blipFill>
        <p:spPr>
          <a:xfrm>
            <a:off x="96161" y="4297902"/>
            <a:ext cx="540500" cy="720000"/>
          </a:xfrm>
          <a:prstGeom prst="rect">
            <a:avLst/>
          </a:prstGeom>
          <a:effectLst>
            <a:glow rad="38100">
              <a:schemeClr val="bg1"/>
            </a:glow>
            <a:innerShdw blurRad="63500" dist="38100" dir="2700000">
              <a:schemeClr val="bg1">
                <a:lumMod val="50000"/>
                <a:alpha val="50000"/>
              </a:schemeClr>
            </a:innerShdw>
          </a:effectLst>
        </p:spPr>
      </p:pic>
      <p:sp>
        <p:nvSpPr>
          <p:cNvPr id="11" name="TextBox 10">
            <a:extLst>
              <a:ext uri="{FF2B5EF4-FFF2-40B4-BE49-F238E27FC236}">
                <a16:creationId xmlns:a16="http://schemas.microsoft.com/office/drawing/2014/main" id="{C7459AD6-1D89-4994-83A1-06D6D63548B7}"/>
              </a:ext>
            </a:extLst>
          </p:cNvPr>
          <p:cNvSpPr txBox="1"/>
          <p:nvPr/>
        </p:nvSpPr>
        <p:spPr>
          <a:xfrm>
            <a:off x="515866" y="785234"/>
            <a:ext cx="11340000" cy="5262979"/>
          </a:xfrm>
          <a:prstGeom prst="rect">
            <a:avLst/>
          </a:prstGeom>
          <a:noFill/>
        </p:spPr>
        <p:txBody>
          <a:bodyPr wrap="square">
            <a:spAutoFit/>
          </a:bodyPr>
          <a:lstStyle/>
          <a:p>
            <a:pPr lvl="0" algn="just"/>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lvl="0" algn="just"/>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lvl="0" algn="just"/>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lgn="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Ay Du</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 Lê Tấn)</a:t>
            </a:r>
          </a:p>
          <a:p>
            <a:pPr lvl="0" algn="r"/>
            <a:endPar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88C99B57-DC70-4BD9-94A5-0E55AE24CA37}"/>
              </a:ext>
            </a:extLst>
          </p:cNvPr>
          <p:cNvPicPr>
            <a:picLocks noChangeAspect="1"/>
          </p:cNvPicPr>
          <p:nvPr/>
        </p:nvPicPr>
        <p:blipFill rotWithShape="1">
          <a:blip r:embed="rId6"/>
          <a:srcRect r="9558" b="55141"/>
          <a:stretch/>
        </p:blipFill>
        <p:spPr>
          <a:xfrm>
            <a:off x="8587946" y="-180638"/>
            <a:ext cx="3187579" cy="1055944"/>
          </a:xfrm>
          <a:prstGeom prst="rect">
            <a:avLst/>
          </a:prstGeom>
        </p:spPr>
      </p:pic>
      <p:pic>
        <p:nvPicPr>
          <p:cNvPr id="4" name="Picture 3">
            <a:extLst>
              <a:ext uri="{FF2B5EF4-FFF2-40B4-BE49-F238E27FC236}">
                <a16:creationId xmlns:a16="http://schemas.microsoft.com/office/drawing/2014/main" id="{0F065114-D076-01CB-0F9B-65B4A547B14C}"/>
              </a:ext>
            </a:extLst>
          </p:cNvPr>
          <p:cNvPicPr>
            <a:picLocks noChangeAspect="1"/>
          </p:cNvPicPr>
          <p:nvPr/>
        </p:nvPicPr>
        <p:blipFill>
          <a:blip r:embed="rId7"/>
          <a:stretch>
            <a:fillRect/>
          </a:stretch>
        </p:blipFill>
        <p:spPr>
          <a:xfrm>
            <a:off x="4460583" y="0"/>
            <a:ext cx="3804234" cy="1182727"/>
          </a:xfrm>
          <a:prstGeom prst="rect">
            <a:avLst/>
          </a:prstGeom>
        </p:spPr>
      </p:pic>
    </p:spTree>
    <p:extLst>
      <p:ext uri="{BB962C8B-B14F-4D97-AF65-F5344CB8AC3E}">
        <p14:creationId xmlns:p14="http://schemas.microsoft.com/office/powerpoint/2010/main" val="36582596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tiếng-flash-trò-chơi.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52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75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2" name="tiếng-flash-trò-chơi.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52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fltVal val="0.5"/>
                                          </p:val>
                                        </p:tav>
                                        <p:tav tm="100000">
                                          <p:val>
                                            <p:strVal val="#ppt_x"/>
                                          </p:val>
                                        </p:tav>
                                      </p:tavLst>
                                    </p:anim>
                                    <p:anim calcmode="lin" valueType="num">
                                      <p:cBhvr>
                                        <p:cTn id="44" dur="500" fill="hold"/>
                                        <p:tgtEl>
                                          <p:spTgt spid="16"/>
                                        </p:tgtEl>
                                        <p:attrNameLst>
                                          <p:attrName>ppt_y</p:attrName>
                                        </p:attrNameLst>
                                      </p:cBhvr>
                                      <p:tavLst>
                                        <p:tav tm="0">
                                          <p:val>
                                            <p:fltVal val="0.5"/>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75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2" name="tiếng-flash-trò-chơ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9A6220-39DA-0FFA-8833-E84A5B9503F4}"/>
              </a:ext>
            </a:extLst>
          </p:cNvPr>
          <p:cNvSpPr/>
          <p:nvPr/>
        </p:nvSpPr>
        <p:spPr>
          <a:xfrm>
            <a:off x="410309" y="1383040"/>
            <a:ext cx="11371382" cy="2988935"/>
          </a:xfrm>
          <a:custGeom>
            <a:avLst/>
            <a:gdLst>
              <a:gd name="csX0" fmla="*/ 0 w 11371382"/>
              <a:gd name="csY0" fmla="*/ 374543 h 2988935"/>
              <a:gd name="csX1" fmla="*/ 374543 w 11371382"/>
              <a:gd name="csY1" fmla="*/ 0 h 2988935"/>
              <a:gd name="csX2" fmla="*/ 1144659 w 11371382"/>
              <a:gd name="csY2" fmla="*/ 0 h 2988935"/>
              <a:gd name="csX3" fmla="*/ 1489884 w 11371382"/>
              <a:gd name="csY3" fmla="*/ 0 h 2988935"/>
              <a:gd name="csX4" fmla="*/ 2366224 w 11371382"/>
              <a:gd name="csY4" fmla="*/ 0 h 2988935"/>
              <a:gd name="csX5" fmla="*/ 3030117 w 11371382"/>
              <a:gd name="csY5" fmla="*/ 0 h 2988935"/>
              <a:gd name="csX6" fmla="*/ 3587788 w 11371382"/>
              <a:gd name="csY6" fmla="*/ 0 h 2988935"/>
              <a:gd name="csX7" fmla="*/ 4357904 w 11371382"/>
              <a:gd name="csY7" fmla="*/ 0 h 2988935"/>
              <a:gd name="csX8" fmla="*/ 5021798 w 11371382"/>
              <a:gd name="csY8" fmla="*/ 0 h 2988935"/>
              <a:gd name="csX9" fmla="*/ 5579468 w 11371382"/>
              <a:gd name="csY9" fmla="*/ 0 h 2988935"/>
              <a:gd name="csX10" fmla="*/ 5924693 w 11371382"/>
              <a:gd name="csY10" fmla="*/ 0 h 2988935"/>
              <a:gd name="csX11" fmla="*/ 6482363 w 11371382"/>
              <a:gd name="csY11" fmla="*/ 0 h 2988935"/>
              <a:gd name="csX12" fmla="*/ 7040034 w 11371382"/>
              <a:gd name="csY12" fmla="*/ 0 h 2988935"/>
              <a:gd name="csX13" fmla="*/ 7385258 w 11371382"/>
              <a:gd name="csY13" fmla="*/ 0 h 2988935"/>
              <a:gd name="csX14" fmla="*/ 7836706 w 11371382"/>
              <a:gd name="csY14" fmla="*/ 0 h 2988935"/>
              <a:gd name="csX15" fmla="*/ 8181931 w 11371382"/>
              <a:gd name="csY15" fmla="*/ 0 h 2988935"/>
              <a:gd name="csX16" fmla="*/ 9058270 w 11371382"/>
              <a:gd name="csY16" fmla="*/ 0 h 2988935"/>
              <a:gd name="csX17" fmla="*/ 9509718 w 11371382"/>
              <a:gd name="csY17" fmla="*/ 0 h 2988935"/>
              <a:gd name="csX18" fmla="*/ 9961165 w 11371382"/>
              <a:gd name="csY18" fmla="*/ 0 h 2988935"/>
              <a:gd name="csX19" fmla="*/ 10996839 w 11371382"/>
              <a:gd name="csY19" fmla="*/ 0 h 2988935"/>
              <a:gd name="csX20" fmla="*/ 11371382 w 11371382"/>
              <a:gd name="csY20" fmla="*/ 374543 h 2988935"/>
              <a:gd name="csX21" fmla="*/ 11371382 w 11371382"/>
              <a:gd name="csY21" fmla="*/ 979302 h 2988935"/>
              <a:gd name="csX22" fmla="*/ 11371382 w 11371382"/>
              <a:gd name="csY22" fmla="*/ 1561663 h 2988935"/>
              <a:gd name="csX23" fmla="*/ 11371382 w 11371382"/>
              <a:gd name="csY23" fmla="*/ 2614392 h 2988935"/>
              <a:gd name="csX24" fmla="*/ 10996839 w 11371382"/>
              <a:gd name="csY24" fmla="*/ 2988935 h 2988935"/>
              <a:gd name="csX25" fmla="*/ 10545391 w 11371382"/>
              <a:gd name="csY25" fmla="*/ 2988935 h 2988935"/>
              <a:gd name="csX26" fmla="*/ 9987721 w 11371382"/>
              <a:gd name="csY26" fmla="*/ 2988935 h 2988935"/>
              <a:gd name="csX27" fmla="*/ 9430050 w 11371382"/>
              <a:gd name="csY27" fmla="*/ 2988935 h 2988935"/>
              <a:gd name="csX28" fmla="*/ 8766157 w 11371382"/>
              <a:gd name="csY28" fmla="*/ 2988935 h 2988935"/>
              <a:gd name="csX29" fmla="*/ 7889817 w 11371382"/>
              <a:gd name="csY29" fmla="*/ 2988935 h 2988935"/>
              <a:gd name="csX30" fmla="*/ 7332147 w 11371382"/>
              <a:gd name="csY30" fmla="*/ 2988935 h 2988935"/>
              <a:gd name="csX31" fmla="*/ 6668253 w 11371382"/>
              <a:gd name="csY31" fmla="*/ 2988935 h 2988935"/>
              <a:gd name="csX32" fmla="*/ 6110583 w 11371382"/>
              <a:gd name="csY32" fmla="*/ 2988935 h 2988935"/>
              <a:gd name="csX33" fmla="*/ 5446689 w 11371382"/>
              <a:gd name="csY33" fmla="*/ 2988935 h 2988935"/>
              <a:gd name="csX34" fmla="*/ 4676573 w 11371382"/>
              <a:gd name="csY34" fmla="*/ 2988935 h 2988935"/>
              <a:gd name="csX35" fmla="*/ 4118902 w 11371382"/>
              <a:gd name="csY35" fmla="*/ 2988935 h 2988935"/>
              <a:gd name="csX36" fmla="*/ 3242563 w 11371382"/>
              <a:gd name="csY36" fmla="*/ 2988935 h 2988935"/>
              <a:gd name="csX37" fmla="*/ 2578669 w 11371382"/>
              <a:gd name="csY37" fmla="*/ 2988935 h 2988935"/>
              <a:gd name="csX38" fmla="*/ 2127222 w 11371382"/>
              <a:gd name="csY38" fmla="*/ 2988935 h 2988935"/>
              <a:gd name="csX39" fmla="*/ 1250882 w 11371382"/>
              <a:gd name="csY39" fmla="*/ 2988935 h 2988935"/>
              <a:gd name="csX40" fmla="*/ 374543 w 11371382"/>
              <a:gd name="csY40" fmla="*/ 2988935 h 2988935"/>
              <a:gd name="csX41" fmla="*/ 0 w 11371382"/>
              <a:gd name="csY41" fmla="*/ 2614392 h 2988935"/>
              <a:gd name="csX42" fmla="*/ 0 w 11371382"/>
              <a:gd name="csY42" fmla="*/ 2054430 h 2988935"/>
              <a:gd name="csX43" fmla="*/ 0 w 11371382"/>
              <a:gd name="csY43" fmla="*/ 1472069 h 2988935"/>
              <a:gd name="csX44" fmla="*/ 0 w 11371382"/>
              <a:gd name="csY44" fmla="*/ 867310 h 2988935"/>
              <a:gd name="csX45" fmla="*/ 0 w 11371382"/>
              <a:gd name="csY45" fmla="*/ 374543 h 298893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Lst>
            <a:rect l="l" t="t" r="r" b="b"/>
            <a:pathLst>
              <a:path w="11371382" h="2988935" fill="none" extrusionOk="0">
                <a:moveTo>
                  <a:pt x="0" y="374543"/>
                </a:moveTo>
                <a:cubicBezTo>
                  <a:pt x="38499" y="138205"/>
                  <a:pt x="141309" y="-37106"/>
                  <a:pt x="374543" y="0"/>
                </a:cubicBezTo>
                <a:cubicBezTo>
                  <a:pt x="682062" y="36863"/>
                  <a:pt x="947608" y="31249"/>
                  <a:pt x="1144659" y="0"/>
                </a:cubicBezTo>
                <a:cubicBezTo>
                  <a:pt x="1341710" y="-31249"/>
                  <a:pt x="1377114" y="-2515"/>
                  <a:pt x="1489884" y="0"/>
                </a:cubicBezTo>
                <a:cubicBezTo>
                  <a:pt x="1602655" y="2515"/>
                  <a:pt x="2179084" y="30023"/>
                  <a:pt x="2366224" y="0"/>
                </a:cubicBezTo>
                <a:cubicBezTo>
                  <a:pt x="2553364" y="-30023"/>
                  <a:pt x="2754951" y="1397"/>
                  <a:pt x="3030117" y="0"/>
                </a:cubicBezTo>
                <a:cubicBezTo>
                  <a:pt x="3305283" y="-1397"/>
                  <a:pt x="3473484" y="-14045"/>
                  <a:pt x="3587788" y="0"/>
                </a:cubicBezTo>
                <a:cubicBezTo>
                  <a:pt x="3702092" y="14045"/>
                  <a:pt x="4137446" y="21245"/>
                  <a:pt x="4357904" y="0"/>
                </a:cubicBezTo>
                <a:cubicBezTo>
                  <a:pt x="4578362" y="-21245"/>
                  <a:pt x="4878069" y="27842"/>
                  <a:pt x="5021798" y="0"/>
                </a:cubicBezTo>
                <a:cubicBezTo>
                  <a:pt x="5165527" y="-27842"/>
                  <a:pt x="5431577" y="-13604"/>
                  <a:pt x="5579468" y="0"/>
                </a:cubicBezTo>
                <a:cubicBezTo>
                  <a:pt x="5727359" y="13604"/>
                  <a:pt x="5762035" y="12635"/>
                  <a:pt x="5924693" y="0"/>
                </a:cubicBezTo>
                <a:cubicBezTo>
                  <a:pt x="6087351" y="-12635"/>
                  <a:pt x="6322939" y="16614"/>
                  <a:pt x="6482363" y="0"/>
                </a:cubicBezTo>
                <a:cubicBezTo>
                  <a:pt x="6641787" y="-16614"/>
                  <a:pt x="6888402" y="10329"/>
                  <a:pt x="7040034" y="0"/>
                </a:cubicBezTo>
                <a:cubicBezTo>
                  <a:pt x="7191666" y="-10329"/>
                  <a:pt x="7225712" y="8514"/>
                  <a:pt x="7385258" y="0"/>
                </a:cubicBezTo>
                <a:cubicBezTo>
                  <a:pt x="7544804" y="-8514"/>
                  <a:pt x="7715575" y="-16601"/>
                  <a:pt x="7836706" y="0"/>
                </a:cubicBezTo>
                <a:cubicBezTo>
                  <a:pt x="7957837" y="16601"/>
                  <a:pt x="8067324" y="4810"/>
                  <a:pt x="8181931" y="0"/>
                </a:cubicBezTo>
                <a:cubicBezTo>
                  <a:pt x="8296538" y="-4810"/>
                  <a:pt x="8751636" y="-39885"/>
                  <a:pt x="9058270" y="0"/>
                </a:cubicBezTo>
                <a:cubicBezTo>
                  <a:pt x="9364904" y="39885"/>
                  <a:pt x="9379661" y="-194"/>
                  <a:pt x="9509718" y="0"/>
                </a:cubicBezTo>
                <a:cubicBezTo>
                  <a:pt x="9639775" y="194"/>
                  <a:pt x="9766045" y="1398"/>
                  <a:pt x="9961165" y="0"/>
                </a:cubicBezTo>
                <a:cubicBezTo>
                  <a:pt x="10156285" y="-1398"/>
                  <a:pt x="10738711" y="-23249"/>
                  <a:pt x="10996839" y="0"/>
                </a:cubicBezTo>
                <a:cubicBezTo>
                  <a:pt x="11182451" y="-938"/>
                  <a:pt x="11369263" y="173229"/>
                  <a:pt x="11371382" y="374543"/>
                </a:cubicBezTo>
                <a:cubicBezTo>
                  <a:pt x="11372191" y="505246"/>
                  <a:pt x="11353364" y="805696"/>
                  <a:pt x="11371382" y="979302"/>
                </a:cubicBezTo>
                <a:cubicBezTo>
                  <a:pt x="11389400" y="1152908"/>
                  <a:pt x="11371900" y="1376823"/>
                  <a:pt x="11371382" y="1561663"/>
                </a:cubicBezTo>
                <a:cubicBezTo>
                  <a:pt x="11370864" y="1746503"/>
                  <a:pt x="11349813" y="2230373"/>
                  <a:pt x="11371382" y="2614392"/>
                </a:cubicBezTo>
                <a:cubicBezTo>
                  <a:pt x="11378378" y="2871071"/>
                  <a:pt x="11190559" y="2986838"/>
                  <a:pt x="10996839" y="2988935"/>
                </a:cubicBezTo>
                <a:cubicBezTo>
                  <a:pt x="10854641" y="3011338"/>
                  <a:pt x="10750698" y="3005160"/>
                  <a:pt x="10545391" y="2988935"/>
                </a:cubicBezTo>
                <a:cubicBezTo>
                  <a:pt x="10340084" y="2972710"/>
                  <a:pt x="10189854" y="2978738"/>
                  <a:pt x="9987721" y="2988935"/>
                </a:cubicBezTo>
                <a:cubicBezTo>
                  <a:pt x="9785588" y="2999133"/>
                  <a:pt x="9604317" y="2976062"/>
                  <a:pt x="9430050" y="2988935"/>
                </a:cubicBezTo>
                <a:cubicBezTo>
                  <a:pt x="9255783" y="3001808"/>
                  <a:pt x="8987751" y="2977078"/>
                  <a:pt x="8766157" y="2988935"/>
                </a:cubicBezTo>
                <a:cubicBezTo>
                  <a:pt x="8544563" y="3000792"/>
                  <a:pt x="8151277" y="2954061"/>
                  <a:pt x="7889817" y="2988935"/>
                </a:cubicBezTo>
                <a:cubicBezTo>
                  <a:pt x="7628357" y="3023809"/>
                  <a:pt x="7536693" y="2973753"/>
                  <a:pt x="7332147" y="2988935"/>
                </a:cubicBezTo>
                <a:cubicBezTo>
                  <a:pt x="7127601" y="3004118"/>
                  <a:pt x="6810207" y="2997681"/>
                  <a:pt x="6668253" y="2988935"/>
                </a:cubicBezTo>
                <a:cubicBezTo>
                  <a:pt x="6526299" y="2980189"/>
                  <a:pt x="6372516" y="2987509"/>
                  <a:pt x="6110583" y="2988935"/>
                </a:cubicBezTo>
                <a:cubicBezTo>
                  <a:pt x="5848650" y="2990362"/>
                  <a:pt x="5645545" y="2989409"/>
                  <a:pt x="5446689" y="2988935"/>
                </a:cubicBezTo>
                <a:cubicBezTo>
                  <a:pt x="5247833" y="2988461"/>
                  <a:pt x="4876490" y="2995847"/>
                  <a:pt x="4676573" y="2988935"/>
                </a:cubicBezTo>
                <a:cubicBezTo>
                  <a:pt x="4476656" y="2982023"/>
                  <a:pt x="4259306" y="2987899"/>
                  <a:pt x="4118902" y="2988935"/>
                </a:cubicBezTo>
                <a:cubicBezTo>
                  <a:pt x="3978498" y="2989971"/>
                  <a:pt x="3652331" y="2995706"/>
                  <a:pt x="3242563" y="2988935"/>
                </a:cubicBezTo>
                <a:cubicBezTo>
                  <a:pt x="2832795" y="2982164"/>
                  <a:pt x="2826402" y="2960599"/>
                  <a:pt x="2578669" y="2988935"/>
                </a:cubicBezTo>
                <a:cubicBezTo>
                  <a:pt x="2330936" y="3017271"/>
                  <a:pt x="2307676" y="2975226"/>
                  <a:pt x="2127222" y="2988935"/>
                </a:cubicBezTo>
                <a:cubicBezTo>
                  <a:pt x="1946768" y="3002644"/>
                  <a:pt x="1628847" y="2996271"/>
                  <a:pt x="1250882" y="2988935"/>
                </a:cubicBezTo>
                <a:cubicBezTo>
                  <a:pt x="872917" y="2981599"/>
                  <a:pt x="564773" y="2991570"/>
                  <a:pt x="374543" y="2988935"/>
                </a:cubicBezTo>
                <a:cubicBezTo>
                  <a:pt x="203640" y="2978441"/>
                  <a:pt x="44893" y="2834368"/>
                  <a:pt x="0" y="2614392"/>
                </a:cubicBezTo>
                <a:cubicBezTo>
                  <a:pt x="-6172" y="2466022"/>
                  <a:pt x="21664" y="2251426"/>
                  <a:pt x="0" y="2054430"/>
                </a:cubicBezTo>
                <a:cubicBezTo>
                  <a:pt x="-21664" y="1857434"/>
                  <a:pt x="-19822" y="1724986"/>
                  <a:pt x="0" y="1472069"/>
                </a:cubicBezTo>
                <a:cubicBezTo>
                  <a:pt x="19822" y="1219152"/>
                  <a:pt x="24956" y="1014928"/>
                  <a:pt x="0" y="867310"/>
                </a:cubicBezTo>
                <a:cubicBezTo>
                  <a:pt x="-24956" y="719692"/>
                  <a:pt x="15186" y="584422"/>
                  <a:pt x="0" y="374543"/>
                </a:cubicBezTo>
                <a:close/>
              </a:path>
              <a:path w="11371382" h="2988935" stroke="0" extrusionOk="0">
                <a:moveTo>
                  <a:pt x="0" y="374543"/>
                </a:moveTo>
                <a:cubicBezTo>
                  <a:pt x="1052" y="199869"/>
                  <a:pt x="186412" y="33456"/>
                  <a:pt x="374543" y="0"/>
                </a:cubicBezTo>
                <a:cubicBezTo>
                  <a:pt x="572752" y="-9071"/>
                  <a:pt x="936749" y="-33584"/>
                  <a:pt x="1144659" y="0"/>
                </a:cubicBezTo>
                <a:cubicBezTo>
                  <a:pt x="1352569" y="33584"/>
                  <a:pt x="1416457" y="-16161"/>
                  <a:pt x="1596107" y="0"/>
                </a:cubicBezTo>
                <a:cubicBezTo>
                  <a:pt x="1775757" y="16161"/>
                  <a:pt x="1924233" y="-12709"/>
                  <a:pt x="2047555" y="0"/>
                </a:cubicBezTo>
                <a:cubicBezTo>
                  <a:pt x="2170877" y="12709"/>
                  <a:pt x="2657979" y="-21430"/>
                  <a:pt x="2817671" y="0"/>
                </a:cubicBezTo>
                <a:cubicBezTo>
                  <a:pt x="2977363" y="21430"/>
                  <a:pt x="3201970" y="-17785"/>
                  <a:pt x="3375342" y="0"/>
                </a:cubicBezTo>
                <a:cubicBezTo>
                  <a:pt x="3548714" y="17785"/>
                  <a:pt x="4005576" y="-13966"/>
                  <a:pt x="4251681" y="0"/>
                </a:cubicBezTo>
                <a:cubicBezTo>
                  <a:pt x="4497786" y="13966"/>
                  <a:pt x="4891319" y="-27134"/>
                  <a:pt x="5128020" y="0"/>
                </a:cubicBezTo>
                <a:cubicBezTo>
                  <a:pt x="5364721" y="27134"/>
                  <a:pt x="5515239" y="-9602"/>
                  <a:pt x="5898137" y="0"/>
                </a:cubicBezTo>
                <a:cubicBezTo>
                  <a:pt x="6281035" y="9602"/>
                  <a:pt x="6238456" y="6439"/>
                  <a:pt x="6349585" y="0"/>
                </a:cubicBezTo>
                <a:cubicBezTo>
                  <a:pt x="6460714" y="-6439"/>
                  <a:pt x="6531452" y="-10814"/>
                  <a:pt x="6694809" y="0"/>
                </a:cubicBezTo>
                <a:cubicBezTo>
                  <a:pt x="6858166" y="10814"/>
                  <a:pt x="7385284" y="-40358"/>
                  <a:pt x="7571149" y="0"/>
                </a:cubicBezTo>
                <a:cubicBezTo>
                  <a:pt x="7757014" y="40358"/>
                  <a:pt x="7993920" y="-27231"/>
                  <a:pt x="8235042" y="0"/>
                </a:cubicBezTo>
                <a:cubicBezTo>
                  <a:pt x="8476164" y="27231"/>
                  <a:pt x="8636676" y="14667"/>
                  <a:pt x="8898936" y="0"/>
                </a:cubicBezTo>
                <a:cubicBezTo>
                  <a:pt x="9161196" y="-14667"/>
                  <a:pt x="9226355" y="8833"/>
                  <a:pt x="9350383" y="0"/>
                </a:cubicBezTo>
                <a:cubicBezTo>
                  <a:pt x="9474411" y="-8833"/>
                  <a:pt x="9823706" y="8872"/>
                  <a:pt x="10120500" y="0"/>
                </a:cubicBezTo>
                <a:cubicBezTo>
                  <a:pt x="10417294" y="-8872"/>
                  <a:pt x="10656649" y="23381"/>
                  <a:pt x="10996839" y="0"/>
                </a:cubicBezTo>
                <a:cubicBezTo>
                  <a:pt x="11220759" y="-35395"/>
                  <a:pt x="11396169" y="200178"/>
                  <a:pt x="11371382" y="374543"/>
                </a:cubicBezTo>
                <a:cubicBezTo>
                  <a:pt x="11382697" y="521952"/>
                  <a:pt x="11376254" y="636336"/>
                  <a:pt x="11371382" y="867310"/>
                </a:cubicBezTo>
                <a:cubicBezTo>
                  <a:pt x="11366510" y="1098284"/>
                  <a:pt x="11358150" y="1295630"/>
                  <a:pt x="11371382" y="1449671"/>
                </a:cubicBezTo>
                <a:cubicBezTo>
                  <a:pt x="11384614" y="1603712"/>
                  <a:pt x="11373821" y="1832382"/>
                  <a:pt x="11371382" y="1987234"/>
                </a:cubicBezTo>
                <a:cubicBezTo>
                  <a:pt x="11368943" y="2142086"/>
                  <a:pt x="11377135" y="2321366"/>
                  <a:pt x="11371382" y="2614392"/>
                </a:cubicBezTo>
                <a:cubicBezTo>
                  <a:pt x="11376004" y="2831281"/>
                  <a:pt x="11166623" y="2975000"/>
                  <a:pt x="10996839" y="2988935"/>
                </a:cubicBezTo>
                <a:cubicBezTo>
                  <a:pt x="10754317" y="2951923"/>
                  <a:pt x="10416906" y="3021737"/>
                  <a:pt x="10226723" y="2988935"/>
                </a:cubicBezTo>
                <a:cubicBezTo>
                  <a:pt x="10036540" y="2956133"/>
                  <a:pt x="9777524" y="2991612"/>
                  <a:pt x="9350383" y="2988935"/>
                </a:cubicBezTo>
                <a:cubicBezTo>
                  <a:pt x="8923242" y="2986258"/>
                  <a:pt x="8735658" y="3009422"/>
                  <a:pt x="8474044" y="2988935"/>
                </a:cubicBezTo>
                <a:cubicBezTo>
                  <a:pt x="8212430" y="2968448"/>
                  <a:pt x="8158584" y="2980819"/>
                  <a:pt x="7916373" y="2988935"/>
                </a:cubicBezTo>
                <a:cubicBezTo>
                  <a:pt x="7674162" y="2997051"/>
                  <a:pt x="7708932" y="3001323"/>
                  <a:pt x="7571149" y="2988935"/>
                </a:cubicBezTo>
                <a:cubicBezTo>
                  <a:pt x="7433366" y="2976547"/>
                  <a:pt x="7242876" y="2986110"/>
                  <a:pt x="7119701" y="2988935"/>
                </a:cubicBezTo>
                <a:cubicBezTo>
                  <a:pt x="6996526" y="2991760"/>
                  <a:pt x="6840121" y="2984037"/>
                  <a:pt x="6668253" y="2988935"/>
                </a:cubicBezTo>
                <a:cubicBezTo>
                  <a:pt x="6496385" y="2993833"/>
                  <a:pt x="6211417" y="3011027"/>
                  <a:pt x="5898137" y="2988935"/>
                </a:cubicBezTo>
                <a:cubicBezTo>
                  <a:pt x="5584857" y="2966843"/>
                  <a:pt x="5632461" y="2980549"/>
                  <a:pt x="5552912" y="2988935"/>
                </a:cubicBezTo>
                <a:cubicBezTo>
                  <a:pt x="5473363" y="2997321"/>
                  <a:pt x="5255642" y="2976923"/>
                  <a:pt x="5101465" y="2988935"/>
                </a:cubicBezTo>
                <a:cubicBezTo>
                  <a:pt x="4947288" y="3000947"/>
                  <a:pt x="4560166" y="2960636"/>
                  <a:pt x="4225125" y="2988935"/>
                </a:cubicBezTo>
                <a:cubicBezTo>
                  <a:pt x="3890084" y="3017234"/>
                  <a:pt x="3954684" y="3005084"/>
                  <a:pt x="3879901" y="2988935"/>
                </a:cubicBezTo>
                <a:cubicBezTo>
                  <a:pt x="3805118" y="2972786"/>
                  <a:pt x="3680755" y="2972823"/>
                  <a:pt x="3534676" y="2988935"/>
                </a:cubicBezTo>
                <a:cubicBezTo>
                  <a:pt x="3388597" y="3005047"/>
                  <a:pt x="3343970" y="2980399"/>
                  <a:pt x="3189451" y="2988935"/>
                </a:cubicBezTo>
                <a:cubicBezTo>
                  <a:pt x="3034933" y="2997471"/>
                  <a:pt x="2684586" y="2993034"/>
                  <a:pt x="2525558" y="2988935"/>
                </a:cubicBezTo>
                <a:cubicBezTo>
                  <a:pt x="2366530" y="2984836"/>
                  <a:pt x="2146389" y="2986558"/>
                  <a:pt x="1861664" y="2988935"/>
                </a:cubicBezTo>
                <a:cubicBezTo>
                  <a:pt x="1576939" y="2991312"/>
                  <a:pt x="1485031" y="3021981"/>
                  <a:pt x="1197771" y="2988935"/>
                </a:cubicBezTo>
                <a:cubicBezTo>
                  <a:pt x="910511" y="2955889"/>
                  <a:pt x="748951" y="3007039"/>
                  <a:pt x="374543" y="2988935"/>
                </a:cubicBezTo>
                <a:cubicBezTo>
                  <a:pt x="196307" y="3022877"/>
                  <a:pt x="-22967" y="2832128"/>
                  <a:pt x="0" y="2614392"/>
                </a:cubicBezTo>
                <a:cubicBezTo>
                  <a:pt x="-10186" y="2451687"/>
                  <a:pt x="-2447" y="2244931"/>
                  <a:pt x="0" y="2054430"/>
                </a:cubicBezTo>
                <a:cubicBezTo>
                  <a:pt x="2447" y="1863929"/>
                  <a:pt x="-6766" y="1746250"/>
                  <a:pt x="0" y="1494468"/>
                </a:cubicBezTo>
                <a:cubicBezTo>
                  <a:pt x="6766" y="1242686"/>
                  <a:pt x="25634" y="1125502"/>
                  <a:pt x="0" y="956904"/>
                </a:cubicBezTo>
                <a:cubicBezTo>
                  <a:pt x="-25634" y="788306"/>
                  <a:pt x="-5136" y="613869"/>
                  <a:pt x="0" y="374543"/>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Đêm đêm,</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bên bếp lửa bập bùng,</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các cụ già kể lại cho con cháu nghe biết bao kỉ niệm vui buồn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ngôi nhà rông đã từng chứng kiến.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1527397E-B447-932D-FFA7-0202715F621C}"/>
              </a:ext>
            </a:extLst>
          </p:cNvPr>
          <p:cNvPicPr>
            <a:picLocks noChangeAspect="1"/>
          </p:cNvPicPr>
          <p:nvPr/>
        </p:nvPicPr>
        <p:blipFill>
          <a:blip r:embed="rId2"/>
          <a:stretch>
            <a:fillRect/>
          </a:stretch>
        </p:blipFill>
        <p:spPr>
          <a:xfrm>
            <a:off x="2435164" y="341474"/>
            <a:ext cx="7401185" cy="768163"/>
          </a:xfrm>
          <a:prstGeom prst="rect">
            <a:avLst/>
          </a:prstGeom>
        </p:spPr>
      </p:pic>
    </p:spTree>
    <p:extLst>
      <p:ext uri="{BB962C8B-B14F-4D97-AF65-F5344CB8AC3E}">
        <p14:creationId xmlns:p14="http://schemas.microsoft.com/office/powerpoint/2010/main" val="30778200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1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SlidesMania">
  <a:themeElements>
    <a:clrScheme name="Custom 9">
      <a:dk1>
        <a:srgbClr val="000000"/>
      </a:dk1>
      <a:lt1>
        <a:srgbClr val="FFFFFF"/>
      </a:lt1>
      <a:dk2>
        <a:srgbClr val="252525"/>
      </a:dk2>
      <a:lt2>
        <a:srgbClr val="FEE9B7"/>
      </a:lt2>
      <a:accent1>
        <a:srgbClr val="DD7853"/>
      </a:accent1>
      <a:accent2>
        <a:srgbClr val="F9B87F"/>
      </a:accent2>
      <a:accent3>
        <a:srgbClr val="E0D2C6"/>
      </a:accent3>
      <a:accent4>
        <a:srgbClr val="FFF8E8"/>
      </a:accent4>
      <a:accent5>
        <a:srgbClr val="FEE9B7"/>
      </a:accent5>
      <a:accent6>
        <a:srgbClr val="17171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1247</Words>
  <Application>Microsoft Office PowerPoint</Application>
  <PresentationFormat>Widescreen</PresentationFormat>
  <Paragraphs>53</Paragraphs>
  <Slides>24</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微软雅黑</vt:lpstr>
      <vt:lpstr>Abril Fatface</vt:lpstr>
      <vt:lpstr>Aldrich</vt:lpstr>
      <vt:lpstr>Arial</vt:lpstr>
      <vt:lpstr>Arial-Rounded</vt:lpstr>
      <vt:lpstr>Calibri</vt:lpstr>
      <vt:lpstr>Cambria</vt:lpstr>
      <vt:lpstr>HP001 4 hàng</vt:lpstr>
      <vt:lpstr>Lobster</vt:lpstr>
      <vt:lpstr>Sitka Display</vt:lpstr>
      <vt:lpstr>Wingdings</vt:lpstr>
      <vt:lpstr>思源黑体 CN</vt:lpstr>
      <vt:lpstr>1_包图主题2</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59</cp:revision>
  <dcterms:created xsi:type="dcterms:W3CDTF">2023-01-30T08:55:09Z</dcterms:created>
  <dcterms:modified xsi:type="dcterms:W3CDTF">2026-04-10T08:22:05Z</dcterms:modified>
</cp:coreProperties>
</file>