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572" r:id="rId3"/>
    <p:sldId id="294" r:id="rId4"/>
    <p:sldId id="296" r:id="rId5"/>
    <p:sldId id="2636" r:id="rId6"/>
    <p:sldId id="297" r:id="rId7"/>
    <p:sldId id="298" r:id="rId8"/>
    <p:sldId id="299" r:id="rId9"/>
    <p:sldId id="300" r:id="rId10"/>
    <p:sldId id="304" r:id="rId11"/>
    <p:sldId id="2637" r:id="rId12"/>
    <p:sldId id="305" r:id="rId13"/>
    <p:sldId id="263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10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56B705CF-B316-3A20-E404-8FF06D1611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07871" y="0"/>
            <a:ext cx="1672293" cy="1672293"/>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C9567B-2049-49A3-B50D-916EDCBB9D32}"/>
              </a:ext>
            </a:extLst>
          </p:cNvPr>
          <p:cNvSpPr txBox="1"/>
          <p:nvPr/>
        </p:nvSpPr>
        <p:spPr>
          <a:xfrm>
            <a:off x="2063709" y="692931"/>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7" name="Picture 6">
            <a:extLst>
              <a:ext uri="{FF2B5EF4-FFF2-40B4-BE49-F238E27FC236}">
                <a16:creationId xmlns:a16="http://schemas.microsoft.com/office/drawing/2014/main" id="{C257AEAC-02C0-6A79-D9BC-AA6551A1C528}"/>
              </a:ext>
            </a:extLst>
          </p:cNvPr>
          <p:cNvPicPr>
            <a:picLocks noChangeAspect="1"/>
          </p:cNvPicPr>
          <p:nvPr/>
        </p:nvPicPr>
        <p:blipFill>
          <a:blip r:embed="rId4"/>
          <a:stretch>
            <a:fillRect/>
          </a:stretch>
        </p:blipFill>
        <p:spPr>
          <a:xfrm>
            <a:off x="2199527" y="2416249"/>
            <a:ext cx="8455885" cy="1225402"/>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latin typeface="Cambria" panose="02040503050406030204" pitchFamily="18" charset="0"/>
                <a:ea typeface="Cambria" panose="02040503050406030204" pitchFamily="18" charset="0"/>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latin typeface="Cambria" panose="02040503050406030204" pitchFamily="18" charset="0"/>
                <a:ea typeface="Cambria" panose="02040503050406030204" pitchFamily="18" charset="0"/>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latin typeface="Cambria" panose="02040503050406030204" pitchFamily="18" charset="0"/>
                <a:ea typeface="Cambria" panose="02040503050406030204" pitchFamily="18" charset="0"/>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en-US" sz="3600"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rPr>
              <a:t>    </a:t>
            </a:r>
            <a:r>
              <a:rPr lang="vi-VN" sz="3600" dirty="0">
                <a:solidFill>
                  <a:sysClr val="windowText" lastClr="000000"/>
                </a:solidFill>
                <a:latin typeface="Cambria" panose="02040503050406030204" pitchFamily="18" charset="0"/>
                <a:ea typeface="Cambria" panose="02040503050406030204" pitchFamily="18"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Theo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em</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nội</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dung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của</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bài</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văn</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là</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8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gì</a:t>
            </a:r>
            <a:r>
              <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lưỡi</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rìu</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Tây</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Nguyên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dựng</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đứng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tuồn</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tuột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762000" y="277732"/>
            <a:ext cx="108966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1"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488</Words>
  <Application>Microsoft Office PowerPoint</Application>
  <PresentationFormat>Widescreen</PresentationFormat>
  <Paragraphs>48</Paragraphs>
  <Slides>12</Slides>
  <Notes>0</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vt:lpstr>
      <vt:lpstr>Arial-Rounded</vt:lpstr>
      <vt:lpstr>Calibri</vt:lpstr>
      <vt:lpstr>Cambria</vt:lpstr>
      <vt:lpstr>HP001 4 hàng</vt:lpstr>
      <vt:lpstr>LNTH-LuoLuoNotangYuanTi 1</vt:lpstr>
      <vt:lpstr>Lobster</vt:lpstr>
      <vt:lpstr>Sitka Display</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35</cp:revision>
  <dcterms:created xsi:type="dcterms:W3CDTF">2023-01-30T11:15:42Z</dcterms:created>
  <dcterms:modified xsi:type="dcterms:W3CDTF">2026-04-10T08:23:02Z</dcterms:modified>
</cp:coreProperties>
</file>