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27" r:id="rId4"/>
  </p:sldMasterIdLst>
  <p:notesMasterIdLst>
    <p:notesMasterId r:id="rId21"/>
  </p:notesMasterIdLst>
  <p:sldIdLst>
    <p:sldId id="572" r:id="rId5"/>
    <p:sldId id="3381" r:id="rId6"/>
    <p:sldId id="257" r:id="rId7"/>
    <p:sldId id="3372" r:id="rId8"/>
    <p:sldId id="259" r:id="rId9"/>
    <p:sldId id="281" r:id="rId10"/>
    <p:sldId id="308" r:id="rId11"/>
    <p:sldId id="3374" r:id="rId12"/>
    <p:sldId id="3379" r:id="rId13"/>
    <p:sldId id="3380" r:id="rId14"/>
    <p:sldId id="311" r:id="rId15"/>
    <p:sldId id="312" r:id="rId16"/>
    <p:sldId id="3375" r:id="rId17"/>
    <p:sldId id="3376" r:id="rId18"/>
    <p:sldId id="337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0C2E-B9CF-4326-8B38-F91FE8D06E78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9F53-C485-40C9-9694-68BD186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3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0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3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7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9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882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1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9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0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3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4210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557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75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046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367" y="5717157"/>
            <a:ext cx="12223208" cy="1464784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8684265" y="-846866"/>
            <a:ext cx="4603027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7"/>
          <p:cNvSpPr/>
          <p:nvPr/>
        </p:nvSpPr>
        <p:spPr>
          <a:xfrm>
            <a:off x="-503734" y="258867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240723" y="4640041"/>
            <a:ext cx="1756639" cy="1570331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965567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965567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4473600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4473605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7981633" y="2595909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7981644" y="1973233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965567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965567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4473600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4473605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7981633" y="4677693"/>
            <a:ext cx="324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7981644" y="4054985"/>
            <a:ext cx="32448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520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24471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18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5777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15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76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64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FE341D-0C8D-37DB-5A04-740DE07918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805" y="0"/>
            <a:ext cx="1672391" cy="16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7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47318E-2F3F-4433-B1D4-680813EF7E5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A6C97-B9C6-4ACA-876D-C8F74D7398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04717-7196-46E8-85E2-6DD79BA329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70769-AB1F-4D7A-BC56-9506BF7BE5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FE83B-96B4-4520-9E29-EE41EC5AD0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C15E0D-2F3D-5F84-F88B-AC29951882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805" y="0"/>
            <a:ext cx="1672391" cy="16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CF72ADD-6523-4918-909B-EC295ABCC31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537" y="-2054302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-31424417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63" y="-321545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66" y="34127743"/>
            <a:ext cx="3716356" cy="371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08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4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657600" y="2880114"/>
            <a:ext cx="3429000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F7FF00-CC1F-9F4E-1670-12FBA1D4F22F}"/>
              </a:ext>
            </a:extLst>
          </p:cNvPr>
          <p:cNvGrpSpPr/>
          <p:nvPr/>
        </p:nvGrpSpPr>
        <p:grpSpPr>
          <a:xfrm>
            <a:off x="7916919" y="4020534"/>
            <a:ext cx="2765936" cy="1896081"/>
            <a:chOff x="6865144" y="3555389"/>
            <a:chExt cx="2166889" cy="1588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EBDD9-7A86-C4DC-6E34-EDA30D9C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BCA0A9-57FB-A027-D5CE-D066A00DD13A}"/>
                </a:ext>
              </a:extLst>
            </p:cNvPr>
            <p:cNvSpPr/>
            <p:nvPr/>
          </p:nvSpPr>
          <p:spPr>
            <a:xfrm>
              <a:off x="7039140" y="3907817"/>
              <a:ext cx="1818893" cy="110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4DFB61-A8C2-B00F-A54F-5B98CB4C99B2}"/>
              </a:ext>
            </a:extLst>
          </p:cNvPr>
          <p:cNvGrpSpPr/>
          <p:nvPr/>
        </p:nvGrpSpPr>
        <p:grpSpPr>
          <a:xfrm>
            <a:off x="8272755" y="3997801"/>
            <a:ext cx="3453864" cy="1916372"/>
            <a:chOff x="621002" y="3227128"/>
            <a:chExt cx="3453864" cy="1916372"/>
          </a:xfrm>
        </p:grpSpPr>
        <p:pic>
          <p:nvPicPr>
            <p:cNvPr id="1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9E94222-C703-AFB4-0F9A-8C24C86C9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Callout 50">
              <a:extLst>
                <a:ext uri="{FF2B5EF4-FFF2-40B4-BE49-F238E27FC236}">
                  <a16:creationId xmlns:a16="http://schemas.microsoft.com/office/drawing/2014/main" id="{46307BBC-83C8-C217-EC12-FDA0F73EB8A7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83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84710" y="779099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03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13903" y="1733839"/>
            <a:ext cx="381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354964"/>
            <a:ext cx="10840581" cy="50934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5804" y="1995102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vi-VN" sz="48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thuộc quần đảo Trường Sa của Việt Nam</a:t>
            </a:r>
            <a:endParaRPr lang="zh-CN" altLang="en-US" sz="4800" b="0" dirty="0">
              <a:ln>
                <a:noFill/>
              </a:ln>
              <a:solidFill>
                <a:srgbClr val="A3EE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33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2204947" y="2869774"/>
            <a:ext cx="9307356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Đảo Nam Yết 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κ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u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ộc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Ǖ</a:t>
            </a:r>
            <a:r>
              <a:rPr lang="el-GR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 đảo</a:t>
            </a: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278296" y="4076363"/>
            <a:ext cx="8618389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ường Sa của Việt Nam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B56DDF-257B-4F98-B075-D7CF8F9F09FD}"/>
              </a:ext>
            </a:extLst>
          </p:cNvPr>
          <p:cNvGrpSpPr/>
          <p:nvPr/>
        </p:nvGrpSpPr>
        <p:grpSpPr>
          <a:xfrm>
            <a:off x="8060096" y="367473"/>
            <a:ext cx="3453864" cy="1916372"/>
            <a:chOff x="621002" y="3227128"/>
            <a:chExt cx="3453864" cy="1916372"/>
          </a:xfrm>
        </p:grpSpPr>
        <p:pic>
          <p:nvPicPr>
            <p:cNvPr id="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C027EC6-0E3C-4000-8E08-0811E7103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50">
              <a:extLst>
                <a:ext uri="{FF2B5EF4-FFF2-40B4-BE49-F238E27FC236}">
                  <a16:creationId xmlns:a16="http://schemas.microsoft.com/office/drawing/2014/main" id="{F959B1CF-1E6E-4D2B-BC22-B6B90D61FC76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996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794649" y="1156786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04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623842" y="2111526"/>
            <a:ext cx="3813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endParaRPr lang="zh-CN" altLang="en-US" sz="64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í hiệu - Viết">
            <a:extLst>
              <a:ext uri="{FF2B5EF4-FFF2-40B4-BE49-F238E27FC236}">
                <a16:creationId xmlns:a16="http://schemas.microsoft.com/office/drawing/2014/main" id="{241FB99B-F5C0-4FB8-9208-E4937B3E1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51" y="883623"/>
            <a:ext cx="804672" cy="725109"/>
          </a:xfrm>
          <a:prstGeom prst="rect">
            <a:avLst/>
          </a:prstGeom>
        </p:spPr>
      </p:pic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4" name="Tập viết 1">
            <a:extLst>
              <a:ext uri="{FF2B5EF4-FFF2-40B4-BE49-F238E27FC236}">
                <a16:creationId xmlns:a16="http://schemas.microsoft.com/office/drawing/2014/main" id="{B012058D-206E-4E21-BEB8-86010684728C}"/>
              </a:ext>
            </a:extLst>
          </p:cNvPr>
          <p:cNvSpPr txBox="1"/>
          <p:nvPr/>
        </p:nvSpPr>
        <p:spPr>
          <a:xfrm>
            <a:off x="4689729" y="2869774"/>
            <a:ext cx="3042821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Kiêu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0" y="4066424"/>
            <a:ext cx="12603161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 Kiêu là một tướng lĩnh nhà T</a:t>
            </a:r>
            <a:r>
              <a:rPr lang="el-GR" sz="5533" b="1" kern="0" dirty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ς</a:t>
            </a:r>
            <a:r>
              <a:rPr lang="vi-VN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ần.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40C107-CC37-4B84-824F-6A47872716A8}"/>
              </a:ext>
            </a:extLst>
          </p:cNvPr>
          <p:cNvGrpSpPr/>
          <p:nvPr/>
        </p:nvGrpSpPr>
        <p:grpSpPr>
          <a:xfrm>
            <a:off x="7997452" y="598373"/>
            <a:ext cx="3453864" cy="1916372"/>
            <a:chOff x="621002" y="3227128"/>
            <a:chExt cx="3453864" cy="1916372"/>
          </a:xfrm>
        </p:grpSpPr>
        <p:pic>
          <p:nvPicPr>
            <p:cNvPr id="8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522150F-15D3-4729-BB0E-7692040C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50">
              <a:extLst>
                <a:ext uri="{FF2B5EF4-FFF2-40B4-BE49-F238E27FC236}">
                  <a16:creationId xmlns:a16="http://schemas.microsoft.com/office/drawing/2014/main" id="{C23875FD-D0EE-480F-B616-70CB136BDC23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31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787;p45"/>
          <p:cNvSpPr/>
          <p:nvPr/>
        </p:nvSpPr>
        <p:spPr>
          <a:xfrm>
            <a:off x="-142574" y="-429137"/>
            <a:ext cx="5059913" cy="307323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3342;p77"/>
          <p:cNvGrpSpPr/>
          <p:nvPr/>
        </p:nvGrpSpPr>
        <p:grpSpPr>
          <a:xfrm>
            <a:off x="3330668" y="4896356"/>
            <a:ext cx="1133587" cy="1795209"/>
            <a:chOff x="2060950" y="1404748"/>
            <a:chExt cx="918366" cy="1454373"/>
          </a:xfrm>
        </p:grpSpPr>
        <p:sp>
          <p:nvSpPr>
            <p:cNvPr id="79" name="Google Shape;3343;p77"/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344;p77"/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345;p77"/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346;p77"/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347;p77"/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348;p77"/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349;p77"/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350;p77"/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351;p77"/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52;p77"/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53;p77"/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54;p77"/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55;p77"/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56;p77"/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7;p77"/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58;p77"/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59;p77"/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60;p77"/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61;p77"/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362;p77"/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363;p77"/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364;p77"/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365;p77"/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366;p77"/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367;p77"/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368;p77"/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369;p77"/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370;p77"/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371;p77"/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372;p77"/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373;p77"/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374;p77"/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375;p77"/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376;p77"/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377;p77"/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378;p77"/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379;p77"/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380;p77"/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381;p77"/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382;p77"/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3383;p77"/>
          <p:cNvGrpSpPr/>
          <p:nvPr/>
        </p:nvGrpSpPr>
        <p:grpSpPr>
          <a:xfrm>
            <a:off x="5346409" y="4823962"/>
            <a:ext cx="1005036" cy="1825748"/>
            <a:chOff x="3337247" y="3072011"/>
            <a:chExt cx="814221" cy="1479114"/>
          </a:xfrm>
        </p:grpSpPr>
        <p:sp>
          <p:nvSpPr>
            <p:cNvPr id="120" name="Google Shape;3384;p77"/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385;p77"/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386;p77"/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387;p77"/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388;p77"/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389;p77"/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390;p77"/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391;p77"/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392;p77"/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393;p77"/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394;p77"/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395;p77"/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396;p77"/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397;p77"/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398;p77"/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399;p77"/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00;p77"/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01;p77"/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02;p77"/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03;p77"/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04;p77"/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05;p77"/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06;p77"/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07;p77"/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08;p77"/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09;p77"/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10;p77"/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11;p77"/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12;p77"/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13;p77"/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14;p77"/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15;p77"/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3416;p77"/>
          <p:cNvGrpSpPr/>
          <p:nvPr/>
        </p:nvGrpSpPr>
        <p:grpSpPr>
          <a:xfrm>
            <a:off x="7084369" y="4918053"/>
            <a:ext cx="952919" cy="1731753"/>
            <a:chOff x="4613100" y="1458082"/>
            <a:chExt cx="771999" cy="1402966"/>
          </a:xfrm>
        </p:grpSpPr>
        <p:sp>
          <p:nvSpPr>
            <p:cNvPr id="153" name="Google Shape;3417;p77"/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18;p77"/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19;p77"/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20;p77"/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21;p77"/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422;p77"/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423;p77"/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24;p77"/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25;p77"/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26;p77"/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27;p77"/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28;p77"/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29;p77"/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430;p77"/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431;p77"/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432;p77"/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433;p77"/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434;p77"/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435;p77"/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436;p77"/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437;p77"/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438;p77"/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439;p77"/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440;p77"/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441;p77"/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42;p77"/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43;p77"/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44;p77"/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45;p77"/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6;p77"/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47;p77"/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48;p77"/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49;p77"/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50;p77"/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51;p77"/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452;p77"/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453;p77"/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454;p77"/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455;p77"/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456;p77"/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457;p77"/>
          <p:cNvGrpSpPr/>
          <p:nvPr/>
        </p:nvGrpSpPr>
        <p:grpSpPr>
          <a:xfrm>
            <a:off x="7833756" y="4893733"/>
            <a:ext cx="1016923" cy="1802889"/>
            <a:chOff x="3349247" y="1398526"/>
            <a:chExt cx="823851" cy="1460596"/>
          </a:xfrm>
        </p:grpSpPr>
        <p:sp>
          <p:nvSpPr>
            <p:cNvPr id="194" name="Google Shape;3458;p77"/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459;p77"/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460;p77"/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461;p77"/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462;p77"/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463;p77"/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464;p77"/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465;p77"/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466;p77"/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467;p77"/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468;p77"/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469;p77"/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470;p77"/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471;p77"/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472;p77"/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473;p77"/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474;p77"/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475;p77"/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476;p77"/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477;p77"/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478;p77"/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479;p77"/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480;p77"/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481;p77"/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482;p77"/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483;p77"/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484;p77"/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485;p77"/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486;p77"/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487;p77"/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488;p77"/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489;p77"/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490;p77"/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491;p77"/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3492;p77"/>
          <p:cNvGrpSpPr/>
          <p:nvPr/>
        </p:nvGrpSpPr>
        <p:grpSpPr>
          <a:xfrm>
            <a:off x="6210451" y="4877176"/>
            <a:ext cx="952919" cy="1772533"/>
            <a:chOff x="4613100" y="3115123"/>
            <a:chExt cx="771999" cy="1436003"/>
          </a:xfrm>
        </p:grpSpPr>
        <p:sp>
          <p:nvSpPr>
            <p:cNvPr id="229" name="Google Shape;3493;p77"/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494;p77"/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495;p77"/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3496;p77"/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3497;p77"/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3498;p77"/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3499;p77"/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3500;p77"/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3501;p77"/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3502;p77"/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3503;p77"/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3504;p77"/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3505;p77"/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3506;p77"/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3507;p77"/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3508;p77"/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3509;p77"/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3510;p77"/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3511;p77"/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3512;p77"/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3513;p77"/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3514;p77"/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3515;p77"/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3516;p77"/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3517;p77"/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3518;p77"/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3519;p77"/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3520;p77"/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3521;p77"/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522;p77"/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3523;p77"/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3524;p77"/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3525;p77"/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3526;p77"/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3527;p77"/>
          <p:cNvGrpSpPr/>
          <p:nvPr/>
        </p:nvGrpSpPr>
        <p:grpSpPr>
          <a:xfrm>
            <a:off x="4414335" y="4842431"/>
            <a:ext cx="997904" cy="1807279"/>
            <a:chOff x="2155024" y="3086974"/>
            <a:chExt cx="808443" cy="1464151"/>
          </a:xfrm>
        </p:grpSpPr>
        <p:sp>
          <p:nvSpPr>
            <p:cNvPr id="264" name="Google Shape;3528;p77"/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529;p77"/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3530;p77"/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3531;p77"/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532;p77"/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533;p77"/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3534;p77"/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3535;p77"/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3536;p77"/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537;p77"/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538;p77"/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539;p77"/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540;p77"/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541;p77"/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542;p77"/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543;p77"/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44;p77"/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545;p77"/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546;p77"/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547;p77"/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548;p77"/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549;p77"/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550;p77"/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551;p77"/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552;p77"/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553;p77"/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554;p77"/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555;p77"/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556;p77"/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557;p77"/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558;p77"/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559;p77"/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560;p77"/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561;p77"/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562;p77"/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563;p77"/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564;p77"/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565;p77"/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1787;p45"/>
          <p:cNvSpPr/>
          <p:nvPr/>
        </p:nvSpPr>
        <p:spPr>
          <a:xfrm flipH="1">
            <a:off x="9071154" y="2088747"/>
            <a:ext cx="3414809" cy="207405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E2744-50BD-4A4F-ABC8-6F332F11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2" y="406154"/>
            <a:ext cx="7486537" cy="3405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2341-E698-DDA8-83CD-46B188DB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C76F4E-351F-822B-6114-6264B544C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CF10E82-6CB8-EA9E-51BE-372029F51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68B2608-AD41-4F94-501C-DC33D215B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B1C9555-31F0-5C01-8427-EB10E8789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9B3CDF-1DCF-ABCF-84EC-10BA7DA4D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2C02C7E-0BAB-D962-1834-2E5790A6C6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D0D4A15-6200-83E2-B7BB-8841C83BDCAD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45508CD-30BA-7799-DA36-4C1F4756D01E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6294D93-88E1-C789-2DD0-B1163543A9F3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F4640EE3-0E3A-2341-466A-FA8E923B9435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4CD5C25-E0B9-F1BB-598A-53A5A5D65415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4AB3F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pitchFamily="34" charset="-122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3FA54392-F3A9-1250-EEC1-6EC87712C0D4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4E3CE064-252A-7AAF-274C-CAB7C80AD642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8C251CD9-0E11-6C42-2F11-35303A126A3E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6B59CF77-038D-8525-0491-AE81FAEA4F23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20744A0-0C1D-1162-46D4-193DDE614CFD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821A1E1A-EAC4-D9BF-FAE9-35308FCE7B4B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293252A1-7372-E817-C7F4-6966FBAF33D6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F2C60096-0465-2421-CCF0-5E0203856351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47ED1E4C-20D0-6993-8920-4CBA2E30EF26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6A93F480-0938-C337-867D-05EA4F413E9B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9F747676-4DD0-96FB-4D00-61FDC33D56AE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92F869C2-0CBF-BFAC-DFBC-30298BAF2BFA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6F1FF179-C4CF-5B07-4FCD-CAAD52A42876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936B8C68-0E47-A7B9-DDF4-4CE280588C0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443B2A6D-8EE4-23F1-0124-338FE63A2368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AEBD3E35-4825-9B80-29D4-C32AD93CD56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0126FC6-A648-9B25-AA6B-6DF7C51B5130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18559CDE-C9F3-C935-5FE4-CEAB924AF0AD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0D19D89A-0F66-47EB-76E4-DB356C6966EC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E08946C9-14B1-D945-07B4-DFE428182E29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BFAC7448-A6EB-0BB5-39EB-16E55007874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97415398-1175-825E-305F-D4752E2A6F0F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D4F1F2BC-3360-80EB-59B0-713C1453D2C0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E38FEBEF-7ADA-C037-6BB0-2A77C67887B5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F3DCD01B-850B-12A8-0555-F8DF629B1E54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2A43E394-1E3E-DBB6-52AC-1871E4D3B2E9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799DF406-FE5E-FE85-9BDD-AB5227A1A77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B633638F-271A-258E-8D9B-1F30EE7EF004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8CF8EFE3-A00E-4610-D665-650B5CB9FE59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CAC903CA-1205-0F42-C484-BF4E796F4F38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D820BBA7-4B20-D649-862D-047A614FA60C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A15C51A5-FD06-B29D-31E2-806169ED74E7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6D933020-B092-DB03-1368-C73377353ECC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98938006-8E82-C6C8-BF50-1C3BE499849F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992E4D9F-15D7-EDDA-FEF1-531E860737BF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06A98951-A8FB-B7EE-30DD-CD7E6354E6B9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DA2CD01D-66C2-4114-D9CE-F8F5536C0A6D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4D0D686E-E0DB-57E9-D7A4-B22CEB5F465B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6848E94F-7C86-F866-E6B8-31B73BD5030C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1C8ED754-9F07-1B93-903A-E6866826B89D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247B73F8-E01B-E83D-6032-3D28FF6E6BC2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48CB98AB-DFC1-EB82-65AB-14B7BDF38383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36F51514-7A78-2E80-8CD9-B5009F06CA66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4367BD99-C31A-F9D6-7E33-1A615C82A7A0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EA7FC11D-D1CA-E6E1-8DE1-5351ECAD4BA0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B2411239-23DE-2DDB-ABAA-322B2A2636AD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9A343972-CD1E-0320-BC56-25A86862032D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6DF695D9-324F-953A-C17B-F7FE29C2A937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953BFFB1-D4FE-6697-83EC-B9DCA1F9CE29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1820B768-AF71-AB1C-39FD-8666AAF27B02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6483157C-8A9E-9596-DE24-1078B49B4271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B5D29A14-7485-3DED-E3C1-2D3E6B62B955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F1F715CA-BF13-C259-7A54-09280DAB90F7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812FAB24-5A17-725D-20AF-0FC0A9BFB0F2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036F6BFF-09D1-472C-80E8-EB8387A9805A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A70AACD0-D0FD-02BF-4D4D-14F1BA916795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47304E7C-836A-5EEC-0CE6-26172FB405D5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017F2572-3901-DC41-9A1F-D40778DD5ACF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0F84EBEA-2D91-944A-3FC7-6E26F800E473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5A16D0BC-539C-CA53-6C9F-98B01A755E8A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B8C7D5B8-4D2E-CA02-C3CE-01B847CC9DA7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FAC895E6-5110-F02F-5827-7063F6EFF57B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2B555F4C-2A9B-1134-909C-938E3D00792D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4585C118-8AD6-999B-FFA9-7147914F6601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59F44F95-457C-B7B5-C0A9-4222B8BE21F2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0A1D8EF5-9DA8-B65E-D769-F808739B05A4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FDD1263C-F38A-6342-C526-326B0B88A081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B72EFF-4570-0EF8-658A-60C70F363941}"/>
              </a:ext>
            </a:extLst>
          </p:cNvPr>
          <p:cNvGrpSpPr/>
          <p:nvPr/>
        </p:nvGrpSpPr>
        <p:grpSpPr>
          <a:xfrm>
            <a:off x="3801979" y="0"/>
            <a:ext cx="7550373" cy="6350396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A43276DF-3F0B-40E5-0E3F-DD7810E9F1F8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B8BB8D73-04EA-86BA-CD87-209AC56AFE0D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5A7C02F4-22D3-B253-3035-489A941AE31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2EDC7D47-499F-7A83-7532-6EE051E7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BF0D76AC-5103-176C-9390-CCDE31A57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74162E5C-03D9-E073-B9F7-19496B6D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8AE47764-B3FD-2992-B852-E5F131E3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D2739E5C-2809-7FD4-8E0B-B7AED5B36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5F2FC77C-5BEA-F9B6-743A-68812B4A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404BC57E-4C31-FEE4-9017-FD247EF8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5C4FEF95-F765-E2B2-79C4-896933935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pic>
        <p:nvPicPr>
          <p:cNvPr id="104" name="图片 20">
            <a:extLst>
              <a:ext uri="{FF2B5EF4-FFF2-40B4-BE49-F238E27FC236}">
                <a16:creationId xmlns:a16="http://schemas.microsoft.com/office/drawing/2014/main" id="{9A7E76C4-6FE7-F77D-2774-CBCC989CFB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  <p:pic>
        <p:nvPicPr>
          <p:cNvPr id="7" name="Picture 6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003D667D-E872-3BF6-2CAD-FA40637C34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7" y="1359569"/>
            <a:ext cx="5598669" cy="43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: 圆角 5">
            <a:extLst>
              <a:ext uri="{FF2B5EF4-FFF2-40B4-BE49-F238E27FC236}">
                <a16:creationId xmlns:a16="http://schemas.microsoft.com/office/drawing/2014/main" id="{FF8809C4-687C-4FCD-8DB4-9B5B4BEB6087}"/>
              </a:ext>
            </a:extLst>
          </p:cNvPr>
          <p:cNvSpPr/>
          <p:nvPr/>
        </p:nvSpPr>
        <p:spPr>
          <a:xfrm>
            <a:off x="1317766" y="162479"/>
            <a:ext cx="7936117" cy="4457512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28575">
            <a:solidFill>
              <a:srgbClr val="4D27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76" name="Google Shape;304;p20"/>
          <p:cNvSpPr txBox="1">
            <a:spLocks/>
          </p:cNvSpPr>
          <p:nvPr/>
        </p:nvSpPr>
        <p:spPr>
          <a:xfrm>
            <a:off x="1866539" y="214530"/>
            <a:ext cx="7152859" cy="7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>
              <a:defRPr/>
            </a:pP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47" y="920576"/>
            <a:ext cx="2642043" cy="690659"/>
          </a:xfrm>
          <a:prstGeom prst="rect">
            <a:avLst/>
          </a:prstGeom>
        </p:spPr>
      </p:pic>
      <p:grpSp>
        <p:nvGrpSpPr>
          <p:cNvPr id="181" name="Google Shape;1364;p42"/>
          <p:cNvGrpSpPr/>
          <p:nvPr/>
        </p:nvGrpSpPr>
        <p:grpSpPr>
          <a:xfrm>
            <a:off x="8982107" y="4217801"/>
            <a:ext cx="1771399" cy="2516968"/>
            <a:chOff x="4761425" y="5078500"/>
            <a:chExt cx="278475" cy="395675"/>
          </a:xfrm>
        </p:grpSpPr>
        <p:sp>
          <p:nvSpPr>
            <p:cNvPr id="182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1444;p42"/>
          <p:cNvGrpSpPr/>
          <p:nvPr/>
        </p:nvGrpSpPr>
        <p:grpSpPr>
          <a:xfrm>
            <a:off x="10753476" y="4246684"/>
            <a:ext cx="1290501" cy="2459240"/>
            <a:chOff x="5043100" y="5087650"/>
            <a:chExt cx="202875" cy="386600"/>
          </a:xfrm>
        </p:grpSpPr>
        <p:sp>
          <p:nvSpPr>
            <p:cNvPr id="262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EBDB34-EAC3-3A5A-2242-F55ECC14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655" y="1785898"/>
            <a:ext cx="8122032" cy="21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5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6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8" y="359596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sym typeface="Arial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zh-CN" sz="9600" dirty="0">
                    <a:solidFill>
                      <a:srgbClr val="FF6600"/>
                    </a:solidFill>
                    <a:latin typeface="+mj-lt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9600" dirty="0">
                  <a:solidFill>
                    <a:srgbClr val="FF6600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Luyện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</a:p>
              <a:p>
                <a:pPr algn="ctr" defTabSz="914377"/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viết</a:t>
                </a:r>
                <a:r>
                  <a:rPr lang="en-US" sz="6600" b="1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 </a:t>
                </a:r>
                <a:r>
                  <a:rPr lang="en-US" sz="6600" b="1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+mj-lt"/>
                    <a:cs typeface="Arial"/>
                    <a:sym typeface="Arial"/>
                  </a:rPr>
                  <a:t>chữ</a:t>
                </a:r>
                <a:endParaRPr lang="en-US" sz="6600" b="1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550" y="972588"/>
            <a:ext cx="3190875" cy="4534399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1"/>
            <a:ext cx="2271423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6" y="5244713"/>
            <a:ext cx="5356556" cy="1615763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hiểu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6175833" y="2235654"/>
            <a:ext cx="0" cy="255542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357024" y="3147625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 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779887" y="5206671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73720" y="4939365"/>
            <a:ext cx="1327005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7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14349" y="2567483"/>
            <a:ext cx="24190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móc hai đầu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 flipV="1">
            <a:off x="2714625" y="2667000"/>
            <a:ext cx="1590675" cy="1905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768" y="4184373"/>
            <a:ext cx="32303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2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 khuyết ngược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  <a:stCxn id="172" idx="3"/>
          </p:cNvCxnSpPr>
          <p:nvPr/>
        </p:nvCxnSpPr>
        <p:spPr>
          <a:xfrm flipV="1">
            <a:off x="3278141" y="2924175"/>
            <a:ext cx="2389234" cy="15525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5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2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2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1" y="100081"/>
            <a:ext cx="4877163" cy="945689"/>
            <a:chOff x="3657419" y="358759"/>
            <a:chExt cx="4877163" cy="94568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4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4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2400" kern="0" dirty="0">
                    <a:solidFill>
                      <a:srgbClr val="4472C4">
                        <a:lumMod val="75000"/>
                      </a:srgbClr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inpin heiti" charset="-122"/>
                    <a:ea typeface="inpin heiti" charset="-122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defTabSz="914377"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931271" y="487400"/>
            <a:ext cx="3614056" cy="639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Xem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 video </a:t>
            </a:r>
            <a:r>
              <a:rPr lang="en-US" sz="3200" dirty="0" err="1">
                <a:solidFill>
                  <a:srgbClr val="FF6600"/>
                </a:solidFill>
                <a:latin typeface="Calibri"/>
                <a:sym typeface="Arial"/>
              </a:rPr>
              <a:t>nhé</a:t>
            </a:r>
            <a:r>
              <a:rPr lang="en-US" sz="3200" dirty="0">
                <a:solidFill>
                  <a:srgbClr val="FF6600"/>
                </a:solidFill>
                <a:latin typeface="Calibri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31B5C-B7CD-46FB-9C9E-143CE6B90C55}"/>
              </a:ext>
            </a:extLst>
          </p:cNvPr>
          <p:cNvSpPr/>
          <p:nvPr/>
        </p:nvSpPr>
        <p:spPr>
          <a:xfrm>
            <a:off x="8285859" y="4792821"/>
            <a:ext cx="2318416" cy="4720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111D8-B2AE-7FC4-2AA0-A276E1D81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363578"/>
            <a:ext cx="2781300" cy="3952371"/>
          </a:xfrm>
          <a:prstGeom prst="rect">
            <a:avLst/>
          </a:prstGeom>
        </p:spPr>
      </p:pic>
      <p:pic>
        <p:nvPicPr>
          <p:cNvPr id="7" name="y hoa">
            <a:hlinkClick r:id="" action="ppaction://media"/>
            <a:extLst>
              <a:ext uri="{FF2B5EF4-FFF2-40B4-BE49-F238E27FC236}">
                <a16:creationId xmlns:a16="http://schemas.microsoft.com/office/drawing/2014/main" id="{F70AC16D-91CE-24D0-1208-C26B697E958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1457324"/>
            <a:ext cx="7264400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6B46CC9-9964-40E5-B682-2F8E40FC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27" y="4629752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FA7449-D589-457B-A58E-A12FCB289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734688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FF4DBC-490D-45F8-AFC7-215497232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" y="915086"/>
            <a:ext cx="3798260" cy="58248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5978DD-9ADD-41DD-B5A1-4A1AF1330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1883" y="4572838"/>
            <a:ext cx="1886876" cy="199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E498859-28AF-4659-AE91-105BFC805B55}"/>
              </a:ext>
            </a:extLst>
          </p:cNvPr>
          <p:cNvGrpSpPr/>
          <p:nvPr/>
        </p:nvGrpSpPr>
        <p:grpSpPr>
          <a:xfrm>
            <a:off x="9212861" y="337040"/>
            <a:ext cx="1401003" cy="827919"/>
            <a:chOff x="9391779" y="193843"/>
            <a:chExt cx="1401002" cy="82792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17E4A9-BF3D-4256-8B91-3DF017BD99DD}"/>
                </a:ext>
              </a:extLst>
            </p:cNvPr>
            <p:cNvGrpSpPr/>
            <p:nvPr/>
          </p:nvGrpSpPr>
          <p:grpSpPr>
            <a:xfrm>
              <a:off x="9391779" y="218794"/>
              <a:ext cx="1401002" cy="713476"/>
              <a:chOff x="9391779" y="218794"/>
              <a:chExt cx="1401002" cy="71347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69A7D29A-F9A0-4FA6-B19B-2AA6FF61B269}"/>
                  </a:ext>
                </a:extLst>
              </p:cNvPr>
              <p:cNvSpPr/>
              <p:nvPr/>
            </p:nvSpPr>
            <p:spPr>
              <a:xfrm>
                <a:off x="9417274" y="218794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rgbClr val="F4A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85BD5F2-1085-465C-A012-CFD24E353244}"/>
                  </a:ext>
                </a:extLst>
              </p:cNvPr>
              <p:cNvSpPr/>
              <p:nvPr/>
            </p:nvSpPr>
            <p:spPr>
              <a:xfrm>
                <a:off x="9391779" y="235979"/>
                <a:ext cx="1375507" cy="696291"/>
              </a:xfrm>
              <a:custGeom>
                <a:avLst/>
                <a:gdLst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12800"/>
                  <a:gd name="connsiteX1" fmla="*/ 595085 w 1451428"/>
                  <a:gd name="connsiteY1" fmla="*/ 0 h 812800"/>
                  <a:gd name="connsiteX2" fmla="*/ 1190171 w 1451428"/>
                  <a:gd name="connsiteY2" fmla="*/ 188686 h 812800"/>
                  <a:gd name="connsiteX3" fmla="*/ 1335314 w 1451428"/>
                  <a:gd name="connsiteY3" fmla="*/ 580572 h 812800"/>
                  <a:gd name="connsiteX4" fmla="*/ 1451428 w 1451428"/>
                  <a:gd name="connsiteY4" fmla="*/ 812800 h 812800"/>
                  <a:gd name="connsiteX5" fmla="*/ 101600 w 1451428"/>
                  <a:gd name="connsiteY5" fmla="*/ 420914 h 812800"/>
                  <a:gd name="connsiteX6" fmla="*/ 0 w 1451428"/>
                  <a:gd name="connsiteY6" fmla="*/ 246743 h 812800"/>
                  <a:gd name="connsiteX0" fmla="*/ 0 w 1451428"/>
                  <a:gd name="connsiteY0" fmla="*/ 246743 h 824536"/>
                  <a:gd name="connsiteX1" fmla="*/ 595085 w 1451428"/>
                  <a:gd name="connsiteY1" fmla="*/ 0 h 824536"/>
                  <a:gd name="connsiteX2" fmla="*/ 1190171 w 1451428"/>
                  <a:gd name="connsiteY2" fmla="*/ 188686 h 824536"/>
                  <a:gd name="connsiteX3" fmla="*/ 1335314 w 1451428"/>
                  <a:gd name="connsiteY3" fmla="*/ 580572 h 824536"/>
                  <a:gd name="connsiteX4" fmla="*/ 1451428 w 1451428"/>
                  <a:gd name="connsiteY4" fmla="*/ 812800 h 824536"/>
                  <a:gd name="connsiteX5" fmla="*/ 101600 w 1451428"/>
                  <a:gd name="connsiteY5" fmla="*/ 420914 h 824536"/>
                  <a:gd name="connsiteX6" fmla="*/ 0 w 1451428"/>
                  <a:gd name="connsiteY6" fmla="*/ 246743 h 824536"/>
                  <a:gd name="connsiteX0" fmla="*/ 269875 w 1721303"/>
                  <a:gd name="connsiteY0" fmla="*/ 246743 h 823881"/>
                  <a:gd name="connsiteX1" fmla="*/ 864960 w 1721303"/>
                  <a:gd name="connsiteY1" fmla="*/ 0 h 823881"/>
                  <a:gd name="connsiteX2" fmla="*/ 1460046 w 1721303"/>
                  <a:gd name="connsiteY2" fmla="*/ 188686 h 823881"/>
                  <a:gd name="connsiteX3" fmla="*/ 1605189 w 1721303"/>
                  <a:gd name="connsiteY3" fmla="*/ 580572 h 823881"/>
                  <a:gd name="connsiteX4" fmla="*/ 1721303 w 1721303"/>
                  <a:gd name="connsiteY4" fmla="*/ 812800 h 823881"/>
                  <a:gd name="connsiteX5" fmla="*/ 0 w 1721303"/>
                  <a:gd name="connsiteY5" fmla="*/ 397102 h 823881"/>
                  <a:gd name="connsiteX6" fmla="*/ 269875 w 1721303"/>
                  <a:gd name="connsiteY6" fmla="*/ 246743 h 823881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290512 w 1741940"/>
                  <a:gd name="connsiteY0" fmla="*/ 246743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290512 w 1741940"/>
                  <a:gd name="connsiteY6" fmla="*/ 246743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161018 h 840144"/>
                  <a:gd name="connsiteX1" fmla="*/ 885597 w 1741940"/>
                  <a:gd name="connsiteY1" fmla="*/ 0 h 840144"/>
                  <a:gd name="connsiteX2" fmla="*/ 1480683 w 1741940"/>
                  <a:gd name="connsiteY2" fmla="*/ 188686 h 840144"/>
                  <a:gd name="connsiteX3" fmla="*/ 1625826 w 1741940"/>
                  <a:gd name="connsiteY3" fmla="*/ 580572 h 840144"/>
                  <a:gd name="connsiteX4" fmla="*/ 1741940 w 1741940"/>
                  <a:gd name="connsiteY4" fmla="*/ 812800 h 840144"/>
                  <a:gd name="connsiteX5" fmla="*/ 20637 w 1741940"/>
                  <a:gd name="connsiteY5" fmla="*/ 397102 h 840144"/>
                  <a:gd name="connsiteX6" fmla="*/ 457200 w 1741940"/>
                  <a:gd name="connsiteY6" fmla="*/ 161018 h 84014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41940"/>
                  <a:gd name="connsiteY0" fmla="*/ 244968 h 924094"/>
                  <a:gd name="connsiteX1" fmla="*/ 885597 w 1741940"/>
                  <a:gd name="connsiteY1" fmla="*/ 83950 h 924094"/>
                  <a:gd name="connsiteX2" fmla="*/ 1480683 w 1741940"/>
                  <a:gd name="connsiteY2" fmla="*/ 272636 h 924094"/>
                  <a:gd name="connsiteX3" fmla="*/ 1625826 w 1741940"/>
                  <a:gd name="connsiteY3" fmla="*/ 664522 h 924094"/>
                  <a:gd name="connsiteX4" fmla="*/ 1741940 w 1741940"/>
                  <a:gd name="connsiteY4" fmla="*/ 896750 h 924094"/>
                  <a:gd name="connsiteX5" fmla="*/ 20637 w 1741940"/>
                  <a:gd name="connsiteY5" fmla="*/ 481052 h 924094"/>
                  <a:gd name="connsiteX6" fmla="*/ 457200 w 1741940"/>
                  <a:gd name="connsiteY6" fmla="*/ 244968 h 924094"/>
                  <a:gd name="connsiteX0" fmla="*/ 457200 w 1773768"/>
                  <a:gd name="connsiteY0" fmla="*/ 244968 h 924094"/>
                  <a:gd name="connsiteX1" fmla="*/ 885597 w 1773768"/>
                  <a:gd name="connsiteY1" fmla="*/ 83950 h 924094"/>
                  <a:gd name="connsiteX2" fmla="*/ 1480683 w 1773768"/>
                  <a:gd name="connsiteY2" fmla="*/ 272636 h 924094"/>
                  <a:gd name="connsiteX3" fmla="*/ 1625826 w 1773768"/>
                  <a:gd name="connsiteY3" fmla="*/ 664522 h 924094"/>
                  <a:gd name="connsiteX4" fmla="*/ 1741940 w 1773768"/>
                  <a:gd name="connsiteY4" fmla="*/ 896750 h 924094"/>
                  <a:gd name="connsiteX5" fmla="*/ 20637 w 1773768"/>
                  <a:gd name="connsiteY5" fmla="*/ 481052 h 924094"/>
                  <a:gd name="connsiteX6" fmla="*/ 457200 w 1773768"/>
                  <a:gd name="connsiteY6" fmla="*/ 244968 h 924094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66219 w 1720084"/>
                  <a:gd name="connsiteY0" fmla="*/ 244968 h 953677"/>
                  <a:gd name="connsiteX1" fmla="*/ 894616 w 1720084"/>
                  <a:gd name="connsiteY1" fmla="*/ 83950 h 953677"/>
                  <a:gd name="connsiteX2" fmla="*/ 1489702 w 1720084"/>
                  <a:gd name="connsiteY2" fmla="*/ 272636 h 953677"/>
                  <a:gd name="connsiteX3" fmla="*/ 1634845 w 1720084"/>
                  <a:gd name="connsiteY3" fmla="*/ 664522 h 953677"/>
                  <a:gd name="connsiteX4" fmla="*/ 1436634 w 1720084"/>
                  <a:gd name="connsiteY4" fmla="*/ 930087 h 953677"/>
                  <a:gd name="connsiteX5" fmla="*/ 29656 w 1720084"/>
                  <a:gd name="connsiteY5" fmla="*/ 481052 h 953677"/>
                  <a:gd name="connsiteX6" fmla="*/ 466219 w 1720084"/>
                  <a:gd name="connsiteY6" fmla="*/ 244968 h 953677"/>
                  <a:gd name="connsiteX0" fmla="*/ 448774 w 1702639"/>
                  <a:gd name="connsiteY0" fmla="*/ 244968 h 1024234"/>
                  <a:gd name="connsiteX1" fmla="*/ 877171 w 1702639"/>
                  <a:gd name="connsiteY1" fmla="*/ 83950 h 1024234"/>
                  <a:gd name="connsiteX2" fmla="*/ 1472257 w 1702639"/>
                  <a:gd name="connsiteY2" fmla="*/ 272636 h 1024234"/>
                  <a:gd name="connsiteX3" fmla="*/ 1617400 w 1702639"/>
                  <a:gd name="connsiteY3" fmla="*/ 664522 h 1024234"/>
                  <a:gd name="connsiteX4" fmla="*/ 1419189 w 1702639"/>
                  <a:gd name="connsiteY4" fmla="*/ 930087 h 1024234"/>
                  <a:gd name="connsiteX5" fmla="*/ 12211 w 1702639"/>
                  <a:gd name="connsiteY5" fmla="*/ 481052 h 1024234"/>
                  <a:gd name="connsiteX6" fmla="*/ 448774 w 1702639"/>
                  <a:gd name="connsiteY6" fmla="*/ 244968 h 1024234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4968 h 930087"/>
                  <a:gd name="connsiteX1" fmla="*/ 887787 w 1713255"/>
                  <a:gd name="connsiteY1" fmla="*/ 83950 h 930087"/>
                  <a:gd name="connsiteX2" fmla="*/ 1482873 w 1713255"/>
                  <a:gd name="connsiteY2" fmla="*/ 272636 h 930087"/>
                  <a:gd name="connsiteX3" fmla="*/ 1628016 w 1713255"/>
                  <a:gd name="connsiteY3" fmla="*/ 664522 h 930087"/>
                  <a:gd name="connsiteX4" fmla="*/ 1429805 w 1713255"/>
                  <a:gd name="connsiteY4" fmla="*/ 930087 h 930087"/>
                  <a:gd name="connsiteX5" fmla="*/ 22827 w 1713255"/>
                  <a:gd name="connsiteY5" fmla="*/ 481052 h 930087"/>
                  <a:gd name="connsiteX6" fmla="*/ 459390 w 1713255"/>
                  <a:gd name="connsiteY6" fmla="*/ 244968 h 930087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13255"/>
                  <a:gd name="connsiteY0" fmla="*/ 242813 h 927932"/>
                  <a:gd name="connsiteX1" fmla="*/ 887787 w 1713255"/>
                  <a:gd name="connsiteY1" fmla="*/ 81795 h 927932"/>
                  <a:gd name="connsiteX2" fmla="*/ 1482873 w 1713255"/>
                  <a:gd name="connsiteY2" fmla="*/ 270481 h 927932"/>
                  <a:gd name="connsiteX3" fmla="*/ 1628016 w 1713255"/>
                  <a:gd name="connsiteY3" fmla="*/ 662367 h 927932"/>
                  <a:gd name="connsiteX4" fmla="*/ 1429805 w 1713255"/>
                  <a:gd name="connsiteY4" fmla="*/ 927932 h 927932"/>
                  <a:gd name="connsiteX5" fmla="*/ 22827 w 1713255"/>
                  <a:gd name="connsiteY5" fmla="*/ 478897 h 927932"/>
                  <a:gd name="connsiteX6" fmla="*/ 459390 w 1713255"/>
                  <a:gd name="connsiteY6" fmla="*/ 242813 h 927932"/>
                  <a:gd name="connsiteX0" fmla="*/ 459390 w 1707695"/>
                  <a:gd name="connsiteY0" fmla="*/ 242813 h 927932"/>
                  <a:gd name="connsiteX1" fmla="*/ 887787 w 1707695"/>
                  <a:gd name="connsiteY1" fmla="*/ 81795 h 927932"/>
                  <a:gd name="connsiteX2" fmla="*/ 1482873 w 1707695"/>
                  <a:gd name="connsiteY2" fmla="*/ 270481 h 927932"/>
                  <a:gd name="connsiteX3" fmla="*/ 1628016 w 1707695"/>
                  <a:gd name="connsiteY3" fmla="*/ 662367 h 927932"/>
                  <a:gd name="connsiteX4" fmla="*/ 1429805 w 1707695"/>
                  <a:gd name="connsiteY4" fmla="*/ 927932 h 927932"/>
                  <a:gd name="connsiteX5" fmla="*/ 22827 w 1707695"/>
                  <a:gd name="connsiteY5" fmla="*/ 478897 h 927932"/>
                  <a:gd name="connsiteX6" fmla="*/ 459390 w 1707695"/>
                  <a:gd name="connsiteY6" fmla="*/ 242813 h 927932"/>
                  <a:gd name="connsiteX0" fmla="*/ 318099 w 1566404"/>
                  <a:gd name="connsiteY0" fmla="*/ 242813 h 927932"/>
                  <a:gd name="connsiteX1" fmla="*/ 746496 w 1566404"/>
                  <a:gd name="connsiteY1" fmla="*/ 81795 h 927932"/>
                  <a:gd name="connsiteX2" fmla="*/ 1341582 w 1566404"/>
                  <a:gd name="connsiteY2" fmla="*/ 270481 h 927932"/>
                  <a:gd name="connsiteX3" fmla="*/ 1486725 w 1566404"/>
                  <a:gd name="connsiteY3" fmla="*/ 662367 h 927932"/>
                  <a:gd name="connsiteX4" fmla="*/ 1288514 w 1566404"/>
                  <a:gd name="connsiteY4" fmla="*/ 927932 h 927932"/>
                  <a:gd name="connsiteX5" fmla="*/ 27089 w 1566404"/>
                  <a:gd name="connsiteY5" fmla="*/ 509843 h 927932"/>
                  <a:gd name="connsiteX6" fmla="*/ 318099 w 1566404"/>
                  <a:gd name="connsiteY6" fmla="*/ 242813 h 927932"/>
                  <a:gd name="connsiteX0" fmla="*/ 398247 w 1646552"/>
                  <a:gd name="connsiteY0" fmla="*/ 242813 h 927932"/>
                  <a:gd name="connsiteX1" fmla="*/ 826644 w 1646552"/>
                  <a:gd name="connsiteY1" fmla="*/ 81795 h 927932"/>
                  <a:gd name="connsiteX2" fmla="*/ 1421730 w 1646552"/>
                  <a:gd name="connsiteY2" fmla="*/ 270481 h 927932"/>
                  <a:gd name="connsiteX3" fmla="*/ 1566873 w 1646552"/>
                  <a:gd name="connsiteY3" fmla="*/ 662367 h 927932"/>
                  <a:gd name="connsiteX4" fmla="*/ 1368662 w 1646552"/>
                  <a:gd name="connsiteY4" fmla="*/ 927932 h 927932"/>
                  <a:gd name="connsiteX5" fmla="*/ 107237 w 1646552"/>
                  <a:gd name="connsiteY5" fmla="*/ 509843 h 927932"/>
                  <a:gd name="connsiteX6" fmla="*/ 398247 w 1646552"/>
                  <a:gd name="connsiteY6" fmla="*/ 242813 h 927932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929055"/>
                  <a:gd name="connsiteX1" fmla="*/ 826645 w 1646553"/>
                  <a:gd name="connsiteY1" fmla="*/ 81795 h 929055"/>
                  <a:gd name="connsiteX2" fmla="*/ 1421731 w 1646553"/>
                  <a:gd name="connsiteY2" fmla="*/ 270481 h 929055"/>
                  <a:gd name="connsiteX3" fmla="*/ 1566874 w 1646553"/>
                  <a:gd name="connsiteY3" fmla="*/ 662367 h 929055"/>
                  <a:gd name="connsiteX4" fmla="*/ 1368663 w 1646553"/>
                  <a:gd name="connsiteY4" fmla="*/ 927932 h 929055"/>
                  <a:gd name="connsiteX5" fmla="*/ 107238 w 1646553"/>
                  <a:gd name="connsiteY5" fmla="*/ 509843 h 929055"/>
                  <a:gd name="connsiteX6" fmla="*/ 398248 w 1646553"/>
                  <a:gd name="connsiteY6" fmla="*/ 242813 h 929055"/>
                  <a:gd name="connsiteX0" fmla="*/ 398248 w 1646553"/>
                  <a:gd name="connsiteY0" fmla="*/ 242813 h 927932"/>
                  <a:gd name="connsiteX1" fmla="*/ 826645 w 1646553"/>
                  <a:gd name="connsiteY1" fmla="*/ 81795 h 927932"/>
                  <a:gd name="connsiteX2" fmla="*/ 1421731 w 1646553"/>
                  <a:gd name="connsiteY2" fmla="*/ 270481 h 927932"/>
                  <a:gd name="connsiteX3" fmla="*/ 1566874 w 1646553"/>
                  <a:gd name="connsiteY3" fmla="*/ 662367 h 927932"/>
                  <a:gd name="connsiteX4" fmla="*/ 1368663 w 1646553"/>
                  <a:gd name="connsiteY4" fmla="*/ 927932 h 927932"/>
                  <a:gd name="connsiteX5" fmla="*/ 107238 w 1646553"/>
                  <a:gd name="connsiteY5" fmla="*/ 509843 h 927932"/>
                  <a:gd name="connsiteX6" fmla="*/ 398248 w 1646553"/>
                  <a:gd name="connsiteY6" fmla="*/ 242813 h 927932"/>
                  <a:gd name="connsiteX0" fmla="*/ 398248 w 1646553"/>
                  <a:gd name="connsiteY0" fmla="*/ 242813 h 811747"/>
                  <a:gd name="connsiteX1" fmla="*/ 826645 w 1646553"/>
                  <a:gd name="connsiteY1" fmla="*/ 81795 h 811747"/>
                  <a:gd name="connsiteX2" fmla="*/ 1421731 w 1646553"/>
                  <a:gd name="connsiteY2" fmla="*/ 270481 h 811747"/>
                  <a:gd name="connsiteX3" fmla="*/ 1566874 w 1646553"/>
                  <a:gd name="connsiteY3" fmla="*/ 662367 h 811747"/>
                  <a:gd name="connsiteX4" fmla="*/ 1368663 w 1646553"/>
                  <a:gd name="connsiteY4" fmla="*/ 810337 h 811747"/>
                  <a:gd name="connsiteX5" fmla="*/ 107238 w 1646553"/>
                  <a:gd name="connsiteY5" fmla="*/ 509843 h 811747"/>
                  <a:gd name="connsiteX6" fmla="*/ 398248 w 1646553"/>
                  <a:gd name="connsiteY6" fmla="*/ 242813 h 811747"/>
                  <a:gd name="connsiteX0" fmla="*/ 398248 w 1511381"/>
                  <a:gd name="connsiteY0" fmla="*/ 242813 h 811747"/>
                  <a:gd name="connsiteX1" fmla="*/ 826645 w 1511381"/>
                  <a:gd name="connsiteY1" fmla="*/ 81795 h 811747"/>
                  <a:gd name="connsiteX2" fmla="*/ 1421731 w 1511381"/>
                  <a:gd name="connsiteY2" fmla="*/ 270481 h 811747"/>
                  <a:gd name="connsiteX3" fmla="*/ 1368663 w 1511381"/>
                  <a:gd name="connsiteY3" fmla="*/ 810337 h 811747"/>
                  <a:gd name="connsiteX4" fmla="*/ 107238 w 1511381"/>
                  <a:gd name="connsiteY4" fmla="*/ 509843 h 811747"/>
                  <a:gd name="connsiteX5" fmla="*/ 398248 w 1511381"/>
                  <a:gd name="connsiteY5" fmla="*/ 242813 h 811747"/>
                  <a:gd name="connsiteX0" fmla="*/ 398248 w 1505580"/>
                  <a:gd name="connsiteY0" fmla="*/ 242813 h 811747"/>
                  <a:gd name="connsiteX1" fmla="*/ 826645 w 1505580"/>
                  <a:gd name="connsiteY1" fmla="*/ 81795 h 811747"/>
                  <a:gd name="connsiteX2" fmla="*/ 1409074 w 1505580"/>
                  <a:gd name="connsiteY2" fmla="*/ 319994 h 811747"/>
                  <a:gd name="connsiteX3" fmla="*/ 1368663 w 1505580"/>
                  <a:gd name="connsiteY3" fmla="*/ 810337 h 811747"/>
                  <a:gd name="connsiteX4" fmla="*/ 107238 w 1505580"/>
                  <a:gd name="connsiteY4" fmla="*/ 509843 h 811747"/>
                  <a:gd name="connsiteX5" fmla="*/ 398248 w 1505580"/>
                  <a:gd name="connsiteY5" fmla="*/ 242813 h 811747"/>
                  <a:gd name="connsiteX0" fmla="*/ 398248 w 1551125"/>
                  <a:gd name="connsiteY0" fmla="*/ 242813 h 811747"/>
                  <a:gd name="connsiteX1" fmla="*/ 826645 w 1551125"/>
                  <a:gd name="connsiteY1" fmla="*/ 81795 h 811747"/>
                  <a:gd name="connsiteX2" fmla="*/ 1409074 w 1551125"/>
                  <a:gd name="connsiteY2" fmla="*/ 319994 h 811747"/>
                  <a:gd name="connsiteX3" fmla="*/ 1368663 w 1551125"/>
                  <a:gd name="connsiteY3" fmla="*/ 810337 h 811747"/>
                  <a:gd name="connsiteX4" fmla="*/ 107238 w 1551125"/>
                  <a:gd name="connsiteY4" fmla="*/ 509843 h 811747"/>
                  <a:gd name="connsiteX5" fmla="*/ 398248 w 1551125"/>
                  <a:gd name="connsiteY5" fmla="*/ 242813 h 811747"/>
                  <a:gd name="connsiteX0" fmla="*/ 398248 w 1553927"/>
                  <a:gd name="connsiteY0" fmla="*/ 242813 h 776859"/>
                  <a:gd name="connsiteX1" fmla="*/ 826645 w 1553927"/>
                  <a:gd name="connsiteY1" fmla="*/ 81795 h 776859"/>
                  <a:gd name="connsiteX2" fmla="*/ 1409074 w 1553927"/>
                  <a:gd name="connsiteY2" fmla="*/ 319994 h 776859"/>
                  <a:gd name="connsiteX3" fmla="*/ 1374992 w 1553927"/>
                  <a:gd name="connsiteY3" fmla="*/ 767013 h 776859"/>
                  <a:gd name="connsiteX4" fmla="*/ 107238 w 1553927"/>
                  <a:gd name="connsiteY4" fmla="*/ 509843 h 776859"/>
                  <a:gd name="connsiteX5" fmla="*/ 398248 w 1553927"/>
                  <a:gd name="connsiteY5" fmla="*/ 242813 h 776859"/>
                  <a:gd name="connsiteX0" fmla="*/ 319557 w 1475238"/>
                  <a:gd name="connsiteY0" fmla="*/ 242813 h 776859"/>
                  <a:gd name="connsiteX1" fmla="*/ 747954 w 1475238"/>
                  <a:gd name="connsiteY1" fmla="*/ 81795 h 776859"/>
                  <a:gd name="connsiteX2" fmla="*/ 1330383 w 1475238"/>
                  <a:gd name="connsiteY2" fmla="*/ 319994 h 776859"/>
                  <a:gd name="connsiteX3" fmla="*/ 1296301 w 1475238"/>
                  <a:gd name="connsiteY3" fmla="*/ 767013 h 776859"/>
                  <a:gd name="connsiteX4" fmla="*/ 28547 w 1475238"/>
                  <a:gd name="connsiteY4" fmla="*/ 509843 h 776859"/>
                  <a:gd name="connsiteX5" fmla="*/ 319557 w 1475238"/>
                  <a:gd name="connsiteY5" fmla="*/ 242813 h 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238" h="776859">
                    <a:moveTo>
                      <a:pt x="319557" y="242813"/>
                    </a:moveTo>
                    <a:cubicBezTo>
                      <a:pt x="290906" y="27215"/>
                      <a:pt x="590867" y="-88369"/>
                      <a:pt x="747954" y="81795"/>
                    </a:cubicBezTo>
                    <a:cubicBezTo>
                      <a:pt x="884403" y="-60097"/>
                      <a:pt x="1298708" y="61837"/>
                      <a:pt x="1330383" y="319994"/>
                    </a:cubicBezTo>
                    <a:cubicBezTo>
                      <a:pt x="1540957" y="391904"/>
                      <a:pt x="1515383" y="727119"/>
                      <a:pt x="1296301" y="767013"/>
                    </a:cubicBezTo>
                    <a:cubicBezTo>
                      <a:pt x="474882" y="764971"/>
                      <a:pt x="-142202" y="858140"/>
                      <a:pt x="28547" y="509843"/>
                    </a:cubicBezTo>
                    <a:cubicBezTo>
                      <a:pt x="-49620" y="275895"/>
                      <a:pt x="210549" y="116721"/>
                      <a:pt x="319557" y="2428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98BD9D-F78D-486A-9A5B-E3AE919D9F27}"/>
                </a:ext>
              </a:extLst>
            </p:cNvPr>
            <p:cNvSpPr txBox="1"/>
            <p:nvPr/>
          </p:nvSpPr>
          <p:spPr>
            <a:xfrm>
              <a:off x="9458166" y="193843"/>
              <a:ext cx="1221014" cy="82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3600" b="1" i="0">
                  <a:solidFill>
                    <a:schemeClr val="bg1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defTabSz="914377"/>
              <a:r>
                <a:rPr lang="en-US" altLang="zh-CN" sz="4000" dirty="0">
                  <a:solidFill>
                    <a:srgbClr val="F4AB3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…</a:t>
              </a:r>
            </a:p>
          </p:txBody>
        </p:sp>
      </p:grpSp>
      <p:grpSp>
        <p:nvGrpSpPr>
          <p:cNvPr id="19" name="Google Shape;2812;p67">
            <a:extLst>
              <a:ext uri="{FF2B5EF4-FFF2-40B4-BE49-F238E27FC236}">
                <a16:creationId xmlns:a16="http://schemas.microsoft.com/office/drawing/2014/main" id="{AFE7F3D9-E3AF-47C8-AB3F-2C05D950E462}"/>
              </a:ext>
            </a:extLst>
          </p:cNvPr>
          <p:cNvGrpSpPr/>
          <p:nvPr/>
        </p:nvGrpSpPr>
        <p:grpSpPr>
          <a:xfrm>
            <a:off x="10118091" y="4157267"/>
            <a:ext cx="1298584" cy="2539268"/>
            <a:chOff x="7588568" y="3117950"/>
            <a:chExt cx="973938" cy="1904451"/>
          </a:xfrm>
        </p:grpSpPr>
        <p:sp>
          <p:nvSpPr>
            <p:cNvPr id="20" name="Google Shape;2813;p67">
              <a:extLst>
                <a:ext uri="{FF2B5EF4-FFF2-40B4-BE49-F238E27FC236}">
                  <a16:creationId xmlns:a16="http://schemas.microsoft.com/office/drawing/2014/main" id="{7085DEF8-F465-4A01-A5A9-4C0BBF6EBAD4}"/>
                </a:ext>
              </a:extLst>
            </p:cNvPr>
            <p:cNvSpPr/>
            <p:nvPr/>
          </p:nvSpPr>
          <p:spPr>
            <a:xfrm>
              <a:off x="7593322" y="3117950"/>
              <a:ext cx="951597" cy="1014034"/>
            </a:xfrm>
            <a:custGeom>
              <a:avLst/>
              <a:gdLst/>
              <a:ahLst/>
              <a:cxnLst/>
              <a:rect l="l" t="t" r="r" b="b"/>
              <a:pathLst>
                <a:path w="6005" h="6399" extrusionOk="0">
                  <a:moveTo>
                    <a:pt x="3389" y="1"/>
                  </a:moveTo>
                  <a:cubicBezTo>
                    <a:pt x="2754" y="1"/>
                    <a:pt x="2163" y="186"/>
                    <a:pt x="1876" y="473"/>
                  </a:cubicBezTo>
                  <a:cubicBezTo>
                    <a:pt x="1557" y="554"/>
                    <a:pt x="432" y="895"/>
                    <a:pt x="289" y="1686"/>
                  </a:cubicBezTo>
                  <a:cubicBezTo>
                    <a:pt x="208" y="2151"/>
                    <a:pt x="393" y="2418"/>
                    <a:pt x="351" y="3006"/>
                  </a:cubicBezTo>
                  <a:cubicBezTo>
                    <a:pt x="341" y="3231"/>
                    <a:pt x="74" y="3490"/>
                    <a:pt x="52" y="3725"/>
                  </a:cubicBezTo>
                  <a:cubicBezTo>
                    <a:pt x="42" y="4024"/>
                    <a:pt x="279" y="4303"/>
                    <a:pt x="259" y="4590"/>
                  </a:cubicBezTo>
                  <a:cubicBezTo>
                    <a:pt x="247" y="4807"/>
                    <a:pt x="32" y="5239"/>
                    <a:pt x="22" y="5435"/>
                  </a:cubicBezTo>
                  <a:cubicBezTo>
                    <a:pt x="0" y="5887"/>
                    <a:pt x="175" y="6062"/>
                    <a:pt x="259" y="6196"/>
                  </a:cubicBezTo>
                  <a:cubicBezTo>
                    <a:pt x="259" y="6196"/>
                    <a:pt x="361" y="6208"/>
                    <a:pt x="546" y="6228"/>
                  </a:cubicBezTo>
                  <a:cubicBezTo>
                    <a:pt x="568" y="6228"/>
                    <a:pt x="588" y="6134"/>
                    <a:pt x="618" y="6043"/>
                  </a:cubicBezTo>
                  <a:cubicBezTo>
                    <a:pt x="640" y="5961"/>
                    <a:pt x="660" y="5867"/>
                    <a:pt x="692" y="5867"/>
                  </a:cubicBezTo>
                  <a:cubicBezTo>
                    <a:pt x="754" y="5877"/>
                    <a:pt x="815" y="6248"/>
                    <a:pt x="887" y="6248"/>
                  </a:cubicBezTo>
                  <a:cubicBezTo>
                    <a:pt x="1190" y="6272"/>
                    <a:pt x="1568" y="6293"/>
                    <a:pt x="1950" y="6293"/>
                  </a:cubicBezTo>
                  <a:cubicBezTo>
                    <a:pt x="2217" y="6293"/>
                    <a:pt x="2485" y="6283"/>
                    <a:pt x="2731" y="6258"/>
                  </a:cubicBezTo>
                  <a:lnTo>
                    <a:pt x="2731" y="6280"/>
                  </a:lnTo>
                  <a:cubicBezTo>
                    <a:pt x="3078" y="6370"/>
                    <a:pt x="3565" y="6398"/>
                    <a:pt x="4045" y="6398"/>
                  </a:cubicBezTo>
                  <a:cubicBezTo>
                    <a:pt x="4432" y="6398"/>
                    <a:pt x="4815" y="6380"/>
                    <a:pt x="5118" y="6361"/>
                  </a:cubicBezTo>
                  <a:cubicBezTo>
                    <a:pt x="5189" y="6351"/>
                    <a:pt x="5251" y="5981"/>
                    <a:pt x="5313" y="5981"/>
                  </a:cubicBezTo>
                  <a:cubicBezTo>
                    <a:pt x="5345" y="5981"/>
                    <a:pt x="5365" y="6062"/>
                    <a:pt x="5387" y="6156"/>
                  </a:cubicBezTo>
                  <a:cubicBezTo>
                    <a:pt x="5417" y="6238"/>
                    <a:pt x="5436" y="6332"/>
                    <a:pt x="5459" y="6332"/>
                  </a:cubicBezTo>
                  <a:cubicBezTo>
                    <a:pt x="5644" y="6309"/>
                    <a:pt x="5745" y="6300"/>
                    <a:pt x="5745" y="6300"/>
                  </a:cubicBezTo>
                  <a:cubicBezTo>
                    <a:pt x="5829" y="6176"/>
                    <a:pt x="6005" y="5991"/>
                    <a:pt x="5982" y="5548"/>
                  </a:cubicBezTo>
                  <a:cubicBezTo>
                    <a:pt x="5982" y="5353"/>
                    <a:pt x="5758" y="4921"/>
                    <a:pt x="5745" y="4693"/>
                  </a:cubicBezTo>
                  <a:cubicBezTo>
                    <a:pt x="5725" y="4417"/>
                    <a:pt x="5973" y="4137"/>
                    <a:pt x="5953" y="3838"/>
                  </a:cubicBezTo>
                  <a:cubicBezTo>
                    <a:pt x="5931" y="3601"/>
                    <a:pt x="5664" y="3344"/>
                    <a:pt x="5654" y="3119"/>
                  </a:cubicBezTo>
                  <a:cubicBezTo>
                    <a:pt x="5612" y="2531"/>
                    <a:pt x="5777" y="2264"/>
                    <a:pt x="5716" y="1800"/>
                  </a:cubicBezTo>
                  <a:cubicBezTo>
                    <a:pt x="5557" y="484"/>
                    <a:pt x="4415" y="1"/>
                    <a:pt x="338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814;p67">
              <a:extLst>
                <a:ext uri="{FF2B5EF4-FFF2-40B4-BE49-F238E27FC236}">
                  <a16:creationId xmlns:a16="http://schemas.microsoft.com/office/drawing/2014/main" id="{99963E29-5838-42DA-B1C4-1AA6BE4865C0}"/>
                </a:ext>
              </a:extLst>
            </p:cNvPr>
            <p:cNvSpPr/>
            <p:nvPr/>
          </p:nvSpPr>
          <p:spPr>
            <a:xfrm>
              <a:off x="7957477" y="3812667"/>
              <a:ext cx="313290" cy="264482"/>
            </a:xfrm>
            <a:custGeom>
              <a:avLst/>
              <a:gdLst/>
              <a:ahLst/>
              <a:cxnLst/>
              <a:rect l="l" t="t" r="r" b="b"/>
              <a:pathLst>
                <a:path w="1977" h="1669" extrusionOk="0">
                  <a:moveTo>
                    <a:pt x="40" y="836"/>
                  </a:moveTo>
                  <a:cubicBezTo>
                    <a:pt x="44" y="840"/>
                    <a:pt x="45" y="843"/>
                    <a:pt x="43" y="843"/>
                  </a:cubicBezTo>
                  <a:lnTo>
                    <a:pt x="43" y="843"/>
                  </a:lnTo>
                  <a:cubicBezTo>
                    <a:pt x="42" y="840"/>
                    <a:pt x="41" y="838"/>
                    <a:pt x="40" y="836"/>
                  </a:cubicBezTo>
                  <a:close/>
                  <a:moveTo>
                    <a:pt x="823" y="0"/>
                  </a:moveTo>
                  <a:cubicBezTo>
                    <a:pt x="781" y="0"/>
                    <a:pt x="741" y="10"/>
                    <a:pt x="709" y="10"/>
                  </a:cubicBezTo>
                  <a:cubicBezTo>
                    <a:pt x="638" y="33"/>
                    <a:pt x="576" y="62"/>
                    <a:pt x="524" y="104"/>
                  </a:cubicBezTo>
                  <a:cubicBezTo>
                    <a:pt x="504" y="124"/>
                    <a:pt x="482" y="156"/>
                    <a:pt x="462" y="176"/>
                  </a:cubicBezTo>
                  <a:cubicBezTo>
                    <a:pt x="462" y="186"/>
                    <a:pt x="452" y="196"/>
                    <a:pt x="452" y="206"/>
                  </a:cubicBezTo>
                  <a:cubicBezTo>
                    <a:pt x="442" y="196"/>
                    <a:pt x="442" y="196"/>
                    <a:pt x="433" y="196"/>
                  </a:cubicBezTo>
                  <a:lnTo>
                    <a:pt x="420" y="196"/>
                  </a:lnTo>
                  <a:lnTo>
                    <a:pt x="400" y="218"/>
                  </a:lnTo>
                  <a:lnTo>
                    <a:pt x="400" y="238"/>
                  </a:lnTo>
                  <a:cubicBezTo>
                    <a:pt x="410" y="257"/>
                    <a:pt x="420" y="290"/>
                    <a:pt x="420" y="319"/>
                  </a:cubicBezTo>
                  <a:cubicBezTo>
                    <a:pt x="433" y="361"/>
                    <a:pt x="433" y="413"/>
                    <a:pt x="420" y="453"/>
                  </a:cubicBezTo>
                  <a:cubicBezTo>
                    <a:pt x="410" y="505"/>
                    <a:pt x="400" y="547"/>
                    <a:pt x="381" y="576"/>
                  </a:cubicBezTo>
                  <a:cubicBezTo>
                    <a:pt x="371" y="608"/>
                    <a:pt x="358" y="628"/>
                    <a:pt x="339" y="650"/>
                  </a:cubicBezTo>
                  <a:cubicBezTo>
                    <a:pt x="329" y="650"/>
                    <a:pt x="62" y="670"/>
                    <a:pt x="62" y="680"/>
                  </a:cubicBezTo>
                  <a:lnTo>
                    <a:pt x="0" y="752"/>
                  </a:lnTo>
                  <a:lnTo>
                    <a:pt x="40" y="836"/>
                  </a:lnTo>
                  <a:cubicBezTo>
                    <a:pt x="40" y="836"/>
                    <a:pt x="40" y="836"/>
                    <a:pt x="40" y="836"/>
                  </a:cubicBezTo>
                  <a:lnTo>
                    <a:pt x="40" y="836"/>
                  </a:lnTo>
                  <a:cubicBezTo>
                    <a:pt x="40" y="841"/>
                    <a:pt x="42" y="843"/>
                    <a:pt x="43" y="843"/>
                  </a:cubicBezTo>
                  <a:cubicBezTo>
                    <a:pt x="43" y="843"/>
                    <a:pt x="43" y="843"/>
                    <a:pt x="43" y="843"/>
                  </a:cubicBezTo>
                  <a:lnTo>
                    <a:pt x="43" y="843"/>
                  </a:lnTo>
                  <a:cubicBezTo>
                    <a:pt x="66" y="890"/>
                    <a:pt x="103" y="1012"/>
                    <a:pt x="124" y="1061"/>
                  </a:cubicBezTo>
                  <a:cubicBezTo>
                    <a:pt x="173" y="1154"/>
                    <a:pt x="225" y="1216"/>
                    <a:pt x="309" y="1308"/>
                  </a:cubicBezTo>
                  <a:cubicBezTo>
                    <a:pt x="391" y="1402"/>
                    <a:pt x="628" y="1597"/>
                    <a:pt x="709" y="1659"/>
                  </a:cubicBezTo>
                  <a:cubicBezTo>
                    <a:pt x="724" y="1666"/>
                    <a:pt x="740" y="1669"/>
                    <a:pt x="758" y="1669"/>
                  </a:cubicBezTo>
                  <a:cubicBezTo>
                    <a:pt x="816" y="1669"/>
                    <a:pt x="887" y="1636"/>
                    <a:pt x="956" y="1597"/>
                  </a:cubicBezTo>
                  <a:cubicBezTo>
                    <a:pt x="1028" y="1555"/>
                    <a:pt x="1090" y="1515"/>
                    <a:pt x="1132" y="1515"/>
                  </a:cubicBezTo>
                  <a:cubicBezTo>
                    <a:pt x="1184" y="1515"/>
                    <a:pt x="1236" y="1503"/>
                    <a:pt x="1275" y="1483"/>
                  </a:cubicBezTo>
                  <a:cubicBezTo>
                    <a:pt x="1317" y="1463"/>
                    <a:pt x="1347" y="1431"/>
                    <a:pt x="1379" y="1379"/>
                  </a:cubicBezTo>
                  <a:cubicBezTo>
                    <a:pt x="1399" y="1340"/>
                    <a:pt x="1421" y="1298"/>
                    <a:pt x="1431" y="1236"/>
                  </a:cubicBezTo>
                  <a:cubicBezTo>
                    <a:pt x="1441" y="1184"/>
                    <a:pt x="1564" y="1216"/>
                    <a:pt x="1564" y="1154"/>
                  </a:cubicBezTo>
                  <a:cubicBezTo>
                    <a:pt x="1564" y="1102"/>
                    <a:pt x="1534" y="1056"/>
                    <a:pt x="1569" y="1056"/>
                  </a:cubicBezTo>
                  <a:cubicBezTo>
                    <a:pt x="1575" y="1056"/>
                    <a:pt x="1583" y="1058"/>
                    <a:pt x="1594" y="1061"/>
                  </a:cubicBezTo>
                  <a:cubicBezTo>
                    <a:pt x="1624" y="1065"/>
                    <a:pt x="1650" y="1068"/>
                    <a:pt x="1671" y="1068"/>
                  </a:cubicBezTo>
                  <a:cubicBezTo>
                    <a:pt x="1924" y="1068"/>
                    <a:pt x="1630" y="761"/>
                    <a:pt x="1678" y="752"/>
                  </a:cubicBezTo>
                  <a:cubicBezTo>
                    <a:pt x="1977" y="712"/>
                    <a:pt x="1379" y="680"/>
                    <a:pt x="1369" y="670"/>
                  </a:cubicBezTo>
                  <a:cubicBezTo>
                    <a:pt x="1327" y="638"/>
                    <a:pt x="1285" y="608"/>
                    <a:pt x="1255" y="566"/>
                  </a:cubicBezTo>
                  <a:cubicBezTo>
                    <a:pt x="1223" y="537"/>
                    <a:pt x="1194" y="495"/>
                    <a:pt x="1184" y="453"/>
                  </a:cubicBezTo>
                  <a:cubicBezTo>
                    <a:pt x="1162" y="423"/>
                    <a:pt x="1152" y="371"/>
                    <a:pt x="1142" y="329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66"/>
                    <a:pt x="1132" y="156"/>
                  </a:cubicBezTo>
                  <a:cubicBezTo>
                    <a:pt x="1122" y="156"/>
                    <a:pt x="1122" y="144"/>
                    <a:pt x="1112" y="144"/>
                  </a:cubicBezTo>
                  <a:cubicBezTo>
                    <a:pt x="1100" y="144"/>
                    <a:pt x="1100" y="134"/>
                    <a:pt x="1090" y="124"/>
                  </a:cubicBezTo>
                  <a:cubicBezTo>
                    <a:pt x="1070" y="94"/>
                    <a:pt x="1038" y="62"/>
                    <a:pt x="998" y="43"/>
                  </a:cubicBezTo>
                  <a:cubicBezTo>
                    <a:pt x="947" y="10"/>
                    <a:pt x="885" y="0"/>
                    <a:pt x="823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815;p67">
              <a:extLst>
                <a:ext uri="{FF2B5EF4-FFF2-40B4-BE49-F238E27FC236}">
                  <a16:creationId xmlns:a16="http://schemas.microsoft.com/office/drawing/2014/main" id="{5F8C9A14-5FC8-4F59-8B22-2E74C0610E9D}"/>
                </a:ext>
              </a:extLst>
            </p:cNvPr>
            <p:cNvSpPr/>
            <p:nvPr/>
          </p:nvSpPr>
          <p:spPr>
            <a:xfrm>
              <a:off x="8356813" y="3670840"/>
              <a:ext cx="57365" cy="383650"/>
            </a:xfrm>
            <a:custGeom>
              <a:avLst/>
              <a:gdLst/>
              <a:ahLst/>
              <a:cxnLst/>
              <a:rect l="l" t="t" r="r" b="b"/>
              <a:pathLst>
                <a:path w="362" h="2421" extrusionOk="0">
                  <a:moveTo>
                    <a:pt x="43" y="1"/>
                  </a:moveTo>
                  <a:lnTo>
                    <a:pt x="43" y="21"/>
                  </a:lnTo>
                  <a:cubicBezTo>
                    <a:pt x="156" y="73"/>
                    <a:pt x="228" y="216"/>
                    <a:pt x="228" y="359"/>
                  </a:cubicBezTo>
                  <a:lnTo>
                    <a:pt x="228" y="382"/>
                  </a:lnTo>
                  <a:cubicBezTo>
                    <a:pt x="218" y="515"/>
                    <a:pt x="156" y="658"/>
                    <a:pt x="104" y="792"/>
                  </a:cubicBezTo>
                  <a:cubicBezTo>
                    <a:pt x="52" y="915"/>
                    <a:pt x="1" y="1039"/>
                    <a:pt x="1" y="1185"/>
                  </a:cubicBezTo>
                  <a:lnTo>
                    <a:pt x="1" y="1214"/>
                  </a:lnTo>
                  <a:cubicBezTo>
                    <a:pt x="13" y="1360"/>
                    <a:pt x="85" y="1503"/>
                    <a:pt x="156" y="1627"/>
                  </a:cubicBezTo>
                  <a:cubicBezTo>
                    <a:pt x="228" y="1750"/>
                    <a:pt x="309" y="1874"/>
                    <a:pt x="342" y="2017"/>
                  </a:cubicBezTo>
                  <a:lnTo>
                    <a:pt x="342" y="2111"/>
                  </a:lnTo>
                  <a:cubicBezTo>
                    <a:pt x="342" y="2225"/>
                    <a:pt x="300" y="2336"/>
                    <a:pt x="208" y="2398"/>
                  </a:cubicBezTo>
                  <a:lnTo>
                    <a:pt x="218" y="2420"/>
                  </a:lnTo>
                  <a:cubicBezTo>
                    <a:pt x="322" y="2348"/>
                    <a:pt x="361" y="2225"/>
                    <a:pt x="361" y="2111"/>
                  </a:cubicBezTo>
                  <a:lnTo>
                    <a:pt x="361" y="2017"/>
                  </a:lnTo>
                  <a:cubicBezTo>
                    <a:pt x="332" y="1864"/>
                    <a:pt x="248" y="1741"/>
                    <a:pt x="176" y="1617"/>
                  </a:cubicBezTo>
                  <a:cubicBezTo>
                    <a:pt x="104" y="1493"/>
                    <a:pt x="33" y="1360"/>
                    <a:pt x="23" y="1214"/>
                  </a:cubicBezTo>
                  <a:lnTo>
                    <a:pt x="23" y="1185"/>
                  </a:lnTo>
                  <a:cubicBezTo>
                    <a:pt x="23" y="1051"/>
                    <a:pt x="62" y="915"/>
                    <a:pt x="114" y="792"/>
                  </a:cubicBezTo>
                  <a:cubicBezTo>
                    <a:pt x="176" y="658"/>
                    <a:pt x="238" y="525"/>
                    <a:pt x="248" y="382"/>
                  </a:cubicBezTo>
                  <a:lnTo>
                    <a:pt x="248" y="359"/>
                  </a:lnTo>
                  <a:cubicBezTo>
                    <a:pt x="248" y="216"/>
                    <a:pt x="176" y="63"/>
                    <a:pt x="43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816;p67">
              <a:extLst>
                <a:ext uri="{FF2B5EF4-FFF2-40B4-BE49-F238E27FC236}">
                  <a16:creationId xmlns:a16="http://schemas.microsoft.com/office/drawing/2014/main" id="{CAD5EA21-4E63-45C6-9D84-00C59201A6A5}"/>
                </a:ext>
              </a:extLst>
            </p:cNvPr>
            <p:cNvSpPr/>
            <p:nvPr/>
          </p:nvSpPr>
          <p:spPr>
            <a:xfrm>
              <a:off x="8006285" y="3680664"/>
              <a:ext cx="171303" cy="306793"/>
            </a:xfrm>
            <a:custGeom>
              <a:avLst/>
              <a:gdLst/>
              <a:ahLst/>
              <a:cxnLst/>
              <a:rect l="l" t="t" r="r" b="b"/>
              <a:pathLst>
                <a:path w="1081" h="1936" extrusionOk="0">
                  <a:moveTo>
                    <a:pt x="525" y="1"/>
                  </a:moveTo>
                  <a:cubicBezTo>
                    <a:pt x="236" y="1"/>
                    <a:pt x="1" y="258"/>
                    <a:pt x="1" y="567"/>
                  </a:cubicBezTo>
                  <a:lnTo>
                    <a:pt x="1" y="1513"/>
                  </a:lnTo>
                  <a:cubicBezTo>
                    <a:pt x="1" y="1832"/>
                    <a:pt x="236" y="1936"/>
                    <a:pt x="525" y="1936"/>
                  </a:cubicBezTo>
                  <a:lnTo>
                    <a:pt x="557" y="1936"/>
                  </a:lnTo>
                  <a:cubicBezTo>
                    <a:pt x="844" y="1936"/>
                    <a:pt x="1081" y="1832"/>
                    <a:pt x="1081" y="1513"/>
                  </a:cubicBezTo>
                  <a:lnTo>
                    <a:pt x="1081" y="567"/>
                  </a:lnTo>
                  <a:cubicBezTo>
                    <a:pt x="1081" y="258"/>
                    <a:pt x="844" y="1"/>
                    <a:pt x="557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817;p67">
              <a:extLst>
                <a:ext uri="{FF2B5EF4-FFF2-40B4-BE49-F238E27FC236}">
                  <a16:creationId xmlns:a16="http://schemas.microsoft.com/office/drawing/2014/main" id="{62D2823F-0A04-48E5-B09E-BB697EC4E6AF}"/>
                </a:ext>
              </a:extLst>
            </p:cNvPr>
            <p:cNvSpPr/>
            <p:nvPr/>
          </p:nvSpPr>
          <p:spPr>
            <a:xfrm>
              <a:off x="8006285" y="3838972"/>
              <a:ext cx="171303" cy="73370"/>
            </a:xfrm>
            <a:custGeom>
              <a:avLst/>
              <a:gdLst/>
              <a:ahLst/>
              <a:cxnLst/>
              <a:rect l="l" t="t" r="r" b="b"/>
              <a:pathLst>
                <a:path w="1081" h="463" extrusionOk="0">
                  <a:moveTo>
                    <a:pt x="1" y="0"/>
                  </a:moveTo>
                  <a:lnTo>
                    <a:pt x="1" y="442"/>
                  </a:lnTo>
                  <a:cubicBezTo>
                    <a:pt x="83" y="452"/>
                    <a:pt x="196" y="462"/>
                    <a:pt x="330" y="462"/>
                  </a:cubicBezTo>
                  <a:cubicBezTo>
                    <a:pt x="535" y="462"/>
                    <a:pt x="792" y="432"/>
                    <a:pt x="1081" y="348"/>
                  </a:cubicBezTo>
                  <a:lnTo>
                    <a:pt x="1081" y="0"/>
                  </a:lnTo>
                  <a:cubicBezTo>
                    <a:pt x="928" y="40"/>
                    <a:pt x="752" y="62"/>
                    <a:pt x="567" y="62"/>
                  </a:cubicBezTo>
                  <a:cubicBezTo>
                    <a:pt x="473" y="62"/>
                    <a:pt x="382" y="62"/>
                    <a:pt x="278" y="52"/>
                  </a:cubicBezTo>
                  <a:cubicBezTo>
                    <a:pt x="186" y="30"/>
                    <a:pt x="83" y="20"/>
                    <a:pt x="1" y="0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818;p67">
              <a:extLst>
                <a:ext uri="{FF2B5EF4-FFF2-40B4-BE49-F238E27FC236}">
                  <a16:creationId xmlns:a16="http://schemas.microsoft.com/office/drawing/2014/main" id="{1E0B3FEC-695B-4F73-A0BE-94A89E82A249}"/>
                </a:ext>
              </a:extLst>
            </p:cNvPr>
            <p:cNvSpPr/>
            <p:nvPr/>
          </p:nvSpPr>
          <p:spPr>
            <a:xfrm>
              <a:off x="7654014" y="3251537"/>
              <a:ext cx="161478" cy="820862"/>
            </a:xfrm>
            <a:custGeom>
              <a:avLst/>
              <a:gdLst/>
              <a:ahLst/>
              <a:cxnLst/>
              <a:rect l="l" t="t" r="r" b="b"/>
              <a:pathLst>
                <a:path w="1019" h="5180" extrusionOk="0">
                  <a:moveTo>
                    <a:pt x="1008" y="0"/>
                  </a:moveTo>
                  <a:cubicBezTo>
                    <a:pt x="667" y="206"/>
                    <a:pt x="410" y="547"/>
                    <a:pt x="297" y="927"/>
                  </a:cubicBezTo>
                  <a:cubicBezTo>
                    <a:pt x="257" y="1070"/>
                    <a:pt x="235" y="1226"/>
                    <a:pt x="235" y="1379"/>
                  </a:cubicBezTo>
                  <a:cubicBezTo>
                    <a:pt x="235" y="1626"/>
                    <a:pt x="297" y="1874"/>
                    <a:pt x="400" y="2091"/>
                  </a:cubicBezTo>
                  <a:cubicBezTo>
                    <a:pt x="462" y="2234"/>
                    <a:pt x="556" y="2378"/>
                    <a:pt x="556" y="2523"/>
                  </a:cubicBezTo>
                  <a:cubicBezTo>
                    <a:pt x="556" y="2553"/>
                    <a:pt x="556" y="2585"/>
                    <a:pt x="544" y="2615"/>
                  </a:cubicBezTo>
                  <a:cubicBezTo>
                    <a:pt x="514" y="2719"/>
                    <a:pt x="432" y="2790"/>
                    <a:pt x="339" y="2862"/>
                  </a:cubicBezTo>
                  <a:cubicBezTo>
                    <a:pt x="257" y="2934"/>
                    <a:pt x="163" y="3005"/>
                    <a:pt x="124" y="3109"/>
                  </a:cubicBezTo>
                  <a:cubicBezTo>
                    <a:pt x="101" y="3161"/>
                    <a:pt x="91" y="3223"/>
                    <a:pt x="91" y="3275"/>
                  </a:cubicBezTo>
                  <a:cubicBezTo>
                    <a:pt x="91" y="3376"/>
                    <a:pt x="124" y="3480"/>
                    <a:pt x="153" y="3584"/>
                  </a:cubicBezTo>
                  <a:cubicBezTo>
                    <a:pt x="215" y="3727"/>
                    <a:pt x="287" y="3870"/>
                    <a:pt x="297" y="4026"/>
                  </a:cubicBezTo>
                  <a:cubicBezTo>
                    <a:pt x="297" y="4221"/>
                    <a:pt x="173" y="4406"/>
                    <a:pt x="82" y="4592"/>
                  </a:cubicBezTo>
                  <a:cubicBezTo>
                    <a:pt x="40" y="4695"/>
                    <a:pt x="0" y="4809"/>
                    <a:pt x="0" y="4920"/>
                  </a:cubicBezTo>
                  <a:cubicBezTo>
                    <a:pt x="0" y="5014"/>
                    <a:pt x="30" y="5106"/>
                    <a:pt x="91" y="5180"/>
                  </a:cubicBezTo>
                  <a:lnTo>
                    <a:pt x="101" y="5167"/>
                  </a:lnTo>
                  <a:cubicBezTo>
                    <a:pt x="49" y="5096"/>
                    <a:pt x="20" y="5014"/>
                    <a:pt x="20" y="4920"/>
                  </a:cubicBezTo>
                  <a:cubicBezTo>
                    <a:pt x="20" y="4819"/>
                    <a:pt x="62" y="4695"/>
                    <a:pt x="101" y="4602"/>
                  </a:cubicBezTo>
                  <a:cubicBezTo>
                    <a:pt x="195" y="4416"/>
                    <a:pt x="319" y="4231"/>
                    <a:pt x="319" y="4026"/>
                  </a:cubicBezTo>
                  <a:cubicBezTo>
                    <a:pt x="309" y="3860"/>
                    <a:pt x="235" y="3717"/>
                    <a:pt x="173" y="3574"/>
                  </a:cubicBezTo>
                  <a:cubicBezTo>
                    <a:pt x="143" y="3480"/>
                    <a:pt x="111" y="3376"/>
                    <a:pt x="111" y="3275"/>
                  </a:cubicBezTo>
                  <a:cubicBezTo>
                    <a:pt x="111" y="3223"/>
                    <a:pt x="124" y="3171"/>
                    <a:pt x="143" y="3119"/>
                  </a:cubicBezTo>
                  <a:cubicBezTo>
                    <a:pt x="185" y="3028"/>
                    <a:pt x="267" y="2956"/>
                    <a:pt x="358" y="2882"/>
                  </a:cubicBezTo>
                  <a:cubicBezTo>
                    <a:pt x="442" y="2810"/>
                    <a:pt x="524" y="2729"/>
                    <a:pt x="566" y="2625"/>
                  </a:cubicBezTo>
                  <a:cubicBezTo>
                    <a:pt x="576" y="2585"/>
                    <a:pt x="576" y="2553"/>
                    <a:pt x="576" y="2523"/>
                  </a:cubicBezTo>
                  <a:cubicBezTo>
                    <a:pt x="576" y="2368"/>
                    <a:pt x="482" y="2224"/>
                    <a:pt x="420" y="2079"/>
                  </a:cubicBezTo>
                  <a:cubicBezTo>
                    <a:pt x="309" y="1864"/>
                    <a:pt x="257" y="1626"/>
                    <a:pt x="257" y="1379"/>
                  </a:cubicBezTo>
                  <a:cubicBezTo>
                    <a:pt x="257" y="1226"/>
                    <a:pt x="277" y="1080"/>
                    <a:pt x="319" y="937"/>
                  </a:cubicBezTo>
                  <a:cubicBezTo>
                    <a:pt x="432" y="556"/>
                    <a:pt x="689" y="215"/>
                    <a:pt x="1018" y="10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819;p67">
              <a:extLst>
                <a:ext uri="{FF2B5EF4-FFF2-40B4-BE49-F238E27FC236}">
                  <a16:creationId xmlns:a16="http://schemas.microsoft.com/office/drawing/2014/main" id="{077B3968-DE04-4259-9753-E327EA29296A}"/>
                </a:ext>
              </a:extLst>
            </p:cNvPr>
            <p:cNvSpPr/>
            <p:nvPr/>
          </p:nvSpPr>
          <p:spPr>
            <a:xfrm>
              <a:off x="8252701" y="3145365"/>
              <a:ext cx="243248" cy="936860"/>
            </a:xfrm>
            <a:custGeom>
              <a:avLst/>
              <a:gdLst/>
              <a:ahLst/>
              <a:cxnLst/>
              <a:rect l="l" t="t" r="r" b="b"/>
              <a:pathLst>
                <a:path w="1535" h="5912" extrusionOk="0">
                  <a:moveTo>
                    <a:pt x="10" y="1"/>
                  </a:moveTo>
                  <a:lnTo>
                    <a:pt x="0" y="21"/>
                  </a:lnTo>
                  <a:cubicBezTo>
                    <a:pt x="401" y="144"/>
                    <a:pt x="751" y="401"/>
                    <a:pt x="979" y="752"/>
                  </a:cubicBezTo>
                  <a:cubicBezTo>
                    <a:pt x="1164" y="1041"/>
                    <a:pt x="1265" y="1390"/>
                    <a:pt x="1265" y="1740"/>
                  </a:cubicBezTo>
                  <a:cubicBezTo>
                    <a:pt x="1265" y="1802"/>
                    <a:pt x="1265" y="1874"/>
                    <a:pt x="1256" y="1946"/>
                  </a:cubicBezTo>
                  <a:cubicBezTo>
                    <a:pt x="1236" y="2143"/>
                    <a:pt x="1174" y="2338"/>
                    <a:pt x="1142" y="2534"/>
                  </a:cubicBezTo>
                  <a:cubicBezTo>
                    <a:pt x="1142" y="2605"/>
                    <a:pt x="1132" y="2677"/>
                    <a:pt x="1132" y="2739"/>
                  </a:cubicBezTo>
                  <a:cubicBezTo>
                    <a:pt x="1132" y="2872"/>
                    <a:pt x="1152" y="3008"/>
                    <a:pt x="1214" y="3132"/>
                  </a:cubicBezTo>
                  <a:cubicBezTo>
                    <a:pt x="1288" y="3285"/>
                    <a:pt x="1421" y="3408"/>
                    <a:pt x="1431" y="3574"/>
                  </a:cubicBezTo>
                  <a:lnTo>
                    <a:pt x="1431" y="3584"/>
                  </a:lnTo>
                  <a:cubicBezTo>
                    <a:pt x="1431" y="3688"/>
                    <a:pt x="1379" y="3769"/>
                    <a:pt x="1317" y="3861"/>
                  </a:cubicBezTo>
                  <a:cubicBezTo>
                    <a:pt x="1265" y="3955"/>
                    <a:pt x="1204" y="4046"/>
                    <a:pt x="1184" y="4160"/>
                  </a:cubicBezTo>
                  <a:cubicBezTo>
                    <a:pt x="1174" y="4182"/>
                    <a:pt x="1174" y="4202"/>
                    <a:pt x="1174" y="4231"/>
                  </a:cubicBezTo>
                  <a:cubicBezTo>
                    <a:pt x="1174" y="4417"/>
                    <a:pt x="1307" y="4602"/>
                    <a:pt x="1389" y="4767"/>
                  </a:cubicBezTo>
                  <a:cubicBezTo>
                    <a:pt x="1473" y="4943"/>
                    <a:pt x="1513" y="5138"/>
                    <a:pt x="1513" y="5323"/>
                  </a:cubicBezTo>
                  <a:cubicBezTo>
                    <a:pt x="1513" y="5529"/>
                    <a:pt x="1473" y="5726"/>
                    <a:pt x="1379" y="5912"/>
                  </a:cubicBezTo>
                  <a:lnTo>
                    <a:pt x="1399" y="5912"/>
                  </a:lnTo>
                  <a:cubicBezTo>
                    <a:pt x="1493" y="5736"/>
                    <a:pt x="1535" y="5529"/>
                    <a:pt x="1535" y="5323"/>
                  </a:cubicBezTo>
                  <a:cubicBezTo>
                    <a:pt x="1535" y="5128"/>
                    <a:pt x="1493" y="4943"/>
                    <a:pt x="1411" y="4767"/>
                  </a:cubicBezTo>
                  <a:cubicBezTo>
                    <a:pt x="1327" y="4582"/>
                    <a:pt x="1194" y="4407"/>
                    <a:pt x="1194" y="4231"/>
                  </a:cubicBezTo>
                  <a:cubicBezTo>
                    <a:pt x="1194" y="4202"/>
                    <a:pt x="1194" y="4182"/>
                    <a:pt x="1204" y="4160"/>
                  </a:cubicBezTo>
                  <a:cubicBezTo>
                    <a:pt x="1226" y="4058"/>
                    <a:pt x="1275" y="3964"/>
                    <a:pt x="1337" y="3873"/>
                  </a:cubicBezTo>
                  <a:cubicBezTo>
                    <a:pt x="1389" y="3789"/>
                    <a:pt x="1451" y="3688"/>
                    <a:pt x="1451" y="3584"/>
                  </a:cubicBezTo>
                  <a:lnTo>
                    <a:pt x="1451" y="3574"/>
                  </a:lnTo>
                  <a:cubicBezTo>
                    <a:pt x="1441" y="3399"/>
                    <a:pt x="1307" y="3275"/>
                    <a:pt x="1236" y="3119"/>
                  </a:cubicBezTo>
                  <a:cubicBezTo>
                    <a:pt x="1174" y="3008"/>
                    <a:pt x="1152" y="2872"/>
                    <a:pt x="1152" y="2739"/>
                  </a:cubicBezTo>
                  <a:cubicBezTo>
                    <a:pt x="1152" y="2677"/>
                    <a:pt x="1152" y="2605"/>
                    <a:pt x="1164" y="2534"/>
                  </a:cubicBezTo>
                  <a:cubicBezTo>
                    <a:pt x="1194" y="2338"/>
                    <a:pt x="1256" y="2143"/>
                    <a:pt x="1275" y="1946"/>
                  </a:cubicBezTo>
                  <a:cubicBezTo>
                    <a:pt x="1288" y="1874"/>
                    <a:pt x="1288" y="1802"/>
                    <a:pt x="1288" y="1740"/>
                  </a:cubicBezTo>
                  <a:cubicBezTo>
                    <a:pt x="1288" y="1390"/>
                    <a:pt x="1184" y="1041"/>
                    <a:pt x="999" y="742"/>
                  </a:cubicBezTo>
                  <a:cubicBezTo>
                    <a:pt x="761" y="391"/>
                    <a:pt x="410" y="124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820;p67">
              <a:extLst>
                <a:ext uri="{FF2B5EF4-FFF2-40B4-BE49-F238E27FC236}">
                  <a16:creationId xmlns:a16="http://schemas.microsoft.com/office/drawing/2014/main" id="{BDD24BA7-30AF-43E2-9D4D-3EEA4C83DA5F}"/>
                </a:ext>
              </a:extLst>
            </p:cNvPr>
            <p:cNvSpPr/>
            <p:nvPr/>
          </p:nvSpPr>
          <p:spPr>
            <a:xfrm>
              <a:off x="7776192" y="3678763"/>
              <a:ext cx="61961" cy="364317"/>
            </a:xfrm>
            <a:custGeom>
              <a:avLst/>
              <a:gdLst/>
              <a:ahLst/>
              <a:cxnLst/>
              <a:rect l="l" t="t" r="r" b="b"/>
              <a:pathLst>
                <a:path w="391" h="2299" extrusionOk="0">
                  <a:moveTo>
                    <a:pt x="156" y="0"/>
                  </a:moveTo>
                  <a:cubicBezTo>
                    <a:pt x="42" y="94"/>
                    <a:pt x="0" y="238"/>
                    <a:pt x="0" y="371"/>
                  </a:cubicBezTo>
                  <a:cubicBezTo>
                    <a:pt x="0" y="433"/>
                    <a:pt x="10" y="495"/>
                    <a:pt x="32" y="556"/>
                  </a:cubicBezTo>
                  <a:cubicBezTo>
                    <a:pt x="72" y="742"/>
                    <a:pt x="185" y="917"/>
                    <a:pt x="267" y="1093"/>
                  </a:cubicBezTo>
                  <a:cubicBezTo>
                    <a:pt x="319" y="1216"/>
                    <a:pt x="371" y="1359"/>
                    <a:pt x="371" y="1505"/>
                  </a:cubicBezTo>
                  <a:cubicBezTo>
                    <a:pt x="371" y="1557"/>
                    <a:pt x="371" y="1597"/>
                    <a:pt x="351" y="1649"/>
                  </a:cubicBezTo>
                  <a:cubicBezTo>
                    <a:pt x="319" y="1762"/>
                    <a:pt x="257" y="1854"/>
                    <a:pt x="217" y="1967"/>
                  </a:cubicBezTo>
                  <a:cubicBezTo>
                    <a:pt x="195" y="2009"/>
                    <a:pt x="185" y="2061"/>
                    <a:pt x="185" y="2113"/>
                  </a:cubicBezTo>
                  <a:cubicBezTo>
                    <a:pt x="185" y="2185"/>
                    <a:pt x="205" y="2247"/>
                    <a:pt x="257" y="2298"/>
                  </a:cubicBezTo>
                  <a:lnTo>
                    <a:pt x="267" y="2286"/>
                  </a:lnTo>
                  <a:cubicBezTo>
                    <a:pt x="227" y="2237"/>
                    <a:pt x="205" y="2185"/>
                    <a:pt x="205" y="2113"/>
                  </a:cubicBezTo>
                  <a:cubicBezTo>
                    <a:pt x="205" y="2071"/>
                    <a:pt x="217" y="2019"/>
                    <a:pt x="237" y="1967"/>
                  </a:cubicBezTo>
                  <a:cubicBezTo>
                    <a:pt x="267" y="1866"/>
                    <a:pt x="341" y="1772"/>
                    <a:pt x="371" y="1658"/>
                  </a:cubicBezTo>
                  <a:cubicBezTo>
                    <a:pt x="390" y="1607"/>
                    <a:pt x="390" y="1557"/>
                    <a:pt x="390" y="1505"/>
                  </a:cubicBezTo>
                  <a:cubicBezTo>
                    <a:pt x="390" y="1359"/>
                    <a:pt x="341" y="1216"/>
                    <a:pt x="279" y="1083"/>
                  </a:cubicBezTo>
                  <a:cubicBezTo>
                    <a:pt x="195" y="907"/>
                    <a:pt x="94" y="732"/>
                    <a:pt x="42" y="546"/>
                  </a:cubicBezTo>
                  <a:cubicBezTo>
                    <a:pt x="32" y="495"/>
                    <a:pt x="20" y="433"/>
                    <a:pt x="20" y="371"/>
                  </a:cubicBezTo>
                  <a:cubicBezTo>
                    <a:pt x="20" y="238"/>
                    <a:pt x="62" y="104"/>
                    <a:pt x="166" y="13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821;p67">
              <a:extLst>
                <a:ext uri="{FF2B5EF4-FFF2-40B4-BE49-F238E27FC236}">
                  <a16:creationId xmlns:a16="http://schemas.microsoft.com/office/drawing/2014/main" id="{5BB4F8D3-E7BE-4874-B221-993A6607C61F}"/>
                </a:ext>
              </a:extLst>
            </p:cNvPr>
            <p:cNvSpPr/>
            <p:nvPr/>
          </p:nvSpPr>
          <p:spPr>
            <a:xfrm>
              <a:off x="7813748" y="3130469"/>
              <a:ext cx="86682" cy="111403"/>
            </a:xfrm>
            <a:custGeom>
              <a:avLst/>
              <a:gdLst/>
              <a:ahLst/>
              <a:cxnLst/>
              <a:rect l="l" t="t" r="r" b="b"/>
              <a:pathLst>
                <a:path w="547" h="703" extrusionOk="0">
                  <a:moveTo>
                    <a:pt x="362" y="1"/>
                  </a:moveTo>
                  <a:cubicBezTo>
                    <a:pt x="349" y="1"/>
                    <a:pt x="338" y="5"/>
                    <a:pt x="329" y="13"/>
                  </a:cubicBezTo>
                  <a:cubicBezTo>
                    <a:pt x="289" y="43"/>
                    <a:pt x="289" y="95"/>
                    <a:pt x="299" y="147"/>
                  </a:cubicBezTo>
                  <a:cubicBezTo>
                    <a:pt x="309" y="290"/>
                    <a:pt x="329" y="423"/>
                    <a:pt x="351" y="569"/>
                  </a:cubicBezTo>
                  <a:cubicBezTo>
                    <a:pt x="289" y="446"/>
                    <a:pt x="228" y="332"/>
                    <a:pt x="176" y="208"/>
                  </a:cubicBezTo>
                  <a:cubicBezTo>
                    <a:pt x="155" y="161"/>
                    <a:pt x="120" y="113"/>
                    <a:pt x="75" y="113"/>
                  </a:cubicBezTo>
                  <a:cubicBezTo>
                    <a:pt x="71" y="113"/>
                    <a:pt x="66" y="114"/>
                    <a:pt x="62" y="115"/>
                  </a:cubicBezTo>
                  <a:cubicBezTo>
                    <a:pt x="10" y="124"/>
                    <a:pt x="0" y="208"/>
                    <a:pt x="20" y="260"/>
                  </a:cubicBezTo>
                  <a:cubicBezTo>
                    <a:pt x="62" y="446"/>
                    <a:pt x="176" y="609"/>
                    <a:pt x="339" y="703"/>
                  </a:cubicBezTo>
                  <a:lnTo>
                    <a:pt x="485" y="609"/>
                  </a:lnTo>
                  <a:cubicBezTo>
                    <a:pt x="546" y="446"/>
                    <a:pt x="546" y="270"/>
                    <a:pt x="475" y="105"/>
                  </a:cubicBezTo>
                  <a:cubicBezTo>
                    <a:pt x="462" y="75"/>
                    <a:pt x="452" y="43"/>
                    <a:pt x="423" y="23"/>
                  </a:cubicBezTo>
                  <a:cubicBezTo>
                    <a:pt x="403" y="10"/>
                    <a:pt x="381" y="1"/>
                    <a:pt x="36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822;p67">
              <a:extLst>
                <a:ext uri="{FF2B5EF4-FFF2-40B4-BE49-F238E27FC236}">
                  <a16:creationId xmlns:a16="http://schemas.microsoft.com/office/drawing/2014/main" id="{84C7EB4C-9A91-48B6-9FD9-A44240C2F941}"/>
                </a:ext>
              </a:extLst>
            </p:cNvPr>
            <p:cNvSpPr/>
            <p:nvPr/>
          </p:nvSpPr>
          <p:spPr>
            <a:xfrm>
              <a:off x="7588568" y="3210811"/>
              <a:ext cx="290629" cy="900729"/>
            </a:xfrm>
            <a:custGeom>
              <a:avLst/>
              <a:gdLst/>
              <a:ahLst/>
              <a:cxnLst/>
              <a:rect l="l" t="t" r="r" b="b"/>
              <a:pathLst>
                <a:path w="1834" h="5684" extrusionOk="0">
                  <a:moveTo>
                    <a:pt x="1636" y="0"/>
                  </a:moveTo>
                  <a:cubicBezTo>
                    <a:pt x="1401" y="10"/>
                    <a:pt x="895" y="164"/>
                    <a:pt x="638" y="421"/>
                  </a:cubicBezTo>
                  <a:cubicBezTo>
                    <a:pt x="371" y="680"/>
                    <a:pt x="205" y="1028"/>
                    <a:pt x="205" y="1389"/>
                  </a:cubicBezTo>
                  <a:lnTo>
                    <a:pt x="205" y="1441"/>
                  </a:lnTo>
                  <a:cubicBezTo>
                    <a:pt x="215" y="1730"/>
                    <a:pt x="319" y="2027"/>
                    <a:pt x="319" y="2306"/>
                  </a:cubicBezTo>
                  <a:cubicBezTo>
                    <a:pt x="319" y="2410"/>
                    <a:pt x="309" y="2501"/>
                    <a:pt x="267" y="2605"/>
                  </a:cubicBezTo>
                  <a:cubicBezTo>
                    <a:pt x="205" y="2780"/>
                    <a:pt x="72" y="2924"/>
                    <a:pt x="42" y="3109"/>
                  </a:cubicBezTo>
                  <a:cubicBezTo>
                    <a:pt x="30" y="3139"/>
                    <a:pt x="30" y="3161"/>
                    <a:pt x="30" y="3191"/>
                  </a:cubicBezTo>
                  <a:cubicBezTo>
                    <a:pt x="30" y="3346"/>
                    <a:pt x="104" y="3499"/>
                    <a:pt x="176" y="3645"/>
                  </a:cubicBezTo>
                  <a:cubicBezTo>
                    <a:pt x="238" y="3798"/>
                    <a:pt x="309" y="3942"/>
                    <a:pt x="309" y="4097"/>
                  </a:cubicBezTo>
                  <a:cubicBezTo>
                    <a:pt x="309" y="4117"/>
                    <a:pt x="309" y="4149"/>
                    <a:pt x="299" y="4169"/>
                  </a:cubicBezTo>
                  <a:cubicBezTo>
                    <a:pt x="277" y="4345"/>
                    <a:pt x="144" y="4488"/>
                    <a:pt x="72" y="4663"/>
                  </a:cubicBezTo>
                  <a:cubicBezTo>
                    <a:pt x="20" y="4767"/>
                    <a:pt x="0" y="4891"/>
                    <a:pt x="0" y="5014"/>
                  </a:cubicBezTo>
                  <a:cubicBezTo>
                    <a:pt x="0" y="5261"/>
                    <a:pt x="104" y="5518"/>
                    <a:pt x="289" y="5684"/>
                  </a:cubicBezTo>
                  <a:lnTo>
                    <a:pt x="309" y="5672"/>
                  </a:lnTo>
                  <a:cubicBezTo>
                    <a:pt x="124" y="5508"/>
                    <a:pt x="20" y="5261"/>
                    <a:pt x="20" y="5014"/>
                  </a:cubicBezTo>
                  <a:cubicBezTo>
                    <a:pt x="20" y="4891"/>
                    <a:pt x="42" y="4777"/>
                    <a:pt x="92" y="4663"/>
                  </a:cubicBezTo>
                  <a:cubicBezTo>
                    <a:pt x="166" y="4510"/>
                    <a:pt x="299" y="4354"/>
                    <a:pt x="319" y="4179"/>
                  </a:cubicBezTo>
                  <a:cubicBezTo>
                    <a:pt x="329" y="4149"/>
                    <a:pt x="329" y="4127"/>
                    <a:pt x="329" y="4097"/>
                  </a:cubicBezTo>
                  <a:cubicBezTo>
                    <a:pt x="329" y="3942"/>
                    <a:pt x="257" y="3789"/>
                    <a:pt x="186" y="3645"/>
                  </a:cubicBezTo>
                  <a:cubicBezTo>
                    <a:pt x="124" y="3490"/>
                    <a:pt x="52" y="3346"/>
                    <a:pt x="52" y="3191"/>
                  </a:cubicBezTo>
                  <a:cubicBezTo>
                    <a:pt x="52" y="3171"/>
                    <a:pt x="52" y="3139"/>
                    <a:pt x="62" y="3109"/>
                  </a:cubicBezTo>
                  <a:cubicBezTo>
                    <a:pt x="82" y="2934"/>
                    <a:pt x="228" y="2790"/>
                    <a:pt x="289" y="2615"/>
                  </a:cubicBezTo>
                  <a:cubicBezTo>
                    <a:pt x="329" y="2511"/>
                    <a:pt x="339" y="2410"/>
                    <a:pt x="339" y="2306"/>
                  </a:cubicBezTo>
                  <a:cubicBezTo>
                    <a:pt x="339" y="2017"/>
                    <a:pt x="238" y="1730"/>
                    <a:pt x="228" y="1431"/>
                  </a:cubicBezTo>
                  <a:lnTo>
                    <a:pt x="228" y="1389"/>
                  </a:lnTo>
                  <a:cubicBezTo>
                    <a:pt x="228" y="1038"/>
                    <a:pt x="391" y="690"/>
                    <a:pt x="648" y="433"/>
                  </a:cubicBezTo>
                  <a:cubicBezTo>
                    <a:pt x="907" y="186"/>
                    <a:pt x="1411" y="30"/>
                    <a:pt x="1636" y="20"/>
                  </a:cubicBezTo>
                  <a:lnTo>
                    <a:pt x="1649" y="20"/>
                  </a:lnTo>
                  <a:cubicBezTo>
                    <a:pt x="1698" y="20"/>
                    <a:pt x="1720" y="40"/>
                    <a:pt x="1740" y="62"/>
                  </a:cubicBezTo>
                  <a:cubicBezTo>
                    <a:pt x="1760" y="92"/>
                    <a:pt x="1760" y="154"/>
                    <a:pt x="1760" y="225"/>
                  </a:cubicBezTo>
                  <a:cubicBezTo>
                    <a:pt x="1772" y="297"/>
                    <a:pt x="1772" y="381"/>
                    <a:pt x="1812" y="453"/>
                  </a:cubicBezTo>
                  <a:lnTo>
                    <a:pt x="1834" y="443"/>
                  </a:lnTo>
                  <a:cubicBezTo>
                    <a:pt x="1782" y="349"/>
                    <a:pt x="1792" y="248"/>
                    <a:pt x="1782" y="154"/>
                  </a:cubicBezTo>
                  <a:cubicBezTo>
                    <a:pt x="1782" y="112"/>
                    <a:pt x="1772" y="82"/>
                    <a:pt x="1750" y="50"/>
                  </a:cubicBezTo>
                  <a:cubicBezTo>
                    <a:pt x="1730" y="20"/>
                    <a:pt x="1698" y="0"/>
                    <a:pt x="1649" y="0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823;p67">
              <a:extLst>
                <a:ext uri="{FF2B5EF4-FFF2-40B4-BE49-F238E27FC236}">
                  <a16:creationId xmlns:a16="http://schemas.microsoft.com/office/drawing/2014/main" id="{ABAA2542-E71F-4873-800E-9E711C321CE8}"/>
                </a:ext>
              </a:extLst>
            </p:cNvPr>
            <p:cNvSpPr/>
            <p:nvPr/>
          </p:nvSpPr>
          <p:spPr>
            <a:xfrm>
              <a:off x="8133692" y="3143780"/>
              <a:ext cx="428813" cy="982340"/>
            </a:xfrm>
            <a:custGeom>
              <a:avLst/>
              <a:gdLst/>
              <a:ahLst/>
              <a:cxnLst/>
              <a:rect l="l" t="t" r="r" b="b"/>
              <a:pathLst>
                <a:path w="2706" h="6199" extrusionOk="0">
                  <a:moveTo>
                    <a:pt x="0" y="1"/>
                  </a:moveTo>
                  <a:lnTo>
                    <a:pt x="0" y="21"/>
                  </a:lnTo>
                  <a:lnTo>
                    <a:pt x="92" y="21"/>
                  </a:lnTo>
                  <a:cubicBezTo>
                    <a:pt x="576" y="21"/>
                    <a:pt x="1070" y="73"/>
                    <a:pt x="1502" y="278"/>
                  </a:cubicBezTo>
                  <a:cubicBezTo>
                    <a:pt x="1955" y="505"/>
                    <a:pt x="2348" y="937"/>
                    <a:pt x="2387" y="1442"/>
                  </a:cubicBezTo>
                  <a:lnTo>
                    <a:pt x="2387" y="1545"/>
                  </a:lnTo>
                  <a:cubicBezTo>
                    <a:pt x="2387" y="1792"/>
                    <a:pt x="2325" y="2030"/>
                    <a:pt x="2286" y="2264"/>
                  </a:cubicBezTo>
                  <a:cubicBezTo>
                    <a:pt x="2254" y="2388"/>
                    <a:pt x="2244" y="2512"/>
                    <a:pt x="2244" y="2635"/>
                  </a:cubicBezTo>
                  <a:cubicBezTo>
                    <a:pt x="2244" y="2791"/>
                    <a:pt x="2273" y="2956"/>
                    <a:pt x="2348" y="3090"/>
                  </a:cubicBezTo>
                  <a:cubicBezTo>
                    <a:pt x="2409" y="3203"/>
                    <a:pt x="2491" y="3305"/>
                    <a:pt x="2563" y="3409"/>
                  </a:cubicBezTo>
                  <a:cubicBezTo>
                    <a:pt x="2634" y="3500"/>
                    <a:pt x="2686" y="3614"/>
                    <a:pt x="2686" y="3727"/>
                  </a:cubicBezTo>
                  <a:lnTo>
                    <a:pt x="2686" y="3747"/>
                  </a:lnTo>
                  <a:cubicBezTo>
                    <a:pt x="2686" y="3851"/>
                    <a:pt x="2624" y="3955"/>
                    <a:pt x="2572" y="4046"/>
                  </a:cubicBezTo>
                  <a:cubicBezTo>
                    <a:pt x="2511" y="4140"/>
                    <a:pt x="2439" y="4241"/>
                    <a:pt x="2419" y="4345"/>
                  </a:cubicBezTo>
                  <a:cubicBezTo>
                    <a:pt x="2409" y="4387"/>
                    <a:pt x="2397" y="4427"/>
                    <a:pt x="2397" y="4469"/>
                  </a:cubicBezTo>
                  <a:cubicBezTo>
                    <a:pt x="2397" y="4686"/>
                    <a:pt x="2543" y="4901"/>
                    <a:pt x="2605" y="5118"/>
                  </a:cubicBezTo>
                  <a:cubicBezTo>
                    <a:pt x="2644" y="5230"/>
                    <a:pt x="2666" y="5353"/>
                    <a:pt x="2666" y="5477"/>
                  </a:cubicBezTo>
                  <a:cubicBezTo>
                    <a:pt x="2666" y="5736"/>
                    <a:pt x="2582" y="5983"/>
                    <a:pt x="2439" y="6188"/>
                  </a:cubicBezTo>
                  <a:lnTo>
                    <a:pt x="2449" y="6198"/>
                  </a:lnTo>
                  <a:cubicBezTo>
                    <a:pt x="2605" y="5993"/>
                    <a:pt x="2686" y="5736"/>
                    <a:pt x="2686" y="5477"/>
                  </a:cubicBezTo>
                  <a:cubicBezTo>
                    <a:pt x="2686" y="5353"/>
                    <a:pt x="2666" y="5230"/>
                    <a:pt x="2624" y="5106"/>
                  </a:cubicBezTo>
                  <a:cubicBezTo>
                    <a:pt x="2553" y="4891"/>
                    <a:pt x="2419" y="4674"/>
                    <a:pt x="2419" y="4469"/>
                  </a:cubicBezTo>
                  <a:cubicBezTo>
                    <a:pt x="2419" y="4427"/>
                    <a:pt x="2429" y="4387"/>
                    <a:pt x="2439" y="4355"/>
                  </a:cubicBezTo>
                  <a:cubicBezTo>
                    <a:pt x="2459" y="4241"/>
                    <a:pt x="2521" y="4150"/>
                    <a:pt x="2582" y="4056"/>
                  </a:cubicBezTo>
                  <a:cubicBezTo>
                    <a:pt x="2644" y="3965"/>
                    <a:pt x="2706" y="3861"/>
                    <a:pt x="2706" y="3747"/>
                  </a:cubicBezTo>
                  <a:lnTo>
                    <a:pt x="2706" y="3727"/>
                  </a:lnTo>
                  <a:cubicBezTo>
                    <a:pt x="2706" y="3604"/>
                    <a:pt x="2656" y="3490"/>
                    <a:pt x="2582" y="3389"/>
                  </a:cubicBezTo>
                  <a:cubicBezTo>
                    <a:pt x="2511" y="3285"/>
                    <a:pt x="2419" y="3191"/>
                    <a:pt x="2367" y="3080"/>
                  </a:cubicBezTo>
                  <a:cubicBezTo>
                    <a:pt x="2296" y="2944"/>
                    <a:pt x="2264" y="2791"/>
                    <a:pt x="2264" y="2635"/>
                  </a:cubicBezTo>
                  <a:cubicBezTo>
                    <a:pt x="2264" y="2512"/>
                    <a:pt x="2273" y="2388"/>
                    <a:pt x="2306" y="2277"/>
                  </a:cubicBezTo>
                  <a:cubicBezTo>
                    <a:pt x="2348" y="2030"/>
                    <a:pt x="2409" y="1792"/>
                    <a:pt x="2409" y="1545"/>
                  </a:cubicBezTo>
                  <a:lnTo>
                    <a:pt x="2409" y="1442"/>
                  </a:lnTo>
                  <a:cubicBezTo>
                    <a:pt x="2357" y="928"/>
                    <a:pt x="1977" y="485"/>
                    <a:pt x="1512" y="268"/>
                  </a:cubicBezTo>
                  <a:cubicBezTo>
                    <a:pt x="1070" y="53"/>
                    <a:pt x="576" y="1"/>
                    <a:pt x="92" y="1"/>
                  </a:cubicBezTo>
                  <a:close/>
                </a:path>
              </a:pathLst>
            </a:custGeom>
            <a:solidFill>
              <a:srgbClr val="FFBA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824;p67">
              <a:extLst>
                <a:ext uri="{FF2B5EF4-FFF2-40B4-BE49-F238E27FC236}">
                  <a16:creationId xmlns:a16="http://schemas.microsoft.com/office/drawing/2014/main" id="{2AC866AD-46FD-427E-9A7B-26614FEA916E}"/>
                </a:ext>
              </a:extLst>
            </p:cNvPr>
            <p:cNvSpPr/>
            <p:nvPr/>
          </p:nvSpPr>
          <p:spPr>
            <a:xfrm>
              <a:off x="7657025" y="3582732"/>
              <a:ext cx="210445" cy="195232"/>
            </a:xfrm>
            <a:custGeom>
              <a:avLst/>
              <a:gdLst/>
              <a:ahLst/>
              <a:cxnLst/>
              <a:rect l="l" t="t" r="r" b="b"/>
              <a:pathLst>
                <a:path w="1328" h="1232" extrusionOk="0">
                  <a:moveTo>
                    <a:pt x="660" y="1"/>
                  </a:moveTo>
                  <a:cubicBezTo>
                    <a:pt x="366" y="1"/>
                    <a:pt x="109" y="212"/>
                    <a:pt x="63" y="515"/>
                  </a:cubicBezTo>
                  <a:cubicBezTo>
                    <a:pt x="1" y="854"/>
                    <a:pt x="228" y="1175"/>
                    <a:pt x="567" y="1224"/>
                  </a:cubicBezTo>
                  <a:cubicBezTo>
                    <a:pt x="598" y="1229"/>
                    <a:pt x="630" y="1232"/>
                    <a:pt x="662" y="1232"/>
                  </a:cubicBezTo>
                  <a:cubicBezTo>
                    <a:pt x="955" y="1232"/>
                    <a:pt x="1221" y="1019"/>
                    <a:pt x="1266" y="720"/>
                  </a:cubicBezTo>
                  <a:cubicBezTo>
                    <a:pt x="1328" y="382"/>
                    <a:pt x="1103" y="63"/>
                    <a:pt x="772" y="11"/>
                  </a:cubicBezTo>
                  <a:cubicBezTo>
                    <a:pt x="734" y="4"/>
                    <a:pt x="697" y="1"/>
                    <a:pt x="660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825;p67">
              <a:extLst>
                <a:ext uri="{FF2B5EF4-FFF2-40B4-BE49-F238E27FC236}">
                  <a16:creationId xmlns:a16="http://schemas.microsoft.com/office/drawing/2014/main" id="{0FED2614-F46C-4E1A-AB04-0CE06078D749}"/>
                </a:ext>
              </a:extLst>
            </p:cNvPr>
            <p:cNvSpPr/>
            <p:nvPr/>
          </p:nvSpPr>
          <p:spPr>
            <a:xfrm>
              <a:off x="7683331" y="3647862"/>
              <a:ext cx="153238" cy="128993"/>
            </a:xfrm>
            <a:custGeom>
              <a:avLst/>
              <a:gdLst/>
              <a:ahLst/>
              <a:cxnLst/>
              <a:rect l="l" t="t" r="r" b="b"/>
              <a:pathLst>
                <a:path w="967" h="814" extrusionOk="0">
                  <a:moveTo>
                    <a:pt x="482" y="0"/>
                  </a:moveTo>
                  <a:cubicBezTo>
                    <a:pt x="401" y="0"/>
                    <a:pt x="319" y="22"/>
                    <a:pt x="257" y="52"/>
                  </a:cubicBezTo>
                  <a:cubicBezTo>
                    <a:pt x="339" y="22"/>
                    <a:pt x="420" y="10"/>
                    <a:pt x="514" y="10"/>
                  </a:cubicBezTo>
                  <a:lnTo>
                    <a:pt x="576" y="10"/>
                  </a:lnTo>
                  <a:cubicBezTo>
                    <a:pt x="544" y="0"/>
                    <a:pt x="514" y="0"/>
                    <a:pt x="482" y="0"/>
                  </a:cubicBezTo>
                  <a:close/>
                  <a:moveTo>
                    <a:pt x="514" y="62"/>
                  </a:moveTo>
                  <a:cubicBezTo>
                    <a:pt x="420" y="62"/>
                    <a:pt x="329" y="84"/>
                    <a:pt x="247" y="114"/>
                  </a:cubicBezTo>
                  <a:cubicBezTo>
                    <a:pt x="196" y="134"/>
                    <a:pt x="144" y="166"/>
                    <a:pt x="92" y="186"/>
                  </a:cubicBezTo>
                  <a:cubicBezTo>
                    <a:pt x="62" y="228"/>
                    <a:pt x="40" y="279"/>
                    <a:pt x="40" y="331"/>
                  </a:cubicBezTo>
                  <a:cubicBezTo>
                    <a:pt x="0" y="546"/>
                    <a:pt x="186" y="764"/>
                    <a:pt x="443" y="803"/>
                  </a:cubicBezTo>
                  <a:cubicBezTo>
                    <a:pt x="472" y="813"/>
                    <a:pt x="504" y="813"/>
                    <a:pt x="534" y="813"/>
                  </a:cubicBezTo>
                  <a:cubicBezTo>
                    <a:pt x="742" y="813"/>
                    <a:pt x="905" y="702"/>
                    <a:pt x="967" y="546"/>
                  </a:cubicBezTo>
                  <a:cubicBezTo>
                    <a:pt x="905" y="465"/>
                    <a:pt x="853" y="381"/>
                    <a:pt x="803" y="299"/>
                  </a:cubicBezTo>
                  <a:cubicBezTo>
                    <a:pt x="729" y="299"/>
                    <a:pt x="668" y="309"/>
                    <a:pt x="596" y="341"/>
                  </a:cubicBezTo>
                  <a:cubicBezTo>
                    <a:pt x="534" y="361"/>
                    <a:pt x="472" y="393"/>
                    <a:pt x="411" y="433"/>
                  </a:cubicBezTo>
                  <a:lnTo>
                    <a:pt x="401" y="433"/>
                  </a:lnTo>
                  <a:cubicBezTo>
                    <a:pt x="401" y="433"/>
                    <a:pt x="391" y="433"/>
                    <a:pt x="391" y="423"/>
                  </a:cubicBezTo>
                  <a:cubicBezTo>
                    <a:pt x="381" y="413"/>
                    <a:pt x="391" y="413"/>
                    <a:pt x="391" y="403"/>
                  </a:cubicBezTo>
                  <a:cubicBezTo>
                    <a:pt x="443" y="351"/>
                    <a:pt x="514" y="309"/>
                    <a:pt x="576" y="279"/>
                  </a:cubicBezTo>
                  <a:cubicBezTo>
                    <a:pt x="638" y="257"/>
                    <a:pt x="710" y="247"/>
                    <a:pt x="771" y="237"/>
                  </a:cubicBezTo>
                  <a:cubicBezTo>
                    <a:pt x="742" y="195"/>
                    <a:pt x="719" y="146"/>
                    <a:pt x="700" y="94"/>
                  </a:cubicBezTo>
                  <a:cubicBezTo>
                    <a:pt x="638" y="72"/>
                    <a:pt x="576" y="62"/>
                    <a:pt x="514" y="6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826;p67">
              <a:extLst>
                <a:ext uri="{FF2B5EF4-FFF2-40B4-BE49-F238E27FC236}">
                  <a16:creationId xmlns:a16="http://schemas.microsoft.com/office/drawing/2014/main" id="{0CDFCEE7-4420-49A7-BF67-E6CF60A446A1}"/>
                </a:ext>
              </a:extLst>
            </p:cNvPr>
            <p:cNvSpPr/>
            <p:nvPr/>
          </p:nvSpPr>
          <p:spPr>
            <a:xfrm>
              <a:off x="7678260" y="3649447"/>
              <a:ext cx="171620" cy="40726"/>
            </a:xfrm>
            <a:custGeom>
              <a:avLst/>
              <a:gdLst/>
              <a:ahLst/>
              <a:cxnLst/>
              <a:rect l="l" t="t" r="r" b="b"/>
              <a:pathLst>
                <a:path w="1083" h="257" extrusionOk="0">
                  <a:moveTo>
                    <a:pt x="546" y="0"/>
                  </a:moveTo>
                  <a:cubicBezTo>
                    <a:pt x="443" y="0"/>
                    <a:pt x="351" y="22"/>
                    <a:pt x="257" y="52"/>
                  </a:cubicBezTo>
                  <a:cubicBezTo>
                    <a:pt x="218" y="74"/>
                    <a:pt x="176" y="94"/>
                    <a:pt x="134" y="114"/>
                  </a:cubicBezTo>
                  <a:cubicBezTo>
                    <a:pt x="94" y="146"/>
                    <a:pt x="52" y="166"/>
                    <a:pt x="10" y="208"/>
                  </a:cubicBezTo>
                  <a:cubicBezTo>
                    <a:pt x="10" y="208"/>
                    <a:pt x="0" y="218"/>
                    <a:pt x="10" y="227"/>
                  </a:cubicBezTo>
                  <a:cubicBezTo>
                    <a:pt x="20" y="237"/>
                    <a:pt x="32" y="237"/>
                    <a:pt x="42" y="237"/>
                  </a:cubicBezTo>
                  <a:lnTo>
                    <a:pt x="42" y="227"/>
                  </a:lnTo>
                  <a:cubicBezTo>
                    <a:pt x="114" y="176"/>
                    <a:pt x="195" y="136"/>
                    <a:pt x="279" y="104"/>
                  </a:cubicBezTo>
                  <a:cubicBezTo>
                    <a:pt x="361" y="74"/>
                    <a:pt x="452" y="52"/>
                    <a:pt x="546" y="52"/>
                  </a:cubicBezTo>
                  <a:cubicBezTo>
                    <a:pt x="638" y="52"/>
                    <a:pt x="722" y="74"/>
                    <a:pt x="803" y="104"/>
                  </a:cubicBezTo>
                  <a:cubicBezTo>
                    <a:pt x="855" y="124"/>
                    <a:pt x="885" y="146"/>
                    <a:pt x="927" y="166"/>
                  </a:cubicBezTo>
                  <a:cubicBezTo>
                    <a:pt x="947" y="176"/>
                    <a:pt x="969" y="198"/>
                    <a:pt x="989" y="208"/>
                  </a:cubicBezTo>
                  <a:lnTo>
                    <a:pt x="1041" y="247"/>
                  </a:lnTo>
                  <a:cubicBezTo>
                    <a:pt x="1046" y="253"/>
                    <a:pt x="1050" y="256"/>
                    <a:pt x="1055" y="256"/>
                  </a:cubicBezTo>
                  <a:cubicBezTo>
                    <a:pt x="1060" y="256"/>
                    <a:pt x="1065" y="253"/>
                    <a:pt x="1070" y="247"/>
                  </a:cubicBezTo>
                  <a:cubicBezTo>
                    <a:pt x="1083" y="237"/>
                    <a:pt x="1070" y="227"/>
                    <a:pt x="1070" y="218"/>
                  </a:cubicBezTo>
                  <a:lnTo>
                    <a:pt x="1008" y="176"/>
                  </a:lnTo>
                  <a:cubicBezTo>
                    <a:pt x="989" y="156"/>
                    <a:pt x="979" y="146"/>
                    <a:pt x="959" y="136"/>
                  </a:cubicBezTo>
                  <a:cubicBezTo>
                    <a:pt x="917" y="104"/>
                    <a:pt x="875" y="74"/>
                    <a:pt x="823" y="62"/>
                  </a:cubicBezTo>
                  <a:cubicBezTo>
                    <a:pt x="803" y="52"/>
                    <a:pt x="784" y="42"/>
                    <a:pt x="761" y="32"/>
                  </a:cubicBezTo>
                  <a:lnTo>
                    <a:pt x="690" y="12"/>
                  </a:lnTo>
                  <a:cubicBezTo>
                    <a:pt x="638" y="0"/>
                    <a:pt x="598" y="0"/>
                    <a:pt x="546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827;p67">
              <a:extLst>
                <a:ext uri="{FF2B5EF4-FFF2-40B4-BE49-F238E27FC236}">
                  <a16:creationId xmlns:a16="http://schemas.microsoft.com/office/drawing/2014/main" id="{8323FBD1-9ABC-447C-B7FA-A01287542029}"/>
                </a:ext>
              </a:extLst>
            </p:cNvPr>
            <p:cNvSpPr/>
            <p:nvPr/>
          </p:nvSpPr>
          <p:spPr>
            <a:xfrm>
              <a:off x="7743548" y="3685418"/>
              <a:ext cx="132162" cy="32644"/>
            </a:xfrm>
            <a:custGeom>
              <a:avLst/>
              <a:gdLst/>
              <a:ahLst/>
              <a:cxnLst/>
              <a:rect l="l" t="t" r="r" b="b"/>
              <a:pathLst>
                <a:path w="834" h="206" extrusionOk="0">
                  <a:moveTo>
                    <a:pt x="423" y="0"/>
                  </a:moveTo>
                  <a:cubicBezTo>
                    <a:pt x="349" y="0"/>
                    <a:pt x="268" y="20"/>
                    <a:pt x="196" y="42"/>
                  </a:cubicBezTo>
                  <a:cubicBezTo>
                    <a:pt x="134" y="72"/>
                    <a:pt x="63" y="114"/>
                    <a:pt x="11" y="166"/>
                  </a:cubicBezTo>
                  <a:cubicBezTo>
                    <a:pt x="11" y="176"/>
                    <a:pt x="1" y="176"/>
                    <a:pt x="11" y="186"/>
                  </a:cubicBezTo>
                  <a:cubicBezTo>
                    <a:pt x="11" y="196"/>
                    <a:pt x="21" y="196"/>
                    <a:pt x="31" y="196"/>
                  </a:cubicBezTo>
                  <a:cubicBezTo>
                    <a:pt x="92" y="156"/>
                    <a:pt x="154" y="124"/>
                    <a:pt x="216" y="104"/>
                  </a:cubicBezTo>
                  <a:cubicBezTo>
                    <a:pt x="288" y="72"/>
                    <a:pt x="349" y="62"/>
                    <a:pt x="423" y="62"/>
                  </a:cubicBezTo>
                  <a:cubicBezTo>
                    <a:pt x="495" y="62"/>
                    <a:pt x="567" y="72"/>
                    <a:pt x="629" y="94"/>
                  </a:cubicBezTo>
                  <a:cubicBezTo>
                    <a:pt x="658" y="114"/>
                    <a:pt x="690" y="124"/>
                    <a:pt x="720" y="144"/>
                  </a:cubicBezTo>
                  <a:cubicBezTo>
                    <a:pt x="752" y="166"/>
                    <a:pt x="782" y="186"/>
                    <a:pt x="814" y="206"/>
                  </a:cubicBezTo>
                  <a:lnTo>
                    <a:pt x="834" y="206"/>
                  </a:lnTo>
                  <a:lnTo>
                    <a:pt x="834" y="186"/>
                  </a:lnTo>
                  <a:cubicBezTo>
                    <a:pt x="804" y="156"/>
                    <a:pt x="772" y="134"/>
                    <a:pt x="742" y="114"/>
                  </a:cubicBezTo>
                  <a:cubicBezTo>
                    <a:pt x="710" y="94"/>
                    <a:pt x="680" y="72"/>
                    <a:pt x="648" y="52"/>
                  </a:cubicBezTo>
                  <a:cubicBezTo>
                    <a:pt x="609" y="33"/>
                    <a:pt x="577" y="33"/>
                    <a:pt x="535" y="20"/>
                  </a:cubicBezTo>
                  <a:cubicBezTo>
                    <a:pt x="505" y="10"/>
                    <a:pt x="463" y="0"/>
                    <a:pt x="42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828;p67">
              <a:extLst>
                <a:ext uri="{FF2B5EF4-FFF2-40B4-BE49-F238E27FC236}">
                  <a16:creationId xmlns:a16="http://schemas.microsoft.com/office/drawing/2014/main" id="{28C446B2-CE51-4FD2-B9D7-C1871C63BDB9}"/>
                </a:ext>
              </a:extLst>
            </p:cNvPr>
            <p:cNvSpPr/>
            <p:nvPr/>
          </p:nvSpPr>
          <p:spPr>
            <a:xfrm>
              <a:off x="8283601" y="3563399"/>
              <a:ext cx="215516" cy="195390"/>
            </a:xfrm>
            <a:custGeom>
              <a:avLst/>
              <a:gdLst/>
              <a:ahLst/>
              <a:cxnLst/>
              <a:rect l="l" t="t" r="r" b="b"/>
              <a:pathLst>
                <a:path w="1360" h="1233" extrusionOk="0">
                  <a:moveTo>
                    <a:pt x="676" y="1"/>
                  </a:moveTo>
                  <a:cubicBezTo>
                    <a:pt x="626" y="1"/>
                    <a:pt x="575" y="7"/>
                    <a:pt x="524" y="19"/>
                  </a:cubicBezTo>
                  <a:cubicBezTo>
                    <a:pt x="196" y="101"/>
                    <a:pt x="0" y="442"/>
                    <a:pt x="82" y="770"/>
                  </a:cubicBezTo>
                  <a:cubicBezTo>
                    <a:pt x="153" y="1048"/>
                    <a:pt x="405" y="1232"/>
                    <a:pt x="680" y="1232"/>
                  </a:cubicBezTo>
                  <a:cubicBezTo>
                    <a:pt x="731" y="1232"/>
                    <a:pt x="782" y="1226"/>
                    <a:pt x="833" y="1213"/>
                  </a:cubicBezTo>
                  <a:cubicBezTo>
                    <a:pt x="1154" y="1131"/>
                    <a:pt x="1360" y="803"/>
                    <a:pt x="1278" y="462"/>
                  </a:cubicBezTo>
                  <a:cubicBezTo>
                    <a:pt x="1199" y="183"/>
                    <a:pt x="951" y="1"/>
                    <a:pt x="67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829;p67">
              <a:extLst>
                <a:ext uri="{FF2B5EF4-FFF2-40B4-BE49-F238E27FC236}">
                  <a16:creationId xmlns:a16="http://schemas.microsoft.com/office/drawing/2014/main" id="{77D6273F-8B34-45C8-A467-42BA2979DB83}"/>
                </a:ext>
              </a:extLst>
            </p:cNvPr>
            <p:cNvSpPr/>
            <p:nvPr/>
          </p:nvSpPr>
          <p:spPr>
            <a:xfrm>
              <a:off x="8329398" y="3628212"/>
              <a:ext cx="144998" cy="128993"/>
            </a:xfrm>
            <a:custGeom>
              <a:avLst/>
              <a:gdLst/>
              <a:ahLst/>
              <a:cxnLst/>
              <a:rect l="l" t="t" r="r" b="b"/>
              <a:pathLst>
                <a:path w="915" h="814" extrusionOk="0">
                  <a:moveTo>
                    <a:pt x="433" y="1"/>
                  </a:moveTo>
                  <a:cubicBezTo>
                    <a:pt x="391" y="1"/>
                    <a:pt x="349" y="1"/>
                    <a:pt x="309" y="11"/>
                  </a:cubicBezTo>
                  <a:lnTo>
                    <a:pt x="309" y="23"/>
                  </a:lnTo>
                  <a:cubicBezTo>
                    <a:pt x="329" y="11"/>
                    <a:pt x="339" y="11"/>
                    <a:pt x="359" y="11"/>
                  </a:cubicBezTo>
                  <a:lnTo>
                    <a:pt x="421" y="11"/>
                  </a:lnTo>
                  <a:cubicBezTo>
                    <a:pt x="495" y="11"/>
                    <a:pt x="557" y="23"/>
                    <a:pt x="628" y="33"/>
                  </a:cubicBezTo>
                  <a:cubicBezTo>
                    <a:pt x="566" y="11"/>
                    <a:pt x="505" y="1"/>
                    <a:pt x="433" y="1"/>
                  </a:cubicBezTo>
                  <a:close/>
                  <a:moveTo>
                    <a:pt x="359" y="72"/>
                  </a:moveTo>
                  <a:cubicBezTo>
                    <a:pt x="339" y="72"/>
                    <a:pt x="319" y="72"/>
                    <a:pt x="287" y="85"/>
                  </a:cubicBezTo>
                  <a:cubicBezTo>
                    <a:pt x="267" y="146"/>
                    <a:pt x="248" y="208"/>
                    <a:pt x="216" y="270"/>
                  </a:cubicBezTo>
                  <a:cubicBezTo>
                    <a:pt x="248" y="280"/>
                    <a:pt x="287" y="280"/>
                    <a:pt x="319" y="290"/>
                  </a:cubicBezTo>
                  <a:cubicBezTo>
                    <a:pt x="391" y="310"/>
                    <a:pt x="453" y="352"/>
                    <a:pt x="515" y="403"/>
                  </a:cubicBezTo>
                  <a:cubicBezTo>
                    <a:pt x="515" y="403"/>
                    <a:pt x="524" y="413"/>
                    <a:pt x="515" y="413"/>
                  </a:cubicBezTo>
                  <a:cubicBezTo>
                    <a:pt x="515" y="423"/>
                    <a:pt x="515" y="423"/>
                    <a:pt x="505" y="423"/>
                  </a:cubicBezTo>
                  <a:lnTo>
                    <a:pt x="495" y="423"/>
                  </a:lnTo>
                  <a:cubicBezTo>
                    <a:pt x="433" y="394"/>
                    <a:pt x="371" y="361"/>
                    <a:pt x="297" y="352"/>
                  </a:cubicBezTo>
                  <a:cubicBezTo>
                    <a:pt x="267" y="342"/>
                    <a:pt x="225" y="332"/>
                    <a:pt x="196" y="332"/>
                  </a:cubicBezTo>
                  <a:cubicBezTo>
                    <a:pt x="144" y="443"/>
                    <a:pt x="72" y="557"/>
                    <a:pt x="1" y="660"/>
                  </a:cubicBezTo>
                  <a:cubicBezTo>
                    <a:pt x="82" y="764"/>
                    <a:pt x="216" y="814"/>
                    <a:pt x="359" y="814"/>
                  </a:cubicBezTo>
                  <a:cubicBezTo>
                    <a:pt x="401" y="814"/>
                    <a:pt x="453" y="814"/>
                    <a:pt x="495" y="804"/>
                  </a:cubicBezTo>
                  <a:cubicBezTo>
                    <a:pt x="752" y="732"/>
                    <a:pt x="915" y="505"/>
                    <a:pt x="865" y="290"/>
                  </a:cubicBezTo>
                  <a:cubicBezTo>
                    <a:pt x="843" y="238"/>
                    <a:pt x="823" y="196"/>
                    <a:pt x="791" y="156"/>
                  </a:cubicBezTo>
                  <a:cubicBezTo>
                    <a:pt x="742" y="134"/>
                    <a:pt x="690" y="114"/>
                    <a:pt x="628" y="95"/>
                  </a:cubicBezTo>
                  <a:cubicBezTo>
                    <a:pt x="566" y="85"/>
                    <a:pt x="495" y="72"/>
                    <a:pt x="421" y="72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830;p67">
              <a:extLst>
                <a:ext uri="{FF2B5EF4-FFF2-40B4-BE49-F238E27FC236}">
                  <a16:creationId xmlns:a16="http://schemas.microsoft.com/office/drawing/2014/main" id="{79C550E9-EE2A-4FDD-B7C2-99FB1269A0D8}"/>
                </a:ext>
              </a:extLst>
            </p:cNvPr>
            <p:cNvSpPr/>
            <p:nvPr/>
          </p:nvSpPr>
          <p:spPr>
            <a:xfrm>
              <a:off x="8306262" y="3629163"/>
              <a:ext cx="168134" cy="48174"/>
            </a:xfrm>
            <a:custGeom>
              <a:avLst/>
              <a:gdLst/>
              <a:ahLst/>
              <a:cxnLst/>
              <a:rect l="l" t="t" r="r" b="b"/>
              <a:pathLst>
                <a:path w="1061" h="304" extrusionOk="0">
                  <a:moveTo>
                    <a:pt x="576" y="1"/>
                  </a:moveTo>
                  <a:cubicBezTo>
                    <a:pt x="552" y="1"/>
                    <a:pt x="528" y="2"/>
                    <a:pt x="505" y="5"/>
                  </a:cubicBezTo>
                  <a:cubicBezTo>
                    <a:pt x="455" y="5"/>
                    <a:pt x="413" y="27"/>
                    <a:pt x="362" y="37"/>
                  </a:cubicBezTo>
                  <a:lnTo>
                    <a:pt x="290" y="56"/>
                  </a:lnTo>
                  <a:cubicBezTo>
                    <a:pt x="270" y="66"/>
                    <a:pt x="248" y="79"/>
                    <a:pt x="228" y="89"/>
                  </a:cubicBezTo>
                  <a:cubicBezTo>
                    <a:pt x="186" y="108"/>
                    <a:pt x="147" y="140"/>
                    <a:pt x="105" y="170"/>
                  </a:cubicBezTo>
                  <a:lnTo>
                    <a:pt x="53" y="222"/>
                  </a:lnTo>
                  <a:lnTo>
                    <a:pt x="1" y="274"/>
                  </a:lnTo>
                  <a:lnTo>
                    <a:pt x="1" y="304"/>
                  </a:lnTo>
                  <a:lnTo>
                    <a:pt x="33" y="304"/>
                  </a:lnTo>
                  <a:lnTo>
                    <a:pt x="85" y="252"/>
                  </a:lnTo>
                  <a:cubicBezTo>
                    <a:pt x="105" y="242"/>
                    <a:pt x="114" y="222"/>
                    <a:pt x="134" y="212"/>
                  </a:cubicBezTo>
                  <a:cubicBezTo>
                    <a:pt x="176" y="180"/>
                    <a:pt x="208" y="160"/>
                    <a:pt x="248" y="140"/>
                  </a:cubicBezTo>
                  <a:cubicBezTo>
                    <a:pt x="332" y="98"/>
                    <a:pt x="423" y="66"/>
                    <a:pt x="505" y="66"/>
                  </a:cubicBezTo>
                  <a:cubicBezTo>
                    <a:pt x="530" y="64"/>
                    <a:pt x="554" y="62"/>
                    <a:pt x="578" y="62"/>
                  </a:cubicBezTo>
                  <a:cubicBezTo>
                    <a:pt x="646" y="62"/>
                    <a:pt x="712" y="72"/>
                    <a:pt x="774" y="89"/>
                  </a:cubicBezTo>
                  <a:cubicBezTo>
                    <a:pt x="866" y="118"/>
                    <a:pt x="950" y="150"/>
                    <a:pt x="1031" y="202"/>
                  </a:cubicBezTo>
                  <a:cubicBezTo>
                    <a:pt x="1041" y="202"/>
                    <a:pt x="1051" y="202"/>
                    <a:pt x="1061" y="190"/>
                  </a:cubicBezTo>
                  <a:cubicBezTo>
                    <a:pt x="1061" y="180"/>
                    <a:pt x="1061" y="170"/>
                    <a:pt x="1051" y="170"/>
                  </a:cubicBezTo>
                  <a:cubicBezTo>
                    <a:pt x="1011" y="140"/>
                    <a:pt x="969" y="108"/>
                    <a:pt x="927" y="89"/>
                  </a:cubicBezTo>
                  <a:cubicBezTo>
                    <a:pt x="888" y="66"/>
                    <a:pt x="846" y="47"/>
                    <a:pt x="794" y="37"/>
                  </a:cubicBezTo>
                  <a:cubicBezTo>
                    <a:pt x="725" y="12"/>
                    <a:pt x="649" y="1"/>
                    <a:pt x="57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831;p67">
              <a:extLst>
                <a:ext uri="{FF2B5EF4-FFF2-40B4-BE49-F238E27FC236}">
                  <a16:creationId xmlns:a16="http://schemas.microsoft.com/office/drawing/2014/main" id="{6C87B20A-C7AC-4F25-9BE1-A63A55AA728A}"/>
                </a:ext>
              </a:extLst>
            </p:cNvPr>
            <p:cNvSpPr/>
            <p:nvPr/>
          </p:nvSpPr>
          <p:spPr>
            <a:xfrm>
              <a:off x="8280432" y="3670206"/>
              <a:ext cx="132162" cy="38032"/>
            </a:xfrm>
            <a:custGeom>
              <a:avLst/>
              <a:gdLst/>
              <a:ahLst/>
              <a:cxnLst/>
              <a:rect l="l" t="t" r="r" b="b"/>
              <a:pathLst>
                <a:path w="834" h="240" extrusionOk="0">
                  <a:moveTo>
                    <a:pt x="463" y="0"/>
                  </a:moveTo>
                  <a:cubicBezTo>
                    <a:pt x="442" y="0"/>
                    <a:pt x="421" y="2"/>
                    <a:pt x="401" y="5"/>
                  </a:cubicBezTo>
                  <a:cubicBezTo>
                    <a:pt x="359" y="5"/>
                    <a:pt x="319" y="15"/>
                    <a:pt x="287" y="25"/>
                  </a:cubicBezTo>
                  <a:cubicBezTo>
                    <a:pt x="248" y="35"/>
                    <a:pt x="216" y="54"/>
                    <a:pt x="186" y="77"/>
                  </a:cubicBezTo>
                  <a:cubicBezTo>
                    <a:pt x="144" y="87"/>
                    <a:pt x="124" y="116"/>
                    <a:pt x="92" y="138"/>
                  </a:cubicBezTo>
                  <a:cubicBezTo>
                    <a:pt x="63" y="158"/>
                    <a:pt x="30" y="190"/>
                    <a:pt x="11" y="220"/>
                  </a:cubicBezTo>
                  <a:cubicBezTo>
                    <a:pt x="1" y="220"/>
                    <a:pt x="1" y="230"/>
                    <a:pt x="11" y="240"/>
                  </a:cubicBezTo>
                  <a:lnTo>
                    <a:pt x="30" y="240"/>
                  </a:lnTo>
                  <a:cubicBezTo>
                    <a:pt x="63" y="210"/>
                    <a:pt x="82" y="190"/>
                    <a:pt x="112" y="168"/>
                  </a:cubicBezTo>
                  <a:cubicBezTo>
                    <a:pt x="144" y="148"/>
                    <a:pt x="174" y="129"/>
                    <a:pt x="206" y="116"/>
                  </a:cubicBezTo>
                  <a:cubicBezTo>
                    <a:pt x="268" y="87"/>
                    <a:pt x="329" y="67"/>
                    <a:pt x="401" y="54"/>
                  </a:cubicBezTo>
                  <a:cubicBezTo>
                    <a:pt x="473" y="54"/>
                    <a:pt x="544" y="67"/>
                    <a:pt x="606" y="87"/>
                  </a:cubicBezTo>
                  <a:cubicBezTo>
                    <a:pt x="680" y="96"/>
                    <a:pt x="742" y="129"/>
                    <a:pt x="804" y="158"/>
                  </a:cubicBezTo>
                  <a:cubicBezTo>
                    <a:pt x="814" y="158"/>
                    <a:pt x="824" y="158"/>
                    <a:pt x="824" y="148"/>
                  </a:cubicBezTo>
                  <a:cubicBezTo>
                    <a:pt x="833" y="148"/>
                    <a:pt x="824" y="138"/>
                    <a:pt x="824" y="138"/>
                  </a:cubicBezTo>
                  <a:cubicBezTo>
                    <a:pt x="762" y="87"/>
                    <a:pt x="700" y="45"/>
                    <a:pt x="628" y="25"/>
                  </a:cubicBezTo>
                  <a:cubicBezTo>
                    <a:pt x="577" y="10"/>
                    <a:pt x="518" y="0"/>
                    <a:pt x="463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832;p67">
              <a:extLst>
                <a:ext uri="{FF2B5EF4-FFF2-40B4-BE49-F238E27FC236}">
                  <a16:creationId xmlns:a16="http://schemas.microsoft.com/office/drawing/2014/main" id="{8561BD4A-24F2-4839-B483-5F8CDC9A4129}"/>
                </a:ext>
              </a:extLst>
            </p:cNvPr>
            <p:cNvSpPr/>
            <p:nvPr/>
          </p:nvSpPr>
          <p:spPr>
            <a:xfrm>
              <a:off x="7751788" y="3202413"/>
              <a:ext cx="660809" cy="647181"/>
            </a:xfrm>
            <a:custGeom>
              <a:avLst/>
              <a:gdLst/>
              <a:ahLst/>
              <a:cxnLst/>
              <a:rect l="l" t="t" r="r" b="b"/>
              <a:pathLst>
                <a:path w="4170" h="4084" extrusionOk="0">
                  <a:moveTo>
                    <a:pt x="2088" y="1"/>
                  </a:moveTo>
                  <a:cubicBezTo>
                    <a:pt x="1084" y="1"/>
                    <a:pt x="228" y="761"/>
                    <a:pt x="112" y="1783"/>
                  </a:cubicBezTo>
                  <a:cubicBezTo>
                    <a:pt x="1" y="2883"/>
                    <a:pt x="619" y="3923"/>
                    <a:pt x="1884" y="4069"/>
                  </a:cubicBezTo>
                  <a:cubicBezTo>
                    <a:pt x="1979" y="4079"/>
                    <a:pt x="2071" y="4084"/>
                    <a:pt x="2160" y="4084"/>
                  </a:cubicBezTo>
                  <a:cubicBezTo>
                    <a:pt x="3337" y="4084"/>
                    <a:pt x="3940" y="3228"/>
                    <a:pt x="4046" y="2203"/>
                  </a:cubicBezTo>
                  <a:cubicBezTo>
                    <a:pt x="4169" y="1114"/>
                    <a:pt x="3386" y="125"/>
                    <a:pt x="2296" y="11"/>
                  </a:cubicBezTo>
                  <a:cubicBezTo>
                    <a:pt x="2226" y="4"/>
                    <a:pt x="2157" y="1"/>
                    <a:pt x="208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833;p67">
              <a:extLst>
                <a:ext uri="{FF2B5EF4-FFF2-40B4-BE49-F238E27FC236}">
                  <a16:creationId xmlns:a16="http://schemas.microsoft.com/office/drawing/2014/main" id="{4DED73D9-C9E6-4799-A27C-3621E5DF60E4}"/>
                </a:ext>
              </a:extLst>
            </p:cNvPr>
            <p:cNvSpPr/>
            <p:nvPr/>
          </p:nvSpPr>
          <p:spPr>
            <a:xfrm>
              <a:off x="7673506" y="3163588"/>
              <a:ext cx="755573" cy="413125"/>
            </a:xfrm>
            <a:custGeom>
              <a:avLst/>
              <a:gdLst/>
              <a:ahLst/>
              <a:cxnLst/>
              <a:rect l="l" t="t" r="r" b="b"/>
              <a:pathLst>
                <a:path w="4768" h="2607" extrusionOk="0">
                  <a:moveTo>
                    <a:pt x="2535" y="0"/>
                  </a:moveTo>
                  <a:cubicBezTo>
                    <a:pt x="1817" y="0"/>
                    <a:pt x="912" y="343"/>
                    <a:pt x="505" y="793"/>
                  </a:cubicBezTo>
                  <a:cubicBezTo>
                    <a:pt x="1" y="1349"/>
                    <a:pt x="411" y="2584"/>
                    <a:pt x="411" y="2584"/>
                  </a:cubicBezTo>
                  <a:cubicBezTo>
                    <a:pt x="432" y="2599"/>
                    <a:pt x="457" y="2606"/>
                    <a:pt x="485" y="2606"/>
                  </a:cubicBezTo>
                  <a:cubicBezTo>
                    <a:pt x="756" y="2606"/>
                    <a:pt x="1307" y="1950"/>
                    <a:pt x="1399" y="1905"/>
                  </a:cubicBezTo>
                  <a:cubicBezTo>
                    <a:pt x="1503" y="1853"/>
                    <a:pt x="1409" y="1203"/>
                    <a:pt x="1409" y="1203"/>
                  </a:cubicBezTo>
                  <a:lnTo>
                    <a:pt x="1409" y="1203"/>
                  </a:lnTo>
                  <a:cubicBezTo>
                    <a:pt x="1409" y="1203"/>
                    <a:pt x="1565" y="1759"/>
                    <a:pt x="1669" y="1821"/>
                  </a:cubicBezTo>
                  <a:cubicBezTo>
                    <a:pt x="1700" y="1840"/>
                    <a:pt x="1819" y="1847"/>
                    <a:pt x="1971" y="1847"/>
                  </a:cubicBezTo>
                  <a:cubicBezTo>
                    <a:pt x="2308" y="1847"/>
                    <a:pt x="2806" y="1811"/>
                    <a:pt x="2862" y="1791"/>
                  </a:cubicBezTo>
                  <a:cubicBezTo>
                    <a:pt x="2944" y="1769"/>
                    <a:pt x="2882" y="1152"/>
                    <a:pt x="2882" y="1151"/>
                  </a:cubicBezTo>
                  <a:lnTo>
                    <a:pt x="2882" y="1151"/>
                  </a:lnTo>
                  <a:cubicBezTo>
                    <a:pt x="2882" y="1152"/>
                    <a:pt x="2966" y="1749"/>
                    <a:pt x="3161" y="1811"/>
                  </a:cubicBezTo>
                  <a:cubicBezTo>
                    <a:pt x="3366" y="1873"/>
                    <a:pt x="3831" y="1905"/>
                    <a:pt x="3831" y="1905"/>
                  </a:cubicBezTo>
                  <a:cubicBezTo>
                    <a:pt x="3831" y="1905"/>
                    <a:pt x="3831" y="1402"/>
                    <a:pt x="3871" y="1402"/>
                  </a:cubicBezTo>
                  <a:cubicBezTo>
                    <a:pt x="3874" y="1402"/>
                    <a:pt x="3877" y="1405"/>
                    <a:pt x="3880" y="1410"/>
                  </a:cubicBezTo>
                  <a:cubicBezTo>
                    <a:pt x="3932" y="1492"/>
                    <a:pt x="4016" y="1944"/>
                    <a:pt x="4107" y="2016"/>
                  </a:cubicBezTo>
                  <a:cubicBezTo>
                    <a:pt x="4211" y="2078"/>
                    <a:pt x="4612" y="2522"/>
                    <a:pt x="4612" y="2522"/>
                  </a:cubicBezTo>
                  <a:cubicBezTo>
                    <a:pt x="4612" y="2522"/>
                    <a:pt x="4767" y="1625"/>
                    <a:pt x="4654" y="978"/>
                  </a:cubicBezTo>
                  <a:cubicBezTo>
                    <a:pt x="4530" y="338"/>
                    <a:pt x="3737" y="286"/>
                    <a:pt x="3005" y="61"/>
                  </a:cubicBezTo>
                  <a:cubicBezTo>
                    <a:pt x="2865" y="20"/>
                    <a:pt x="2706" y="0"/>
                    <a:pt x="253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834;p67">
              <a:extLst>
                <a:ext uri="{FF2B5EF4-FFF2-40B4-BE49-F238E27FC236}">
                  <a16:creationId xmlns:a16="http://schemas.microsoft.com/office/drawing/2014/main" id="{27B34D78-A260-40E6-A9A0-8DC940CC74F7}"/>
                </a:ext>
              </a:extLst>
            </p:cNvPr>
            <p:cNvSpPr/>
            <p:nvPr/>
          </p:nvSpPr>
          <p:spPr>
            <a:xfrm>
              <a:off x="8110556" y="3142354"/>
              <a:ext cx="326760" cy="399497"/>
            </a:xfrm>
            <a:custGeom>
              <a:avLst/>
              <a:gdLst/>
              <a:ahLst/>
              <a:cxnLst/>
              <a:rect l="l" t="t" r="r" b="b"/>
              <a:pathLst>
                <a:path w="2062" h="2521" extrusionOk="0">
                  <a:moveTo>
                    <a:pt x="0" y="0"/>
                  </a:moveTo>
                  <a:lnTo>
                    <a:pt x="0" y="20"/>
                  </a:lnTo>
                  <a:lnTo>
                    <a:pt x="42" y="20"/>
                  </a:lnTo>
                  <a:cubicBezTo>
                    <a:pt x="640" y="20"/>
                    <a:pt x="1236" y="309"/>
                    <a:pt x="1606" y="781"/>
                  </a:cubicBezTo>
                  <a:cubicBezTo>
                    <a:pt x="1886" y="1132"/>
                    <a:pt x="2039" y="1584"/>
                    <a:pt x="2039" y="2026"/>
                  </a:cubicBezTo>
                  <a:cubicBezTo>
                    <a:pt x="2039" y="2192"/>
                    <a:pt x="2019" y="2357"/>
                    <a:pt x="1977" y="2521"/>
                  </a:cubicBezTo>
                  <a:lnTo>
                    <a:pt x="1999" y="2521"/>
                  </a:lnTo>
                  <a:cubicBezTo>
                    <a:pt x="2039" y="2367"/>
                    <a:pt x="2061" y="2192"/>
                    <a:pt x="2061" y="2026"/>
                  </a:cubicBezTo>
                  <a:cubicBezTo>
                    <a:pt x="2061" y="1574"/>
                    <a:pt x="1905" y="1122"/>
                    <a:pt x="1629" y="771"/>
                  </a:cubicBezTo>
                  <a:cubicBezTo>
                    <a:pt x="1246" y="287"/>
                    <a:pt x="650" y="0"/>
                    <a:pt x="42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835;p67">
              <a:extLst>
                <a:ext uri="{FF2B5EF4-FFF2-40B4-BE49-F238E27FC236}">
                  <a16:creationId xmlns:a16="http://schemas.microsoft.com/office/drawing/2014/main" id="{8BA6D3EB-C78A-47C0-8510-E1A9ACB25018}"/>
                </a:ext>
              </a:extLst>
            </p:cNvPr>
            <p:cNvSpPr/>
            <p:nvPr/>
          </p:nvSpPr>
          <p:spPr>
            <a:xfrm>
              <a:off x="7740061" y="3230461"/>
              <a:ext cx="116157" cy="296968"/>
            </a:xfrm>
            <a:custGeom>
              <a:avLst/>
              <a:gdLst/>
              <a:ahLst/>
              <a:cxnLst/>
              <a:rect l="l" t="t" r="r" b="b"/>
              <a:pathLst>
                <a:path w="733" h="1874" extrusionOk="0">
                  <a:moveTo>
                    <a:pt x="722" y="0"/>
                  </a:moveTo>
                  <a:cubicBezTo>
                    <a:pt x="270" y="339"/>
                    <a:pt x="1" y="904"/>
                    <a:pt x="1" y="1470"/>
                  </a:cubicBezTo>
                  <a:cubicBezTo>
                    <a:pt x="1" y="1606"/>
                    <a:pt x="13" y="1740"/>
                    <a:pt x="43" y="1873"/>
                  </a:cubicBezTo>
                  <a:lnTo>
                    <a:pt x="62" y="1873"/>
                  </a:lnTo>
                  <a:cubicBezTo>
                    <a:pt x="33" y="1740"/>
                    <a:pt x="23" y="1606"/>
                    <a:pt x="23" y="1470"/>
                  </a:cubicBezTo>
                  <a:cubicBezTo>
                    <a:pt x="23" y="904"/>
                    <a:pt x="280" y="348"/>
                    <a:pt x="732" y="10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836;p67">
              <a:extLst>
                <a:ext uri="{FF2B5EF4-FFF2-40B4-BE49-F238E27FC236}">
                  <a16:creationId xmlns:a16="http://schemas.microsoft.com/office/drawing/2014/main" id="{7407A9DE-53B8-486D-A78C-282537A96FB1}"/>
                </a:ext>
              </a:extLst>
            </p:cNvPr>
            <p:cNvSpPr/>
            <p:nvPr/>
          </p:nvSpPr>
          <p:spPr>
            <a:xfrm>
              <a:off x="8069830" y="3177850"/>
              <a:ext cx="158309" cy="210920"/>
            </a:xfrm>
            <a:custGeom>
              <a:avLst/>
              <a:gdLst/>
              <a:ahLst/>
              <a:cxnLst/>
              <a:rect l="l" t="t" r="r" b="b"/>
              <a:pathLst>
                <a:path w="999" h="1331" extrusionOk="0">
                  <a:moveTo>
                    <a:pt x="10" y="1"/>
                  </a:moveTo>
                  <a:lnTo>
                    <a:pt x="0" y="23"/>
                  </a:lnTo>
                  <a:cubicBezTo>
                    <a:pt x="280" y="115"/>
                    <a:pt x="527" y="290"/>
                    <a:pt x="700" y="517"/>
                  </a:cubicBezTo>
                  <a:cubicBezTo>
                    <a:pt x="865" y="752"/>
                    <a:pt x="969" y="1041"/>
                    <a:pt x="979" y="1330"/>
                  </a:cubicBezTo>
                  <a:lnTo>
                    <a:pt x="999" y="1330"/>
                  </a:lnTo>
                  <a:cubicBezTo>
                    <a:pt x="989" y="1031"/>
                    <a:pt x="885" y="742"/>
                    <a:pt x="712" y="505"/>
                  </a:cubicBezTo>
                  <a:cubicBezTo>
                    <a:pt x="537" y="270"/>
                    <a:pt x="289" y="95"/>
                    <a:pt x="10" y="1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837;p67">
              <a:extLst>
                <a:ext uri="{FF2B5EF4-FFF2-40B4-BE49-F238E27FC236}">
                  <a16:creationId xmlns:a16="http://schemas.microsoft.com/office/drawing/2014/main" id="{5586D935-FB16-42CD-A4FE-DBBCE33E2244}"/>
                </a:ext>
              </a:extLst>
            </p:cNvPr>
            <p:cNvSpPr/>
            <p:nvPr/>
          </p:nvSpPr>
          <p:spPr>
            <a:xfrm>
              <a:off x="8209915" y="3253122"/>
              <a:ext cx="49125" cy="173205"/>
            </a:xfrm>
            <a:custGeom>
              <a:avLst/>
              <a:gdLst/>
              <a:ahLst/>
              <a:cxnLst/>
              <a:rect l="l" t="t" r="r" b="b"/>
              <a:pathLst>
                <a:path w="310" h="1093" extrusionOk="0">
                  <a:moveTo>
                    <a:pt x="23" y="0"/>
                  </a:moveTo>
                  <a:lnTo>
                    <a:pt x="1" y="10"/>
                  </a:lnTo>
                  <a:cubicBezTo>
                    <a:pt x="186" y="205"/>
                    <a:pt x="290" y="485"/>
                    <a:pt x="290" y="752"/>
                  </a:cubicBezTo>
                  <a:cubicBezTo>
                    <a:pt x="290" y="865"/>
                    <a:pt x="270" y="979"/>
                    <a:pt x="238" y="1080"/>
                  </a:cubicBezTo>
                  <a:lnTo>
                    <a:pt x="260" y="1093"/>
                  </a:lnTo>
                  <a:cubicBezTo>
                    <a:pt x="290" y="979"/>
                    <a:pt x="310" y="865"/>
                    <a:pt x="310" y="752"/>
                  </a:cubicBezTo>
                  <a:cubicBezTo>
                    <a:pt x="310" y="475"/>
                    <a:pt x="209" y="196"/>
                    <a:pt x="23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838;p67">
              <a:extLst>
                <a:ext uri="{FF2B5EF4-FFF2-40B4-BE49-F238E27FC236}">
                  <a16:creationId xmlns:a16="http://schemas.microsoft.com/office/drawing/2014/main" id="{D4500214-395A-4EAF-B63F-50587A0207EA}"/>
                </a:ext>
              </a:extLst>
            </p:cNvPr>
            <p:cNvSpPr/>
            <p:nvPr/>
          </p:nvSpPr>
          <p:spPr>
            <a:xfrm>
              <a:off x="7958904" y="3222221"/>
              <a:ext cx="109501" cy="199035"/>
            </a:xfrm>
            <a:custGeom>
              <a:avLst/>
              <a:gdLst/>
              <a:ahLst/>
              <a:cxnLst/>
              <a:rect l="l" t="t" r="r" b="b"/>
              <a:pathLst>
                <a:path w="691" h="1256" extrusionOk="0">
                  <a:moveTo>
                    <a:pt x="11" y="0"/>
                  </a:moveTo>
                  <a:lnTo>
                    <a:pt x="1" y="20"/>
                  </a:lnTo>
                  <a:cubicBezTo>
                    <a:pt x="401" y="277"/>
                    <a:pt x="671" y="751"/>
                    <a:pt x="671" y="1236"/>
                  </a:cubicBezTo>
                  <a:lnTo>
                    <a:pt x="671" y="1255"/>
                  </a:lnTo>
                  <a:lnTo>
                    <a:pt x="690" y="1255"/>
                  </a:lnTo>
                  <a:lnTo>
                    <a:pt x="690" y="1236"/>
                  </a:lnTo>
                  <a:cubicBezTo>
                    <a:pt x="690" y="741"/>
                    <a:pt x="424" y="267"/>
                    <a:pt x="11" y="0"/>
                  </a:cubicBez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839;p67">
              <a:extLst>
                <a:ext uri="{FF2B5EF4-FFF2-40B4-BE49-F238E27FC236}">
                  <a16:creationId xmlns:a16="http://schemas.microsoft.com/office/drawing/2014/main" id="{DBCF30AF-0701-444B-B06B-8FC45ADAE5DE}"/>
                </a:ext>
              </a:extLst>
            </p:cNvPr>
            <p:cNvSpPr/>
            <p:nvPr/>
          </p:nvSpPr>
          <p:spPr>
            <a:xfrm>
              <a:off x="7847819" y="3297017"/>
              <a:ext cx="16481" cy="156724"/>
            </a:xfrm>
            <a:custGeom>
              <a:avLst/>
              <a:gdLst/>
              <a:ahLst/>
              <a:cxnLst/>
              <a:rect l="l" t="t" r="r" b="b"/>
              <a:pathLst>
                <a:path w="104" h="989" extrusionOk="0">
                  <a:moveTo>
                    <a:pt x="84" y="0"/>
                  </a:moveTo>
                  <a:cubicBezTo>
                    <a:pt x="22" y="166"/>
                    <a:pt x="0" y="341"/>
                    <a:pt x="0" y="517"/>
                  </a:cubicBezTo>
                  <a:cubicBezTo>
                    <a:pt x="0" y="670"/>
                    <a:pt x="22" y="835"/>
                    <a:pt x="62" y="989"/>
                  </a:cubicBezTo>
                  <a:lnTo>
                    <a:pt x="84" y="979"/>
                  </a:lnTo>
                  <a:cubicBezTo>
                    <a:pt x="42" y="825"/>
                    <a:pt x="22" y="670"/>
                    <a:pt x="22" y="517"/>
                  </a:cubicBezTo>
                  <a:cubicBezTo>
                    <a:pt x="22" y="341"/>
                    <a:pt x="42" y="176"/>
                    <a:pt x="104" y="1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9C4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840;p67">
              <a:extLst>
                <a:ext uri="{FF2B5EF4-FFF2-40B4-BE49-F238E27FC236}">
                  <a16:creationId xmlns:a16="http://schemas.microsoft.com/office/drawing/2014/main" id="{6534715D-6F72-41AC-8EB8-C094169456D8}"/>
                </a:ext>
              </a:extLst>
            </p:cNvPr>
            <p:cNvSpPr/>
            <p:nvPr/>
          </p:nvSpPr>
          <p:spPr>
            <a:xfrm>
              <a:off x="8037345" y="3649447"/>
              <a:ext cx="106173" cy="36131"/>
            </a:xfrm>
            <a:custGeom>
              <a:avLst/>
              <a:gdLst/>
              <a:ahLst/>
              <a:cxnLst/>
              <a:rect l="l" t="t" r="r" b="b"/>
              <a:pathLst>
                <a:path w="670" h="228" extrusionOk="0">
                  <a:moveTo>
                    <a:pt x="1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22"/>
                  </a:lnTo>
                  <a:cubicBezTo>
                    <a:pt x="10" y="32"/>
                    <a:pt x="10" y="42"/>
                    <a:pt x="10" y="52"/>
                  </a:cubicBezTo>
                  <a:cubicBezTo>
                    <a:pt x="20" y="74"/>
                    <a:pt x="40" y="94"/>
                    <a:pt x="72" y="124"/>
                  </a:cubicBezTo>
                  <a:cubicBezTo>
                    <a:pt x="82" y="136"/>
                    <a:pt x="102" y="156"/>
                    <a:pt x="124" y="166"/>
                  </a:cubicBezTo>
                  <a:cubicBezTo>
                    <a:pt x="134" y="176"/>
                    <a:pt x="153" y="185"/>
                    <a:pt x="186" y="198"/>
                  </a:cubicBezTo>
                  <a:cubicBezTo>
                    <a:pt x="205" y="208"/>
                    <a:pt x="225" y="208"/>
                    <a:pt x="257" y="218"/>
                  </a:cubicBezTo>
                  <a:lnTo>
                    <a:pt x="299" y="218"/>
                  </a:lnTo>
                  <a:lnTo>
                    <a:pt x="329" y="227"/>
                  </a:lnTo>
                  <a:cubicBezTo>
                    <a:pt x="349" y="227"/>
                    <a:pt x="361" y="218"/>
                    <a:pt x="371" y="218"/>
                  </a:cubicBezTo>
                  <a:lnTo>
                    <a:pt x="410" y="218"/>
                  </a:lnTo>
                  <a:cubicBezTo>
                    <a:pt x="433" y="218"/>
                    <a:pt x="462" y="208"/>
                    <a:pt x="485" y="198"/>
                  </a:cubicBezTo>
                  <a:cubicBezTo>
                    <a:pt x="524" y="176"/>
                    <a:pt x="566" y="156"/>
                    <a:pt x="596" y="124"/>
                  </a:cubicBezTo>
                  <a:cubicBezTo>
                    <a:pt x="618" y="94"/>
                    <a:pt x="638" y="74"/>
                    <a:pt x="648" y="52"/>
                  </a:cubicBezTo>
                  <a:cubicBezTo>
                    <a:pt x="658" y="32"/>
                    <a:pt x="670" y="22"/>
                    <a:pt x="670" y="22"/>
                  </a:cubicBezTo>
                  <a:cubicBezTo>
                    <a:pt x="670" y="12"/>
                    <a:pt x="670" y="0"/>
                    <a:pt x="658" y="0"/>
                  </a:cubicBezTo>
                  <a:cubicBezTo>
                    <a:pt x="658" y="0"/>
                    <a:pt x="648" y="0"/>
                    <a:pt x="648" y="12"/>
                  </a:cubicBezTo>
                  <a:cubicBezTo>
                    <a:pt x="648" y="12"/>
                    <a:pt x="638" y="22"/>
                    <a:pt x="628" y="32"/>
                  </a:cubicBezTo>
                  <a:cubicBezTo>
                    <a:pt x="618" y="52"/>
                    <a:pt x="596" y="74"/>
                    <a:pt x="566" y="94"/>
                  </a:cubicBezTo>
                  <a:cubicBezTo>
                    <a:pt x="546" y="124"/>
                    <a:pt x="504" y="146"/>
                    <a:pt x="462" y="156"/>
                  </a:cubicBezTo>
                  <a:cubicBezTo>
                    <a:pt x="443" y="166"/>
                    <a:pt x="423" y="166"/>
                    <a:pt x="401" y="176"/>
                  </a:cubicBezTo>
                  <a:lnTo>
                    <a:pt x="299" y="176"/>
                  </a:lnTo>
                  <a:cubicBezTo>
                    <a:pt x="287" y="176"/>
                    <a:pt x="277" y="176"/>
                    <a:pt x="267" y="166"/>
                  </a:cubicBezTo>
                  <a:cubicBezTo>
                    <a:pt x="237" y="166"/>
                    <a:pt x="215" y="166"/>
                    <a:pt x="195" y="156"/>
                  </a:cubicBezTo>
                  <a:cubicBezTo>
                    <a:pt x="176" y="146"/>
                    <a:pt x="153" y="136"/>
                    <a:pt x="144" y="124"/>
                  </a:cubicBezTo>
                  <a:cubicBezTo>
                    <a:pt x="124" y="114"/>
                    <a:pt x="114" y="104"/>
                    <a:pt x="92" y="94"/>
                  </a:cubicBezTo>
                  <a:cubicBezTo>
                    <a:pt x="72" y="74"/>
                    <a:pt x="52" y="52"/>
                    <a:pt x="40" y="32"/>
                  </a:cubicBezTo>
                  <a:cubicBezTo>
                    <a:pt x="30" y="22"/>
                    <a:pt x="30" y="22"/>
                    <a:pt x="30" y="12"/>
                  </a:cubicBezTo>
                  <a:cubicBezTo>
                    <a:pt x="20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841;p67">
              <a:extLst>
                <a:ext uri="{FF2B5EF4-FFF2-40B4-BE49-F238E27FC236}">
                  <a16:creationId xmlns:a16="http://schemas.microsoft.com/office/drawing/2014/main" id="{0D07A000-BC3B-4E97-98D1-7E008A6C636C}"/>
                </a:ext>
              </a:extLst>
            </p:cNvPr>
            <p:cNvSpPr/>
            <p:nvPr/>
          </p:nvSpPr>
          <p:spPr>
            <a:xfrm>
              <a:off x="7852256" y="3446451"/>
              <a:ext cx="160528" cy="101895"/>
            </a:xfrm>
            <a:custGeom>
              <a:avLst/>
              <a:gdLst/>
              <a:ahLst/>
              <a:cxnLst/>
              <a:rect l="l" t="t" r="r" b="b"/>
              <a:pathLst>
                <a:path w="1013" h="643" extrusionOk="0">
                  <a:moveTo>
                    <a:pt x="702" y="1"/>
                  </a:moveTo>
                  <a:cubicBezTo>
                    <a:pt x="456" y="1"/>
                    <a:pt x="66" y="478"/>
                    <a:pt x="66" y="478"/>
                  </a:cubicBezTo>
                  <a:cubicBezTo>
                    <a:pt x="0" y="606"/>
                    <a:pt x="54" y="643"/>
                    <a:pt x="136" y="643"/>
                  </a:cubicBezTo>
                  <a:cubicBezTo>
                    <a:pt x="220" y="643"/>
                    <a:pt x="334" y="603"/>
                    <a:pt x="375" y="582"/>
                  </a:cubicBezTo>
                  <a:cubicBezTo>
                    <a:pt x="457" y="540"/>
                    <a:pt x="1013" y="191"/>
                    <a:pt x="788" y="26"/>
                  </a:cubicBezTo>
                  <a:cubicBezTo>
                    <a:pt x="762" y="9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842;p67">
              <a:extLst>
                <a:ext uri="{FF2B5EF4-FFF2-40B4-BE49-F238E27FC236}">
                  <a16:creationId xmlns:a16="http://schemas.microsoft.com/office/drawing/2014/main" id="{3C48970E-2A95-40A4-B0F2-F0B3B51747C6}"/>
                </a:ext>
              </a:extLst>
            </p:cNvPr>
            <p:cNvSpPr/>
            <p:nvPr/>
          </p:nvSpPr>
          <p:spPr>
            <a:xfrm>
              <a:off x="8143359" y="3436943"/>
              <a:ext cx="167025" cy="95556"/>
            </a:xfrm>
            <a:custGeom>
              <a:avLst/>
              <a:gdLst/>
              <a:ahLst/>
              <a:cxnLst/>
              <a:rect l="l" t="t" r="r" b="b"/>
              <a:pathLst>
                <a:path w="1054" h="603" extrusionOk="0">
                  <a:moveTo>
                    <a:pt x="326" y="1"/>
                  </a:moveTo>
                  <a:cubicBezTo>
                    <a:pt x="289" y="1"/>
                    <a:pt x="254" y="11"/>
                    <a:pt x="226" y="34"/>
                  </a:cubicBezTo>
                  <a:cubicBezTo>
                    <a:pt x="1" y="209"/>
                    <a:pt x="586" y="518"/>
                    <a:pt x="668" y="560"/>
                  </a:cubicBezTo>
                  <a:cubicBezTo>
                    <a:pt x="712" y="574"/>
                    <a:pt x="816" y="603"/>
                    <a:pt x="898" y="603"/>
                  </a:cubicBezTo>
                  <a:cubicBezTo>
                    <a:pt x="990" y="603"/>
                    <a:pt x="1054" y="567"/>
                    <a:pt x="977" y="437"/>
                  </a:cubicBezTo>
                  <a:cubicBezTo>
                    <a:pt x="977" y="437"/>
                    <a:pt x="575" y="1"/>
                    <a:pt x="32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843;p67">
              <a:extLst>
                <a:ext uri="{FF2B5EF4-FFF2-40B4-BE49-F238E27FC236}">
                  <a16:creationId xmlns:a16="http://schemas.microsoft.com/office/drawing/2014/main" id="{BF6A89AC-FF7E-4056-A458-E6DC1E1325BD}"/>
                </a:ext>
              </a:extLst>
            </p:cNvPr>
            <p:cNvSpPr/>
            <p:nvPr/>
          </p:nvSpPr>
          <p:spPr>
            <a:xfrm>
              <a:off x="8063175" y="3479887"/>
              <a:ext cx="78441" cy="168134"/>
            </a:xfrm>
            <a:custGeom>
              <a:avLst/>
              <a:gdLst/>
              <a:ahLst/>
              <a:cxnLst/>
              <a:rect l="l" t="t" r="r" b="b"/>
              <a:pathLst>
                <a:path w="495" h="1061" extrusionOk="0">
                  <a:moveTo>
                    <a:pt x="42" y="0"/>
                  </a:moveTo>
                  <a:cubicBezTo>
                    <a:pt x="32" y="0"/>
                    <a:pt x="32" y="0"/>
                    <a:pt x="32" y="10"/>
                  </a:cubicBezTo>
                  <a:cubicBezTo>
                    <a:pt x="32" y="10"/>
                    <a:pt x="32" y="32"/>
                    <a:pt x="23" y="72"/>
                  </a:cubicBezTo>
                  <a:cubicBezTo>
                    <a:pt x="23" y="124"/>
                    <a:pt x="13" y="185"/>
                    <a:pt x="13" y="257"/>
                  </a:cubicBezTo>
                  <a:cubicBezTo>
                    <a:pt x="13" y="341"/>
                    <a:pt x="0" y="423"/>
                    <a:pt x="13" y="514"/>
                  </a:cubicBezTo>
                  <a:cubicBezTo>
                    <a:pt x="13" y="546"/>
                    <a:pt x="23" y="566"/>
                    <a:pt x="23" y="598"/>
                  </a:cubicBezTo>
                  <a:cubicBezTo>
                    <a:pt x="32" y="618"/>
                    <a:pt x="32" y="638"/>
                    <a:pt x="42" y="670"/>
                  </a:cubicBezTo>
                  <a:cubicBezTo>
                    <a:pt x="52" y="680"/>
                    <a:pt x="62" y="690"/>
                    <a:pt x="84" y="699"/>
                  </a:cubicBezTo>
                  <a:cubicBezTo>
                    <a:pt x="84" y="712"/>
                    <a:pt x="84" y="712"/>
                    <a:pt x="94" y="712"/>
                  </a:cubicBezTo>
                  <a:lnTo>
                    <a:pt x="124" y="712"/>
                  </a:lnTo>
                  <a:cubicBezTo>
                    <a:pt x="156" y="712"/>
                    <a:pt x="176" y="699"/>
                    <a:pt x="208" y="690"/>
                  </a:cubicBezTo>
                  <a:cubicBezTo>
                    <a:pt x="247" y="680"/>
                    <a:pt x="299" y="650"/>
                    <a:pt x="341" y="650"/>
                  </a:cubicBezTo>
                  <a:cubicBezTo>
                    <a:pt x="347" y="646"/>
                    <a:pt x="353" y="645"/>
                    <a:pt x="360" y="645"/>
                  </a:cubicBezTo>
                  <a:cubicBezTo>
                    <a:pt x="374" y="645"/>
                    <a:pt x="389" y="653"/>
                    <a:pt x="403" y="660"/>
                  </a:cubicBezTo>
                  <a:cubicBezTo>
                    <a:pt x="413" y="660"/>
                    <a:pt x="423" y="680"/>
                    <a:pt x="433" y="699"/>
                  </a:cubicBezTo>
                  <a:cubicBezTo>
                    <a:pt x="455" y="741"/>
                    <a:pt x="455" y="793"/>
                    <a:pt x="445" y="823"/>
                  </a:cubicBezTo>
                  <a:cubicBezTo>
                    <a:pt x="433" y="865"/>
                    <a:pt x="413" y="897"/>
                    <a:pt x="393" y="927"/>
                  </a:cubicBezTo>
                  <a:cubicBezTo>
                    <a:pt x="341" y="979"/>
                    <a:pt x="280" y="1008"/>
                    <a:pt x="247" y="1021"/>
                  </a:cubicBezTo>
                  <a:lnTo>
                    <a:pt x="186" y="1050"/>
                  </a:lnTo>
                  <a:cubicBezTo>
                    <a:pt x="176" y="1050"/>
                    <a:pt x="176" y="1050"/>
                    <a:pt x="176" y="1060"/>
                  </a:cubicBezTo>
                  <a:lnTo>
                    <a:pt x="186" y="1060"/>
                  </a:lnTo>
                  <a:cubicBezTo>
                    <a:pt x="186" y="1060"/>
                    <a:pt x="208" y="1060"/>
                    <a:pt x="247" y="1040"/>
                  </a:cubicBezTo>
                  <a:cubicBezTo>
                    <a:pt x="289" y="1031"/>
                    <a:pt x="351" y="998"/>
                    <a:pt x="413" y="947"/>
                  </a:cubicBezTo>
                  <a:cubicBezTo>
                    <a:pt x="445" y="917"/>
                    <a:pt x="465" y="875"/>
                    <a:pt x="475" y="835"/>
                  </a:cubicBezTo>
                  <a:cubicBezTo>
                    <a:pt x="495" y="783"/>
                    <a:pt x="485" y="741"/>
                    <a:pt x="475" y="690"/>
                  </a:cubicBezTo>
                  <a:cubicBezTo>
                    <a:pt x="465" y="670"/>
                    <a:pt x="445" y="638"/>
                    <a:pt x="423" y="618"/>
                  </a:cubicBezTo>
                  <a:cubicBezTo>
                    <a:pt x="393" y="608"/>
                    <a:pt x="361" y="608"/>
                    <a:pt x="341" y="608"/>
                  </a:cubicBezTo>
                  <a:cubicBezTo>
                    <a:pt x="280" y="618"/>
                    <a:pt x="238" y="638"/>
                    <a:pt x="186" y="660"/>
                  </a:cubicBezTo>
                  <a:cubicBezTo>
                    <a:pt x="166" y="660"/>
                    <a:pt x="146" y="670"/>
                    <a:pt x="124" y="670"/>
                  </a:cubicBezTo>
                  <a:lnTo>
                    <a:pt x="94" y="670"/>
                  </a:lnTo>
                  <a:cubicBezTo>
                    <a:pt x="94" y="670"/>
                    <a:pt x="84" y="660"/>
                    <a:pt x="84" y="650"/>
                  </a:cubicBezTo>
                  <a:cubicBezTo>
                    <a:pt x="62" y="608"/>
                    <a:pt x="52" y="566"/>
                    <a:pt x="52" y="514"/>
                  </a:cubicBezTo>
                  <a:cubicBezTo>
                    <a:pt x="42" y="423"/>
                    <a:pt x="42" y="341"/>
                    <a:pt x="42" y="257"/>
                  </a:cubicBezTo>
                  <a:cubicBezTo>
                    <a:pt x="42" y="114"/>
                    <a:pt x="52" y="10"/>
                    <a:pt x="52" y="10"/>
                  </a:cubicBezTo>
                  <a:cubicBezTo>
                    <a:pt x="52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844;p67">
              <a:extLst>
                <a:ext uri="{FF2B5EF4-FFF2-40B4-BE49-F238E27FC236}">
                  <a16:creationId xmlns:a16="http://schemas.microsoft.com/office/drawing/2014/main" id="{8E9BC335-304E-4149-8901-695C11F3D0D5}"/>
                </a:ext>
              </a:extLst>
            </p:cNvPr>
            <p:cNvSpPr/>
            <p:nvPr/>
          </p:nvSpPr>
          <p:spPr>
            <a:xfrm>
              <a:off x="8157938" y="3543432"/>
              <a:ext cx="124239" cy="70518"/>
            </a:xfrm>
            <a:custGeom>
              <a:avLst/>
              <a:gdLst/>
              <a:ahLst/>
              <a:cxnLst/>
              <a:rect l="l" t="t" r="r" b="b"/>
              <a:pathLst>
                <a:path w="784" h="445" extrusionOk="0">
                  <a:moveTo>
                    <a:pt x="424" y="0"/>
                  </a:moveTo>
                  <a:cubicBezTo>
                    <a:pt x="413" y="0"/>
                    <a:pt x="402" y="1"/>
                    <a:pt x="391" y="2"/>
                  </a:cubicBezTo>
                  <a:cubicBezTo>
                    <a:pt x="289" y="2"/>
                    <a:pt x="176" y="51"/>
                    <a:pt x="104" y="135"/>
                  </a:cubicBezTo>
                  <a:cubicBezTo>
                    <a:pt x="32" y="207"/>
                    <a:pt x="0" y="331"/>
                    <a:pt x="32" y="422"/>
                  </a:cubicBezTo>
                  <a:cubicBezTo>
                    <a:pt x="32" y="434"/>
                    <a:pt x="42" y="444"/>
                    <a:pt x="42" y="444"/>
                  </a:cubicBezTo>
                  <a:cubicBezTo>
                    <a:pt x="52" y="434"/>
                    <a:pt x="62" y="434"/>
                    <a:pt x="52" y="422"/>
                  </a:cubicBezTo>
                  <a:cubicBezTo>
                    <a:pt x="42" y="331"/>
                    <a:pt x="82" y="227"/>
                    <a:pt x="144" y="165"/>
                  </a:cubicBezTo>
                  <a:cubicBezTo>
                    <a:pt x="205" y="93"/>
                    <a:pt x="299" y="64"/>
                    <a:pt x="391" y="64"/>
                  </a:cubicBezTo>
                  <a:cubicBezTo>
                    <a:pt x="485" y="64"/>
                    <a:pt x="576" y="93"/>
                    <a:pt x="638" y="165"/>
                  </a:cubicBezTo>
                  <a:cubicBezTo>
                    <a:pt x="700" y="227"/>
                    <a:pt x="732" y="321"/>
                    <a:pt x="722" y="422"/>
                  </a:cubicBezTo>
                  <a:lnTo>
                    <a:pt x="732" y="434"/>
                  </a:lnTo>
                  <a:cubicBezTo>
                    <a:pt x="742" y="434"/>
                    <a:pt x="751" y="434"/>
                    <a:pt x="751" y="422"/>
                  </a:cubicBezTo>
                  <a:cubicBezTo>
                    <a:pt x="784" y="321"/>
                    <a:pt x="751" y="207"/>
                    <a:pt x="680" y="125"/>
                  </a:cubicBezTo>
                  <a:cubicBezTo>
                    <a:pt x="615" y="50"/>
                    <a:pt x="52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845;p67">
              <a:extLst>
                <a:ext uri="{FF2B5EF4-FFF2-40B4-BE49-F238E27FC236}">
                  <a16:creationId xmlns:a16="http://schemas.microsoft.com/office/drawing/2014/main" id="{80FE8EAE-0B89-47FE-B0A5-66D1A009A9B4}"/>
                </a:ext>
              </a:extLst>
            </p:cNvPr>
            <p:cNvSpPr/>
            <p:nvPr/>
          </p:nvSpPr>
          <p:spPr>
            <a:xfrm>
              <a:off x="8273777" y="3592557"/>
              <a:ext cx="32644" cy="9983"/>
            </a:xfrm>
            <a:custGeom>
              <a:avLst/>
              <a:gdLst/>
              <a:ahLst/>
              <a:cxnLst/>
              <a:rect l="l" t="t" r="r" b="b"/>
              <a:pathLst>
                <a:path w="206" h="63" extrusionOk="0">
                  <a:moveTo>
                    <a:pt x="186" y="1"/>
                  </a:moveTo>
                  <a:lnTo>
                    <a:pt x="20" y="11"/>
                  </a:lnTo>
                  <a:cubicBezTo>
                    <a:pt x="11" y="11"/>
                    <a:pt x="1" y="21"/>
                    <a:pt x="1" y="40"/>
                  </a:cubicBezTo>
                  <a:cubicBezTo>
                    <a:pt x="1" y="50"/>
                    <a:pt x="20" y="63"/>
                    <a:pt x="30" y="63"/>
                  </a:cubicBezTo>
                  <a:lnTo>
                    <a:pt x="186" y="30"/>
                  </a:lnTo>
                  <a:cubicBezTo>
                    <a:pt x="196" y="30"/>
                    <a:pt x="206" y="21"/>
                    <a:pt x="206" y="11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846;p67">
              <a:extLst>
                <a:ext uri="{FF2B5EF4-FFF2-40B4-BE49-F238E27FC236}">
                  <a16:creationId xmlns:a16="http://schemas.microsoft.com/office/drawing/2014/main" id="{79BA5C4C-BF69-46F2-BFBA-741E9D7F5DB9}"/>
                </a:ext>
              </a:extLst>
            </p:cNvPr>
            <p:cNvSpPr/>
            <p:nvPr/>
          </p:nvSpPr>
          <p:spPr>
            <a:xfrm>
              <a:off x="8270607" y="3576077"/>
              <a:ext cx="32803" cy="16639"/>
            </a:xfrm>
            <a:custGeom>
              <a:avLst/>
              <a:gdLst/>
              <a:ahLst/>
              <a:cxnLst/>
              <a:rect l="l" t="t" r="r" b="b"/>
              <a:pathLst>
                <a:path w="207" h="105" extrusionOk="0">
                  <a:moveTo>
                    <a:pt x="174" y="1"/>
                  </a:moveTo>
                  <a:lnTo>
                    <a:pt x="21" y="53"/>
                  </a:lnTo>
                  <a:cubicBezTo>
                    <a:pt x="11" y="53"/>
                    <a:pt x="1" y="73"/>
                    <a:pt x="11" y="83"/>
                  </a:cubicBezTo>
                  <a:cubicBezTo>
                    <a:pt x="11" y="92"/>
                    <a:pt x="31" y="105"/>
                    <a:pt x="40" y="105"/>
                  </a:cubicBezTo>
                  <a:lnTo>
                    <a:pt x="186" y="43"/>
                  </a:lnTo>
                  <a:cubicBezTo>
                    <a:pt x="196" y="31"/>
                    <a:pt x="206" y="31"/>
                    <a:pt x="206" y="21"/>
                  </a:cubicBezTo>
                  <a:cubicBezTo>
                    <a:pt x="196" y="11"/>
                    <a:pt x="186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847;p67">
              <a:extLst>
                <a:ext uri="{FF2B5EF4-FFF2-40B4-BE49-F238E27FC236}">
                  <a16:creationId xmlns:a16="http://schemas.microsoft.com/office/drawing/2014/main" id="{13CC66EB-AD5F-46A3-9010-8F31F625695A}"/>
                </a:ext>
              </a:extLst>
            </p:cNvPr>
            <p:cNvSpPr/>
            <p:nvPr/>
          </p:nvSpPr>
          <p:spPr>
            <a:xfrm>
              <a:off x="8267121" y="3559121"/>
              <a:ext cx="31060" cy="20918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75" y="0"/>
                  </a:moveTo>
                  <a:cubicBezTo>
                    <a:pt x="172" y="0"/>
                    <a:pt x="169" y="1"/>
                    <a:pt x="166" y="4"/>
                  </a:cubicBezTo>
                  <a:lnTo>
                    <a:pt x="23" y="76"/>
                  </a:lnTo>
                  <a:lnTo>
                    <a:pt x="23" y="88"/>
                  </a:lnTo>
                  <a:cubicBezTo>
                    <a:pt x="11" y="88"/>
                    <a:pt x="1" y="108"/>
                    <a:pt x="11" y="118"/>
                  </a:cubicBezTo>
                  <a:cubicBezTo>
                    <a:pt x="19" y="125"/>
                    <a:pt x="32" y="132"/>
                    <a:pt x="42" y="132"/>
                  </a:cubicBezTo>
                  <a:cubicBezTo>
                    <a:pt x="46" y="132"/>
                    <a:pt x="50" y="131"/>
                    <a:pt x="53" y="128"/>
                  </a:cubicBezTo>
                  <a:lnTo>
                    <a:pt x="186" y="36"/>
                  </a:lnTo>
                  <a:cubicBezTo>
                    <a:pt x="186" y="26"/>
                    <a:pt x="196" y="14"/>
                    <a:pt x="186" y="14"/>
                  </a:cubicBezTo>
                  <a:cubicBezTo>
                    <a:pt x="186" y="7"/>
                    <a:pt x="181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848;p67">
              <a:extLst>
                <a:ext uri="{FF2B5EF4-FFF2-40B4-BE49-F238E27FC236}">
                  <a16:creationId xmlns:a16="http://schemas.microsoft.com/office/drawing/2014/main" id="{9A53F97D-9DFD-4412-A987-799B70C9A5CF}"/>
                </a:ext>
              </a:extLst>
            </p:cNvPr>
            <p:cNvSpPr/>
            <p:nvPr/>
          </p:nvSpPr>
          <p:spPr>
            <a:xfrm>
              <a:off x="7895200" y="3545176"/>
              <a:ext cx="125823" cy="71786"/>
            </a:xfrm>
            <a:custGeom>
              <a:avLst/>
              <a:gdLst/>
              <a:ahLst/>
              <a:cxnLst/>
              <a:rect l="l" t="t" r="r" b="b"/>
              <a:pathLst>
                <a:path w="794" h="453" extrusionOk="0">
                  <a:moveTo>
                    <a:pt x="403" y="1"/>
                  </a:moveTo>
                  <a:cubicBezTo>
                    <a:pt x="289" y="1"/>
                    <a:pt x="176" y="53"/>
                    <a:pt x="104" y="134"/>
                  </a:cubicBezTo>
                  <a:cubicBezTo>
                    <a:pt x="32" y="216"/>
                    <a:pt x="0" y="339"/>
                    <a:pt x="32" y="443"/>
                  </a:cubicBezTo>
                  <a:cubicBezTo>
                    <a:pt x="32" y="453"/>
                    <a:pt x="42" y="453"/>
                    <a:pt x="42" y="453"/>
                  </a:cubicBezTo>
                  <a:cubicBezTo>
                    <a:pt x="52" y="453"/>
                    <a:pt x="62" y="443"/>
                    <a:pt x="62" y="433"/>
                  </a:cubicBezTo>
                  <a:cubicBezTo>
                    <a:pt x="52" y="339"/>
                    <a:pt x="84" y="238"/>
                    <a:pt x="146" y="176"/>
                  </a:cubicBezTo>
                  <a:cubicBezTo>
                    <a:pt x="208" y="102"/>
                    <a:pt x="299" y="63"/>
                    <a:pt x="403" y="63"/>
                  </a:cubicBezTo>
                  <a:cubicBezTo>
                    <a:pt x="494" y="63"/>
                    <a:pt x="588" y="102"/>
                    <a:pt x="650" y="176"/>
                  </a:cubicBezTo>
                  <a:cubicBezTo>
                    <a:pt x="722" y="248"/>
                    <a:pt x="751" y="339"/>
                    <a:pt x="742" y="443"/>
                  </a:cubicBezTo>
                  <a:cubicBezTo>
                    <a:pt x="742" y="443"/>
                    <a:pt x="742" y="453"/>
                    <a:pt x="751" y="453"/>
                  </a:cubicBezTo>
                  <a:cubicBezTo>
                    <a:pt x="764" y="453"/>
                    <a:pt x="774" y="453"/>
                    <a:pt x="774" y="443"/>
                  </a:cubicBezTo>
                  <a:cubicBezTo>
                    <a:pt x="793" y="339"/>
                    <a:pt x="764" y="226"/>
                    <a:pt x="690" y="144"/>
                  </a:cubicBezTo>
                  <a:cubicBezTo>
                    <a:pt x="618" y="53"/>
                    <a:pt x="504" y="1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849;p67">
              <a:extLst>
                <a:ext uri="{FF2B5EF4-FFF2-40B4-BE49-F238E27FC236}">
                  <a16:creationId xmlns:a16="http://schemas.microsoft.com/office/drawing/2014/main" id="{C5511ECD-041A-4F89-8EF7-2C11917C20AD}"/>
                </a:ext>
              </a:extLst>
            </p:cNvPr>
            <p:cNvSpPr/>
            <p:nvPr/>
          </p:nvSpPr>
          <p:spPr>
            <a:xfrm>
              <a:off x="7869370" y="3595726"/>
              <a:ext cx="34229" cy="9983"/>
            </a:xfrm>
            <a:custGeom>
              <a:avLst/>
              <a:gdLst/>
              <a:ahLst/>
              <a:cxnLst/>
              <a:rect l="l" t="t" r="r" b="b"/>
              <a:pathLst>
                <a:path w="216" h="63" extrusionOk="0">
                  <a:moveTo>
                    <a:pt x="20" y="1"/>
                  </a:moveTo>
                  <a:cubicBezTo>
                    <a:pt x="10" y="1"/>
                    <a:pt x="10" y="10"/>
                    <a:pt x="10" y="20"/>
                  </a:cubicBezTo>
                  <a:cubicBezTo>
                    <a:pt x="0" y="30"/>
                    <a:pt x="10" y="43"/>
                    <a:pt x="20" y="43"/>
                  </a:cubicBezTo>
                  <a:lnTo>
                    <a:pt x="185" y="62"/>
                  </a:lnTo>
                  <a:cubicBezTo>
                    <a:pt x="205" y="62"/>
                    <a:pt x="215" y="52"/>
                    <a:pt x="215" y="43"/>
                  </a:cubicBezTo>
                  <a:cubicBezTo>
                    <a:pt x="215" y="20"/>
                    <a:pt x="205" y="10"/>
                    <a:pt x="185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850;p67">
              <a:extLst>
                <a:ext uri="{FF2B5EF4-FFF2-40B4-BE49-F238E27FC236}">
                  <a16:creationId xmlns:a16="http://schemas.microsoft.com/office/drawing/2014/main" id="{5F0BFDF8-AEE1-4E28-A0F5-6186ECC676B9}"/>
                </a:ext>
              </a:extLst>
            </p:cNvPr>
            <p:cNvSpPr/>
            <p:nvPr/>
          </p:nvSpPr>
          <p:spPr>
            <a:xfrm>
              <a:off x="7873966" y="3580197"/>
              <a:ext cx="32644" cy="15688"/>
            </a:xfrm>
            <a:custGeom>
              <a:avLst/>
              <a:gdLst/>
              <a:ahLst/>
              <a:cxnLst/>
              <a:rect l="l" t="t" r="r" b="b"/>
              <a:pathLst>
                <a:path w="206" h="99" extrusionOk="0">
                  <a:moveTo>
                    <a:pt x="12" y="1"/>
                  </a:moveTo>
                  <a:cubicBezTo>
                    <a:pt x="6" y="1"/>
                    <a:pt x="1" y="8"/>
                    <a:pt x="1" y="17"/>
                  </a:cubicBezTo>
                  <a:cubicBezTo>
                    <a:pt x="1" y="27"/>
                    <a:pt x="1" y="37"/>
                    <a:pt x="11" y="37"/>
                  </a:cubicBezTo>
                  <a:lnTo>
                    <a:pt x="166" y="99"/>
                  </a:lnTo>
                  <a:cubicBezTo>
                    <a:pt x="186" y="99"/>
                    <a:pt x="196" y="99"/>
                    <a:pt x="196" y="79"/>
                  </a:cubicBezTo>
                  <a:cubicBezTo>
                    <a:pt x="206" y="66"/>
                    <a:pt x="196" y="47"/>
                    <a:pt x="186" y="47"/>
                  </a:cubicBezTo>
                  <a:lnTo>
                    <a:pt x="21" y="5"/>
                  </a:ln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851;p67">
              <a:extLst>
                <a:ext uri="{FF2B5EF4-FFF2-40B4-BE49-F238E27FC236}">
                  <a16:creationId xmlns:a16="http://schemas.microsoft.com/office/drawing/2014/main" id="{2C51F8E4-1706-4833-8AE6-425DAB47804A}"/>
                </a:ext>
              </a:extLst>
            </p:cNvPr>
            <p:cNvSpPr/>
            <p:nvPr/>
          </p:nvSpPr>
          <p:spPr>
            <a:xfrm>
              <a:off x="7879037" y="3562290"/>
              <a:ext cx="31218" cy="21393"/>
            </a:xfrm>
            <a:custGeom>
              <a:avLst/>
              <a:gdLst/>
              <a:ahLst/>
              <a:cxnLst/>
              <a:rect l="l" t="t" r="r" b="b"/>
              <a:pathLst>
                <a:path w="197" h="135" extrusionOk="0">
                  <a:moveTo>
                    <a:pt x="21" y="1"/>
                  </a:moveTo>
                  <a:cubicBezTo>
                    <a:pt x="14" y="1"/>
                    <a:pt x="7" y="6"/>
                    <a:pt x="1" y="6"/>
                  </a:cubicBezTo>
                  <a:cubicBezTo>
                    <a:pt x="1" y="16"/>
                    <a:pt x="1" y="26"/>
                    <a:pt x="11" y="36"/>
                  </a:cubicBezTo>
                  <a:lnTo>
                    <a:pt x="144" y="130"/>
                  </a:lnTo>
                  <a:cubicBezTo>
                    <a:pt x="150" y="133"/>
                    <a:pt x="155" y="134"/>
                    <a:pt x="159" y="134"/>
                  </a:cubicBezTo>
                  <a:cubicBezTo>
                    <a:pt x="170" y="134"/>
                    <a:pt x="177" y="126"/>
                    <a:pt x="186" y="118"/>
                  </a:cubicBezTo>
                  <a:cubicBezTo>
                    <a:pt x="196" y="108"/>
                    <a:pt x="186" y="88"/>
                    <a:pt x="174" y="88"/>
                  </a:cubicBezTo>
                  <a:lnTo>
                    <a:pt x="31" y="6"/>
                  </a:ln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852;p67">
              <a:extLst>
                <a:ext uri="{FF2B5EF4-FFF2-40B4-BE49-F238E27FC236}">
                  <a16:creationId xmlns:a16="http://schemas.microsoft.com/office/drawing/2014/main" id="{099866F4-9E0E-4DB9-81FA-374B9758C46D}"/>
                </a:ext>
              </a:extLst>
            </p:cNvPr>
            <p:cNvSpPr/>
            <p:nvPr/>
          </p:nvSpPr>
          <p:spPr>
            <a:xfrm>
              <a:off x="7872381" y="4613873"/>
              <a:ext cx="176374" cy="318044"/>
            </a:xfrm>
            <a:custGeom>
              <a:avLst/>
              <a:gdLst/>
              <a:ahLst/>
              <a:cxnLst/>
              <a:rect l="l" t="t" r="r" b="b"/>
              <a:pathLst>
                <a:path w="1113" h="2007" extrusionOk="0">
                  <a:moveTo>
                    <a:pt x="1" y="0"/>
                  </a:moveTo>
                  <a:lnTo>
                    <a:pt x="53" y="371"/>
                  </a:lnTo>
                  <a:lnTo>
                    <a:pt x="166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853;p67">
              <a:extLst>
                <a:ext uri="{FF2B5EF4-FFF2-40B4-BE49-F238E27FC236}">
                  <a16:creationId xmlns:a16="http://schemas.microsoft.com/office/drawing/2014/main" id="{EC5A357E-B279-4C3B-AD01-434D6F2C5967}"/>
                </a:ext>
              </a:extLst>
            </p:cNvPr>
            <p:cNvSpPr/>
            <p:nvPr/>
          </p:nvSpPr>
          <p:spPr>
            <a:xfrm>
              <a:off x="7898686" y="4750947"/>
              <a:ext cx="148484" cy="88266"/>
            </a:xfrm>
            <a:custGeom>
              <a:avLst/>
              <a:gdLst/>
              <a:ahLst/>
              <a:cxnLst/>
              <a:rect l="l" t="t" r="r" b="b"/>
              <a:pathLst>
                <a:path w="937" h="557" extrusionOk="0">
                  <a:moveTo>
                    <a:pt x="804" y="0"/>
                  </a:moveTo>
                  <a:lnTo>
                    <a:pt x="791" y="413"/>
                  </a:lnTo>
                  <a:lnTo>
                    <a:pt x="0" y="433"/>
                  </a:lnTo>
                  <a:lnTo>
                    <a:pt x="20" y="556"/>
                  </a:lnTo>
                  <a:lnTo>
                    <a:pt x="937" y="556"/>
                  </a:lnTo>
                  <a:lnTo>
                    <a:pt x="937" y="10"/>
                  </a:lnTo>
                  <a:cubicBezTo>
                    <a:pt x="895" y="10"/>
                    <a:pt x="843" y="10"/>
                    <a:pt x="804" y="0"/>
                  </a:cubicBez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854;p67">
              <a:extLst>
                <a:ext uri="{FF2B5EF4-FFF2-40B4-BE49-F238E27FC236}">
                  <a16:creationId xmlns:a16="http://schemas.microsoft.com/office/drawing/2014/main" id="{A8147ADF-0518-4D7D-8D3F-A9075B8709C8}"/>
                </a:ext>
              </a:extLst>
            </p:cNvPr>
            <p:cNvSpPr/>
            <p:nvPr/>
          </p:nvSpPr>
          <p:spPr>
            <a:xfrm>
              <a:off x="7820404" y="4839054"/>
              <a:ext cx="246417" cy="175265"/>
            </a:xfrm>
            <a:custGeom>
              <a:avLst/>
              <a:gdLst/>
              <a:ahLst/>
              <a:cxnLst/>
              <a:rect l="l" t="t" r="r" b="b"/>
              <a:pathLst>
                <a:path w="1555" h="1106" extrusionOk="0">
                  <a:moveTo>
                    <a:pt x="472" y="0"/>
                  </a:moveTo>
                  <a:lnTo>
                    <a:pt x="534" y="546"/>
                  </a:lnTo>
                  <a:lnTo>
                    <a:pt x="494" y="608"/>
                  </a:lnTo>
                  <a:lnTo>
                    <a:pt x="359" y="699"/>
                  </a:lnTo>
                  <a:lnTo>
                    <a:pt x="10" y="855"/>
                  </a:lnTo>
                  <a:cubicBezTo>
                    <a:pt x="10" y="855"/>
                    <a:pt x="0" y="1040"/>
                    <a:pt x="205" y="1092"/>
                  </a:cubicBezTo>
                  <a:cubicBezTo>
                    <a:pt x="246" y="1102"/>
                    <a:pt x="320" y="1106"/>
                    <a:pt x="414" y="1106"/>
                  </a:cubicBezTo>
                  <a:cubicBezTo>
                    <a:pt x="800" y="1106"/>
                    <a:pt x="1513" y="1040"/>
                    <a:pt x="1513" y="1040"/>
                  </a:cubicBezTo>
                  <a:cubicBezTo>
                    <a:pt x="1555" y="885"/>
                    <a:pt x="1471" y="670"/>
                    <a:pt x="1471" y="670"/>
                  </a:cubicBezTo>
                  <a:lnTo>
                    <a:pt x="1461" y="586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855;p67">
              <a:extLst>
                <a:ext uri="{FF2B5EF4-FFF2-40B4-BE49-F238E27FC236}">
                  <a16:creationId xmlns:a16="http://schemas.microsoft.com/office/drawing/2014/main" id="{8E95367D-9419-463D-B8B9-BADABCF27A28}"/>
                </a:ext>
              </a:extLst>
            </p:cNvPr>
            <p:cNvSpPr/>
            <p:nvPr/>
          </p:nvSpPr>
          <p:spPr>
            <a:xfrm>
              <a:off x="7779203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742" y="0"/>
                  </a:moveTo>
                  <a:lnTo>
                    <a:pt x="703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7" y="249"/>
                    <a:pt x="1052" y="250"/>
                    <a:pt x="1029" y="250"/>
                  </a:cubicBezTo>
                  <a:cubicBezTo>
                    <a:pt x="737" y="250"/>
                    <a:pt x="631" y="92"/>
                    <a:pt x="631" y="92"/>
                  </a:cubicBezTo>
                  <a:cubicBezTo>
                    <a:pt x="631" y="92"/>
                    <a:pt x="495" y="143"/>
                    <a:pt x="362" y="205"/>
                  </a:cubicBezTo>
                  <a:cubicBezTo>
                    <a:pt x="280" y="247"/>
                    <a:pt x="198" y="277"/>
                    <a:pt x="137" y="309"/>
                  </a:cubicBezTo>
                  <a:cubicBezTo>
                    <a:pt x="1" y="381"/>
                    <a:pt x="13" y="472"/>
                    <a:pt x="13" y="472"/>
                  </a:cubicBezTo>
                  <a:cubicBezTo>
                    <a:pt x="150" y="537"/>
                    <a:pt x="391" y="559"/>
                    <a:pt x="652" y="559"/>
                  </a:cubicBezTo>
                  <a:cubicBezTo>
                    <a:pt x="1173" y="559"/>
                    <a:pt x="1773" y="472"/>
                    <a:pt x="1773" y="472"/>
                  </a:cubicBezTo>
                  <a:cubicBezTo>
                    <a:pt x="1815" y="410"/>
                    <a:pt x="1805" y="329"/>
                    <a:pt x="1792" y="257"/>
                  </a:cubicBezTo>
                  <a:cubicBezTo>
                    <a:pt x="1773" y="143"/>
                    <a:pt x="1731" y="50"/>
                    <a:pt x="1731" y="50"/>
                  </a:cubicBezTo>
                  <a:cubicBezTo>
                    <a:pt x="1731" y="50"/>
                    <a:pt x="1701" y="124"/>
                    <a:pt x="1249" y="225"/>
                  </a:cubicBezTo>
                  <a:cubicBezTo>
                    <a:pt x="1217" y="225"/>
                    <a:pt x="1187" y="235"/>
                    <a:pt x="1165" y="235"/>
                  </a:cubicBezTo>
                  <a:cubicBezTo>
                    <a:pt x="1103" y="185"/>
                    <a:pt x="898" y="3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856;p67">
              <a:extLst>
                <a:ext uri="{FF2B5EF4-FFF2-40B4-BE49-F238E27FC236}">
                  <a16:creationId xmlns:a16="http://schemas.microsoft.com/office/drawing/2014/main" id="{304FC34C-169B-47C3-9C51-2F1AECDD9159}"/>
                </a:ext>
              </a:extLst>
            </p:cNvPr>
            <p:cNvSpPr/>
            <p:nvPr/>
          </p:nvSpPr>
          <p:spPr>
            <a:xfrm>
              <a:off x="7781263" y="4966303"/>
              <a:ext cx="283974" cy="5578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49" y="0"/>
                  </a:moveTo>
                  <a:cubicBezTo>
                    <a:pt x="267" y="42"/>
                    <a:pt x="185" y="72"/>
                    <a:pt x="124" y="104"/>
                  </a:cubicBezTo>
                  <a:cubicBezTo>
                    <a:pt x="10" y="166"/>
                    <a:pt x="0" y="247"/>
                    <a:pt x="0" y="267"/>
                  </a:cubicBezTo>
                  <a:cubicBezTo>
                    <a:pt x="134" y="329"/>
                    <a:pt x="381" y="351"/>
                    <a:pt x="638" y="351"/>
                  </a:cubicBezTo>
                  <a:cubicBezTo>
                    <a:pt x="1162" y="351"/>
                    <a:pt x="1760" y="267"/>
                    <a:pt x="1760" y="267"/>
                  </a:cubicBezTo>
                  <a:cubicBezTo>
                    <a:pt x="1779" y="228"/>
                    <a:pt x="1792" y="186"/>
                    <a:pt x="1792" y="134"/>
                  </a:cubicBezTo>
                  <a:cubicBezTo>
                    <a:pt x="1792" y="104"/>
                    <a:pt x="1792" y="72"/>
                    <a:pt x="1779" y="52"/>
                  </a:cubicBezTo>
                  <a:cubicBezTo>
                    <a:pt x="1512" y="166"/>
                    <a:pt x="1213" y="195"/>
                    <a:pt x="927" y="195"/>
                  </a:cubicBezTo>
                  <a:lnTo>
                    <a:pt x="875" y="195"/>
                  </a:lnTo>
                  <a:cubicBezTo>
                    <a:pt x="823" y="195"/>
                    <a:pt x="761" y="195"/>
                    <a:pt x="699" y="186"/>
                  </a:cubicBezTo>
                  <a:cubicBezTo>
                    <a:pt x="596" y="166"/>
                    <a:pt x="504" y="114"/>
                    <a:pt x="420" y="62"/>
                  </a:cubicBezTo>
                  <a:cubicBezTo>
                    <a:pt x="400" y="42"/>
                    <a:pt x="371" y="20"/>
                    <a:pt x="349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857;p67">
              <a:extLst>
                <a:ext uri="{FF2B5EF4-FFF2-40B4-BE49-F238E27FC236}">
                  <a16:creationId xmlns:a16="http://schemas.microsoft.com/office/drawing/2014/main" id="{CDD13C31-84BB-42C6-8A93-BEC787910939}"/>
                </a:ext>
              </a:extLst>
            </p:cNvPr>
            <p:cNvSpPr/>
            <p:nvPr/>
          </p:nvSpPr>
          <p:spPr>
            <a:xfrm>
              <a:off x="8127037" y="4613873"/>
              <a:ext cx="174790" cy="318044"/>
            </a:xfrm>
            <a:custGeom>
              <a:avLst/>
              <a:gdLst/>
              <a:ahLst/>
              <a:cxnLst/>
              <a:rect l="l" t="t" r="r" b="b"/>
              <a:pathLst>
                <a:path w="1103" h="2007" extrusionOk="0">
                  <a:moveTo>
                    <a:pt x="0" y="0"/>
                  </a:moveTo>
                  <a:lnTo>
                    <a:pt x="10" y="1997"/>
                  </a:lnTo>
                  <a:lnTo>
                    <a:pt x="855" y="2007"/>
                  </a:lnTo>
                  <a:lnTo>
                    <a:pt x="937" y="1298"/>
                  </a:lnTo>
                  <a:lnTo>
                    <a:pt x="1060" y="391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858;p67">
              <a:extLst>
                <a:ext uri="{FF2B5EF4-FFF2-40B4-BE49-F238E27FC236}">
                  <a16:creationId xmlns:a16="http://schemas.microsoft.com/office/drawing/2014/main" id="{3EAEA929-97A7-41FA-AD3F-A723AD658259}"/>
                </a:ext>
              </a:extLst>
            </p:cNvPr>
            <p:cNvSpPr/>
            <p:nvPr/>
          </p:nvSpPr>
          <p:spPr>
            <a:xfrm>
              <a:off x="8127037" y="4749362"/>
              <a:ext cx="148484" cy="89851"/>
            </a:xfrm>
            <a:custGeom>
              <a:avLst/>
              <a:gdLst/>
              <a:ahLst/>
              <a:cxnLst/>
              <a:rect l="l" t="t" r="r" b="b"/>
              <a:pathLst>
                <a:path w="937" h="567" extrusionOk="0">
                  <a:moveTo>
                    <a:pt x="257" y="0"/>
                  </a:moveTo>
                  <a:cubicBezTo>
                    <a:pt x="176" y="10"/>
                    <a:pt x="92" y="20"/>
                    <a:pt x="0" y="20"/>
                  </a:cubicBezTo>
                  <a:lnTo>
                    <a:pt x="10" y="566"/>
                  </a:lnTo>
                  <a:lnTo>
                    <a:pt x="927" y="566"/>
                  </a:lnTo>
                  <a:lnTo>
                    <a:pt x="937" y="443"/>
                  </a:lnTo>
                  <a:lnTo>
                    <a:pt x="267" y="42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E9E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859;p67">
              <a:extLst>
                <a:ext uri="{FF2B5EF4-FFF2-40B4-BE49-F238E27FC236}">
                  <a16:creationId xmlns:a16="http://schemas.microsoft.com/office/drawing/2014/main" id="{4710E8D0-D969-4D12-8552-D7A865C9AD48}"/>
                </a:ext>
              </a:extLst>
            </p:cNvPr>
            <p:cNvSpPr/>
            <p:nvPr/>
          </p:nvSpPr>
          <p:spPr>
            <a:xfrm>
              <a:off x="8110556" y="4839054"/>
              <a:ext cx="244832" cy="175265"/>
            </a:xfrm>
            <a:custGeom>
              <a:avLst/>
              <a:gdLst/>
              <a:ahLst/>
              <a:cxnLst/>
              <a:rect l="l" t="t" r="r" b="b"/>
              <a:pathLst>
                <a:path w="1545" h="1106" extrusionOk="0">
                  <a:moveTo>
                    <a:pt x="84" y="0"/>
                  </a:moveTo>
                  <a:lnTo>
                    <a:pt x="94" y="586"/>
                  </a:lnTo>
                  <a:lnTo>
                    <a:pt x="72" y="670"/>
                  </a:lnTo>
                  <a:cubicBezTo>
                    <a:pt x="72" y="670"/>
                    <a:pt x="0" y="885"/>
                    <a:pt x="32" y="1040"/>
                  </a:cubicBezTo>
                  <a:cubicBezTo>
                    <a:pt x="32" y="1040"/>
                    <a:pt x="751" y="1106"/>
                    <a:pt x="1134" y="1106"/>
                  </a:cubicBezTo>
                  <a:cubicBezTo>
                    <a:pt x="1228" y="1106"/>
                    <a:pt x="1301" y="1102"/>
                    <a:pt x="1340" y="1092"/>
                  </a:cubicBezTo>
                  <a:cubicBezTo>
                    <a:pt x="1545" y="1040"/>
                    <a:pt x="1545" y="855"/>
                    <a:pt x="1545" y="855"/>
                  </a:cubicBezTo>
                  <a:lnTo>
                    <a:pt x="1184" y="699"/>
                  </a:lnTo>
                  <a:lnTo>
                    <a:pt x="1060" y="608"/>
                  </a:lnTo>
                  <a:lnTo>
                    <a:pt x="1011" y="54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860;p67">
              <a:extLst>
                <a:ext uri="{FF2B5EF4-FFF2-40B4-BE49-F238E27FC236}">
                  <a16:creationId xmlns:a16="http://schemas.microsoft.com/office/drawing/2014/main" id="{49B09C0D-56B7-4FCF-863A-3F1C2039BD2E}"/>
                </a:ext>
              </a:extLst>
            </p:cNvPr>
            <p:cNvSpPr/>
            <p:nvPr/>
          </p:nvSpPr>
          <p:spPr>
            <a:xfrm>
              <a:off x="8110556" y="4933817"/>
              <a:ext cx="287619" cy="88583"/>
            </a:xfrm>
            <a:custGeom>
              <a:avLst/>
              <a:gdLst/>
              <a:ahLst/>
              <a:cxnLst/>
              <a:rect l="l" t="t" r="r" b="b"/>
              <a:pathLst>
                <a:path w="1815" h="559" extrusionOk="0">
                  <a:moveTo>
                    <a:pt x="1073" y="0"/>
                  </a:moveTo>
                  <a:cubicBezTo>
                    <a:pt x="917" y="30"/>
                    <a:pt x="712" y="185"/>
                    <a:pt x="650" y="235"/>
                  </a:cubicBezTo>
                  <a:cubicBezTo>
                    <a:pt x="618" y="235"/>
                    <a:pt x="598" y="225"/>
                    <a:pt x="566" y="225"/>
                  </a:cubicBezTo>
                  <a:cubicBezTo>
                    <a:pt x="104" y="124"/>
                    <a:pt x="84" y="50"/>
                    <a:pt x="84" y="50"/>
                  </a:cubicBezTo>
                  <a:cubicBezTo>
                    <a:pt x="84" y="50"/>
                    <a:pt x="23" y="163"/>
                    <a:pt x="10" y="287"/>
                  </a:cubicBezTo>
                  <a:cubicBezTo>
                    <a:pt x="0" y="358"/>
                    <a:pt x="10" y="420"/>
                    <a:pt x="32" y="472"/>
                  </a:cubicBezTo>
                  <a:cubicBezTo>
                    <a:pt x="32" y="472"/>
                    <a:pt x="636" y="559"/>
                    <a:pt x="1161" y="559"/>
                  </a:cubicBezTo>
                  <a:cubicBezTo>
                    <a:pt x="1423" y="559"/>
                    <a:pt x="1665" y="537"/>
                    <a:pt x="1802" y="472"/>
                  </a:cubicBezTo>
                  <a:cubicBezTo>
                    <a:pt x="1802" y="472"/>
                    <a:pt x="1814" y="381"/>
                    <a:pt x="1668" y="309"/>
                  </a:cubicBezTo>
                  <a:cubicBezTo>
                    <a:pt x="1597" y="267"/>
                    <a:pt x="1483" y="215"/>
                    <a:pt x="1382" y="173"/>
                  </a:cubicBezTo>
                  <a:cubicBezTo>
                    <a:pt x="1268" y="134"/>
                    <a:pt x="1184" y="92"/>
                    <a:pt x="1184" y="92"/>
                  </a:cubicBezTo>
                  <a:cubicBezTo>
                    <a:pt x="1184" y="92"/>
                    <a:pt x="1078" y="250"/>
                    <a:pt x="786" y="250"/>
                  </a:cubicBezTo>
                  <a:cubicBezTo>
                    <a:pt x="762" y="250"/>
                    <a:pt x="738" y="249"/>
                    <a:pt x="712" y="247"/>
                  </a:cubicBezTo>
                  <a:cubicBezTo>
                    <a:pt x="803" y="185"/>
                    <a:pt x="979" y="72"/>
                    <a:pt x="1102" y="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861;p67">
              <a:extLst>
                <a:ext uri="{FF2B5EF4-FFF2-40B4-BE49-F238E27FC236}">
                  <a16:creationId xmlns:a16="http://schemas.microsoft.com/office/drawing/2014/main" id="{B3A35204-A071-45CC-AB7C-097795BC8878}"/>
                </a:ext>
              </a:extLst>
            </p:cNvPr>
            <p:cNvSpPr/>
            <p:nvPr/>
          </p:nvSpPr>
          <p:spPr>
            <a:xfrm>
              <a:off x="8112141" y="4961232"/>
              <a:ext cx="283974" cy="60852"/>
            </a:xfrm>
            <a:custGeom>
              <a:avLst/>
              <a:gdLst/>
              <a:ahLst/>
              <a:cxnLst/>
              <a:rect l="l" t="t" r="r" b="b"/>
              <a:pathLst>
                <a:path w="1792" h="384" extrusionOk="0">
                  <a:moveTo>
                    <a:pt x="1372" y="0"/>
                  </a:moveTo>
                  <a:cubicBezTo>
                    <a:pt x="1339" y="32"/>
                    <a:pt x="1297" y="62"/>
                    <a:pt x="1268" y="94"/>
                  </a:cubicBezTo>
                  <a:cubicBezTo>
                    <a:pt x="1174" y="146"/>
                    <a:pt x="1082" y="198"/>
                    <a:pt x="989" y="218"/>
                  </a:cubicBezTo>
                  <a:cubicBezTo>
                    <a:pt x="927" y="227"/>
                    <a:pt x="865" y="227"/>
                    <a:pt x="803" y="227"/>
                  </a:cubicBezTo>
                  <a:lnTo>
                    <a:pt x="764" y="227"/>
                  </a:lnTo>
                  <a:cubicBezTo>
                    <a:pt x="507" y="227"/>
                    <a:pt x="237" y="208"/>
                    <a:pt x="0" y="114"/>
                  </a:cubicBezTo>
                  <a:lnTo>
                    <a:pt x="0" y="166"/>
                  </a:lnTo>
                  <a:cubicBezTo>
                    <a:pt x="0" y="218"/>
                    <a:pt x="0" y="260"/>
                    <a:pt x="22" y="299"/>
                  </a:cubicBezTo>
                  <a:cubicBezTo>
                    <a:pt x="22" y="299"/>
                    <a:pt x="630" y="383"/>
                    <a:pt x="1144" y="383"/>
                  </a:cubicBezTo>
                  <a:cubicBezTo>
                    <a:pt x="1411" y="383"/>
                    <a:pt x="1648" y="361"/>
                    <a:pt x="1792" y="299"/>
                  </a:cubicBezTo>
                  <a:cubicBezTo>
                    <a:pt x="1792" y="279"/>
                    <a:pt x="1782" y="198"/>
                    <a:pt x="1658" y="136"/>
                  </a:cubicBezTo>
                  <a:cubicBezTo>
                    <a:pt x="1587" y="94"/>
                    <a:pt x="1473" y="42"/>
                    <a:pt x="1372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862;p67">
              <a:extLst>
                <a:ext uri="{FF2B5EF4-FFF2-40B4-BE49-F238E27FC236}">
                  <a16:creationId xmlns:a16="http://schemas.microsoft.com/office/drawing/2014/main" id="{B6837671-4688-4233-812E-38315C7A5692}"/>
                </a:ext>
              </a:extLst>
            </p:cNvPr>
            <p:cNvSpPr/>
            <p:nvPr/>
          </p:nvSpPr>
          <p:spPr>
            <a:xfrm>
              <a:off x="7627550" y="4044503"/>
              <a:ext cx="293957" cy="486337"/>
            </a:xfrm>
            <a:custGeom>
              <a:avLst/>
              <a:gdLst/>
              <a:ahLst/>
              <a:cxnLst/>
              <a:rect l="l" t="t" r="r" b="b"/>
              <a:pathLst>
                <a:path w="1855" h="3069" extrusionOk="0">
                  <a:moveTo>
                    <a:pt x="990" y="0"/>
                  </a:moveTo>
                  <a:cubicBezTo>
                    <a:pt x="980" y="52"/>
                    <a:pt x="970" y="92"/>
                    <a:pt x="948" y="134"/>
                  </a:cubicBezTo>
                  <a:cubicBezTo>
                    <a:pt x="918" y="247"/>
                    <a:pt x="990" y="371"/>
                    <a:pt x="948" y="485"/>
                  </a:cubicBezTo>
                  <a:cubicBezTo>
                    <a:pt x="805" y="967"/>
                    <a:pt x="557" y="1441"/>
                    <a:pt x="424" y="1925"/>
                  </a:cubicBezTo>
                  <a:lnTo>
                    <a:pt x="402" y="1987"/>
                  </a:lnTo>
                  <a:cubicBezTo>
                    <a:pt x="402" y="1987"/>
                    <a:pt x="43" y="2387"/>
                    <a:pt x="11" y="2501"/>
                  </a:cubicBezTo>
                  <a:cubicBezTo>
                    <a:pt x="0" y="2529"/>
                    <a:pt x="9" y="2539"/>
                    <a:pt x="29" y="2539"/>
                  </a:cubicBezTo>
                  <a:cubicBezTo>
                    <a:pt x="83" y="2539"/>
                    <a:pt x="216" y="2462"/>
                    <a:pt x="216" y="2462"/>
                  </a:cubicBezTo>
                  <a:lnTo>
                    <a:pt x="216" y="2462"/>
                  </a:lnTo>
                  <a:cubicBezTo>
                    <a:pt x="216" y="2462"/>
                    <a:pt x="31" y="2738"/>
                    <a:pt x="43" y="2790"/>
                  </a:cubicBezTo>
                  <a:cubicBezTo>
                    <a:pt x="45" y="2801"/>
                    <a:pt x="52" y="2805"/>
                    <a:pt x="63" y="2805"/>
                  </a:cubicBezTo>
                  <a:cubicBezTo>
                    <a:pt x="118" y="2805"/>
                    <a:pt x="270" y="2691"/>
                    <a:pt x="330" y="2605"/>
                  </a:cubicBezTo>
                  <a:lnTo>
                    <a:pt x="330" y="2605"/>
                  </a:lnTo>
                  <a:cubicBezTo>
                    <a:pt x="320" y="2625"/>
                    <a:pt x="187" y="2943"/>
                    <a:pt x="239" y="2985"/>
                  </a:cubicBezTo>
                  <a:cubicBezTo>
                    <a:pt x="242" y="2988"/>
                    <a:pt x="246" y="2990"/>
                    <a:pt x="251" y="2990"/>
                  </a:cubicBezTo>
                  <a:cubicBezTo>
                    <a:pt x="317" y="2990"/>
                    <a:pt x="496" y="2738"/>
                    <a:pt x="496" y="2738"/>
                  </a:cubicBezTo>
                  <a:lnTo>
                    <a:pt x="496" y="2738"/>
                  </a:lnTo>
                  <a:cubicBezTo>
                    <a:pt x="496" y="2738"/>
                    <a:pt x="414" y="3047"/>
                    <a:pt x="476" y="3067"/>
                  </a:cubicBezTo>
                  <a:cubicBezTo>
                    <a:pt x="478" y="3068"/>
                    <a:pt x="480" y="3069"/>
                    <a:pt x="483" y="3069"/>
                  </a:cubicBezTo>
                  <a:cubicBezTo>
                    <a:pt x="551" y="3069"/>
                    <a:pt x="733" y="2657"/>
                    <a:pt x="733" y="2657"/>
                  </a:cubicBezTo>
                  <a:cubicBezTo>
                    <a:pt x="733" y="2657"/>
                    <a:pt x="810" y="2794"/>
                    <a:pt x="870" y="2794"/>
                  </a:cubicBezTo>
                  <a:cubicBezTo>
                    <a:pt x="876" y="2794"/>
                    <a:pt x="881" y="2793"/>
                    <a:pt x="886" y="2790"/>
                  </a:cubicBezTo>
                  <a:cubicBezTo>
                    <a:pt x="948" y="2758"/>
                    <a:pt x="896" y="2234"/>
                    <a:pt x="896" y="2234"/>
                  </a:cubicBezTo>
                  <a:lnTo>
                    <a:pt x="1247" y="1616"/>
                  </a:lnTo>
                  <a:lnTo>
                    <a:pt x="1855" y="514"/>
                  </a:lnTo>
                  <a:cubicBezTo>
                    <a:pt x="1566" y="339"/>
                    <a:pt x="1279" y="176"/>
                    <a:pt x="99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863;p67">
              <a:extLst>
                <a:ext uri="{FF2B5EF4-FFF2-40B4-BE49-F238E27FC236}">
                  <a16:creationId xmlns:a16="http://schemas.microsoft.com/office/drawing/2014/main" id="{2E0B45B9-0BA7-4364-95EC-C15BD9794764}"/>
                </a:ext>
              </a:extLst>
            </p:cNvPr>
            <p:cNvSpPr/>
            <p:nvPr/>
          </p:nvSpPr>
          <p:spPr>
            <a:xfrm>
              <a:off x="8255870" y="4029608"/>
              <a:ext cx="293957" cy="486654"/>
            </a:xfrm>
            <a:custGeom>
              <a:avLst/>
              <a:gdLst/>
              <a:ahLst/>
              <a:cxnLst/>
              <a:rect l="l" t="t" r="r" b="b"/>
              <a:pathLst>
                <a:path w="1855" h="3071" extrusionOk="0">
                  <a:moveTo>
                    <a:pt x="865" y="0"/>
                  </a:moveTo>
                  <a:cubicBezTo>
                    <a:pt x="576" y="176"/>
                    <a:pt x="289" y="341"/>
                    <a:pt x="0" y="517"/>
                  </a:cubicBezTo>
                  <a:lnTo>
                    <a:pt x="618" y="1607"/>
                  </a:lnTo>
                  <a:lnTo>
                    <a:pt x="959" y="2224"/>
                  </a:lnTo>
                  <a:cubicBezTo>
                    <a:pt x="959" y="2224"/>
                    <a:pt x="907" y="2751"/>
                    <a:pt x="969" y="2780"/>
                  </a:cubicBezTo>
                  <a:cubicBezTo>
                    <a:pt x="974" y="2783"/>
                    <a:pt x="981" y="2785"/>
                    <a:pt x="987" y="2785"/>
                  </a:cubicBezTo>
                  <a:cubicBezTo>
                    <a:pt x="1047" y="2785"/>
                    <a:pt x="1122" y="2657"/>
                    <a:pt x="1122" y="2657"/>
                  </a:cubicBezTo>
                  <a:cubicBezTo>
                    <a:pt x="1122" y="2657"/>
                    <a:pt x="1308" y="3070"/>
                    <a:pt x="1375" y="3070"/>
                  </a:cubicBezTo>
                  <a:cubicBezTo>
                    <a:pt x="1376" y="3070"/>
                    <a:pt x="1378" y="3070"/>
                    <a:pt x="1379" y="3070"/>
                  </a:cubicBezTo>
                  <a:cubicBezTo>
                    <a:pt x="1441" y="3037"/>
                    <a:pt x="1359" y="2729"/>
                    <a:pt x="1359" y="2728"/>
                  </a:cubicBezTo>
                  <a:lnTo>
                    <a:pt x="1359" y="2728"/>
                  </a:lnTo>
                  <a:cubicBezTo>
                    <a:pt x="1359" y="2729"/>
                    <a:pt x="1548" y="2980"/>
                    <a:pt x="1606" y="2980"/>
                  </a:cubicBezTo>
                  <a:cubicBezTo>
                    <a:pt x="1610" y="2980"/>
                    <a:pt x="1613" y="2978"/>
                    <a:pt x="1616" y="2976"/>
                  </a:cubicBezTo>
                  <a:cubicBezTo>
                    <a:pt x="1667" y="2946"/>
                    <a:pt x="1538" y="2626"/>
                    <a:pt x="1525" y="2606"/>
                  </a:cubicBezTo>
                  <a:lnTo>
                    <a:pt x="1525" y="2606"/>
                  </a:lnTo>
                  <a:cubicBezTo>
                    <a:pt x="1586" y="2693"/>
                    <a:pt x="1742" y="2802"/>
                    <a:pt x="1802" y="2802"/>
                  </a:cubicBezTo>
                  <a:cubicBezTo>
                    <a:pt x="1813" y="2802"/>
                    <a:pt x="1820" y="2798"/>
                    <a:pt x="1824" y="2790"/>
                  </a:cubicBezTo>
                  <a:cubicBezTo>
                    <a:pt x="1824" y="2729"/>
                    <a:pt x="1638" y="2452"/>
                    <a:pt x="1638" y="2452"/>
                  </a:cubicBezTo>
                  <a:lnTo>
                    <a:pt x="1638" y="2452"/>
                  </a:lnTo>
                  <a:cubicBezTo>
                    <a:pt x="1638" y="2452"/>
                    <a:pt x="1771" y="2534"/>
                    <a:pt x="1826" y="2534"/>
                  </a:cubicBezTo>
                  <a:cubicBezTo>
                    <a:pt x="1845" y="2534"/>
                    <a:pt x="1855" y="2523"/>
                    <a:pt x="1843" y="2494"/>
                  </a:cubicBezTo>
                  <a:cubicBezTo>
                    <a:pt x="1811" y="2390"/>
                    <a:pt x="1453" y="1987"/>
                    <a:pt x="1453" y="1987"/>
                  </a:cubicBezTo>
                  <a:lnTo>
                    <a:pt x="1431" y="1916"/>
                  </a:lnTo>
                  <a:cubicBezTo>
                    <a:pt x="1297" y="1431"/>
                    <a:pt x="1040" y="999"/>
                    <a:pt x="897" y="517"/>
                  </a:cubicBezTo>
                  <a:cubicBezTo>
                    <a:pt x="865" y="403"/>
                    <a:pt x="937" y="238"/>
                    <a:pt x="907" y="124"/>
                  </a:cubicBezTo>
                  <a:cubicBezTo>
                    <a:pt x="897" y="84"/>
                    <a:pt x="875" y="42"/>
                    <a:pt x="86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864;p67">
              <a:extLst>
                <a:ext uri="{FF2B5EF4-FFF2-40B4-BE49-F238E27FC236}">
                  <a16:creationId xmlns:a16="http://schemas.microsoft.com/office/drawing/2014/main" id="{CD48B4F3-E15E-412F-9914-0416C2E23B6B}"/>
                </a:ext>
              </a:extLst>
            </p:cNvPr>
            <p:cNvSpPr/>
            <p:nvPr/>
          </p:nvSpPr>
          <p:spPr>
            <a:xfrm>
              <a:off x="7952248" y="3918840"/>
              <a:ext cx="277477" cy="269078"/>
            </a:xfrm>
            <a:custGeom>
              <a:avLst/>
              <a:gdLst/>
              <a:ahLst/>
              <a:cxnLst/>
              <a:rect l="l" t="t" r="r" b="b"/>
              <a:pathLst>
                <a:path w="1751" h="1698" extrusionOk="0">
                  <a:moveTo>
                    <a:pt x="115" y="0"/>
                  </a:moveTo>
                  <a:lnTo>
                    <a:pt x="1" y="514"/>
                  </a:lnTo>
                  <a:lnTo>
                    <a:pt x="228" y="1451"/>
                  </a:lnTo>
                  <a:lnTo>
                    <a:pt x="671" y="1698"/>
                  </a:lnTo>
                  <a:lnTo>
                    <a:pt x="1380" y="1616"/>
                  </a:lnTo>
                  <a:lnTo>
                    <a:pt x="1597" y="1102"/>
                  </a:lnTo>
                  <a:lnTo>
                    <a:pt x="1750" y="227"/>
                  </a:lnTo>
                  <a:lnTo>
                    <a:pt x="1617" y="0"/>
                  </a:lnTo>
                  <a:cubicBezTo>
                    <a:pt x="1565" y="277"/>
                    <a:pt x="1464" y="475"/>
                    <a:pt x="1360" y="608"/>
                  </a:cubicBezTo>
                  <a:cubicBezTo>
                    <a:pt x="1246" y="751"/>
                    <a:pt x="1069" y="823"/>
                    <a:pt x="892" y="823"/>
                  </a:cubicBezTo>
                  <a:cubicBezTo>
                    <a:pt x="715" y="823"/>
                    <a:pt x="537" y="751"/>
                    <a:pt x="424" y="608"/>
                  </a:cubicBezTo>
                  <a:cubicBezTo>
                    <a:pt x="206" y="351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865;p67">
              <a:extLst>
                <a:ext uri="{FF2B5EF4-FFF2-40B4-BE49-F238E27FC236}">
                  <a16:creationId xmlns:a16="http://schemas.microsoft.com/office/drawing/2014/main" id="{CF01D3D7-464D-4274-ABE8-4541EC9A0110}"/>
                </a:ext>
              </a:extLst>
            </p:cNvPr>
            <p:cNvSpPr/>
            <p:nvPr/>
          </p:nvSpPr>
          <p:spPr>
            <a:xfrm>
              <a:off x="7684915" y="3911867"/>
              <a:ext cx="287143" cy="236909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48" y="1"/>
                  </a:moveTo>
                  <a:cubicBezTo>
                    <a:pt x="959" y="1"/>
                    <a:pt x="730" y="68"/>
                    <a:pt x="514" y="311"/>
                  </a:cubicBezTo>
                  <a:cubicBezTo>
                    <a:pt x="0" y="899"/>
                    <a:pt x="566" y="1248"/>
                    <a:pt x="566" y="1248"/>
                  </a:cubicBezTo>
                  <a:lnTo>
                    <a:pt x="423" y="1495"/>
                  </a:lnTo>
                  <a:lnTo>
                    <a:pt x="1461" y="1495"/>
                  </a:lnTo>
                  <a:lnTo>
                    <a:pt x="1369" y="1309"/>
                  </a:lnTo>
                  <a:lnTo>
                    <a:pt x="1668" y="1270"/>
                  </a:lnTo>
                  <a:lnTo>
                    <a:pt x="1812" y="776"/>
                  </a:lnTo>
                  <a:lnTo>
                    <a:pt x="1555" y="106"/>
                  </a:lnTo>
                  <a:cubicBezTo>
                    <a:pt x="1555" y="106"/>
                    <a:pt x="1383" y="1"/>
                    <a:pt x="114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866;p67">
              <a:extLst>
                <a:ext uri="{FF2B5EF4-FFF2-40B4-BE49-F238E27FC236}">
                  <a16:creationId xmlns:a16="http://schemas.microsoft.com/office/drawing/2014/main" id="{77D38360-55F0-4FCE-B1BD-EBBC039B6581}"/>
                </a:ext>
              </a:extLst>
            </p:cNvPr>
            <p:cNvSpPr/>
            <p:nvPr/>
          </p:nvSpPr>
          <p:spPr>
            <a:xfrm>
              <a:off x="8205319" y="3911867"/>
              <a:ext cx="298553" cy="236909"/>
            </a:xfrm>
            <a:custGeom>
              <a:avLst/>
              <a:gdLst/>
              <a:ahLst/>
              <a:cxnLst/>
              <a:rect l="l" t="t" r="r" b="b"/>
              <a:pathLst>
                <a:path w="1884" h="1495" extrusionOk="0">
                  <a:moveTo>
                    <a:pt x="690" y="1"/>
                  </a:moveTo>
                  <a:cubicBezTo>
                    <a:pt x="445" y="1"/>
                    <a:pt x="267" y="106"/>
                    <a:pt x="267" y="106"/>
                  </a:cubicBezTo>
                  <a:lnTo>
                    <a:pt x="0" y="785"/>
                  </a:lnTo>
                  <a:lnTo>
                    <a:pt x="144" y="1270"/>
                  </a:lnTo>
                  <a:lnTo>
                    <a:pt x="452" y="1309"/>
                  </a:lnTo>
                  <a:lnTo>
                    <a:pt x="361" y="1495"/>
                  </a:lnTo>
                  <a:lnTo>
                    <a:pt x="1431" y="1495"/>
                  </a:lnTo>
                  <a:lnTo>
                    <a:pt x="1298" y="1248"/>
                  </a:lnTo>
                  <a:cubicBezTo>
                    <a:pt x="1298" y="1248"/>
                    <a:pt x="1883" y="899"/>
                    <a:pt x="1349" y="311"/>
                  </a:cubicBezTo>
                  <a:cubicBezTo>
                    <a:pt x="1125" y="68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867;p67">
              <a:extLst>
                <a:ext uri="{FF2B5EF4-FFF2-40B4-BE49-F238E27FC236}">
                  <a16:creationId xmlns:a16="http://schemas.microsoft.com/office/drawing/2014/main" id="{5E65606F-0170-4195-97B2-86DCF3DDB6A0}"/>
                </a:ext>
              </a:extLst>
            </p:cNvPr>
            <p:cNvSpPr/>
            <p:nvPr/>
          </p:nvSpPr>
          <p:spPr>
            <a:xfrm>
              <a:off x="7666850" y="4509286"/>
              <a:ext cx="833856" cy="24340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91" y="248"/>
                  </a:lnTo>
                  <a:lnTo>
                    <a:pt x="1" y="804"/>
                  </a:lnTo>
                  <a:cubicBezTo>
                    <a:pt x="1" y="804"/>
                    <a:pt x="958" y="1536"/>
                    <a:pt x="2546" y="1536"/>
                  </a:cubicBezTo>
                  <a:cubicBezTo>
                    <a:pt x="2579" y="1536"/>
                    <a:pt x="2613" y="1536"/>
                    <a:pt x="2647" y="1535"/>
                  </a:cubicBezTo>
                  <a:cubicBezTo>
                    <a:pt x="2681" y="1536"/>
                    <a:pt x="2714" y="1536"/>
                    <a:pt x="2747" y="1536"/>
                  </a:cubicBezTo>
                  <a:cubicBezTo>
                    <a:pt x="4323" y="1536"/>
                    <a:pt x="5261" y="804"/>
                    <a:pt x="5261" y="804"/>
                  </a:cubicBezTo>
                  <a:lnTo>
                    <a:pt x="4901" y="248"/>
                  </a:lnTo>
                  <a:lnTo>
                    <a:pt x="4416" y="0"/>
                  </a:lnTo>
                  <a:lnTo>
                    <a:pt x="2709" y="248"/>
                  </a:lnTo>
                  <a:lnTo>
                    <a:pt x="2647" y="784"/>
                  </a:lnTo>
                  <a:lnTo>
                    <a:pt x="2585" y="2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868;p67">
              <a:extLst>
                <a:ext uri="{FF2B5EF4-FFF2-40B4-BE49-F238E27FC236}">
                  <a16:creationId xmlns:a16="http://schemas.microsoft.com/office/drawing/2014/main" id="{CB6CA174-D068-485B-A743-53E62CF74C6A}"/>
                </a:ext>
              </a:extLst>
            </p:cNvPr>
            <p:cNvSpPr/>
            <p:nvPr/>
          </p:nvSpPr>
          <p:spPr>
            <a:xfrm>
              <a:off x="7714231" y="4566492"/>
              <a:ext cx="758584" cy="27890"/>
            </a:xfrm>
            <a:custGeom>
              <a:avLst/>
              <a:gdLst/>
              <a:ahLst/>
              <a:cxnLst/>
              <a:rect l="l" t="t" r="r" b="b"/>
              <a:pathLst>
                <a:path w="4787" h="176" extrusionOk="0">
                  <a:moveTo>
                    <a:pt x="4673" y="0"/>
                  </a:moveTo>
                  <a:lnTo>
                    <a:pt x="4673" y="0"/>
                  </a:lnTo>
                  <a:lnTo>
                    <a:pt x="4787" y="176"/>
                  </a:lnTo>
                  <a:lnTo>
                    <a:pt x="4787" y="176"/>
                  </a:lnTo>
                  <a:lnTo>
                    <a:pt x="4673" y="0"/>
                  </a:lnTo>
                  <a:close/>
                  <a:moveTo>
                    <a:pt x="10" y="0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869;p67">
              <a:extLst>
                <a:ext uri="{FF2B5EF4-FFF2-40B4-BE49-F238E27FC236}">
                  <a16:creationId xmlns:a16="http://schemas.microsoft.com/office/drawing/2014/main" id="{AE5E6023-92C3-49FD-B5AC-EDC0DCBAC2EA}"/>
                </a:ext>
              </a:extLst>
            </p:cNvPr>
            <p:cNvSpPr/>
            <p:nvPr/>
          </p:nvSpPr>
          <p:spPr>
            <a:xfrm>
              <a:off x="7714231" y="4566492"/>
              <a:ext cx="758584" cy="110927"/>
            </a:xfrm>
            <a:custGeom>
              <a:avLst/>
              <a:gdLst/>
              <a:ahLst/>
              <a:cxnLst/>
              <a:rect l="l" t="t" r="r" b="b"/>
              <a:pathLst>
                <a:path w="4787" h="700" extrusionOk="0">
                  <a:moveTo>
                    <a:pt x="10" y="0"/>
                  </a:moveTo>
                  <a:lnTo>
                    <a:pt x="1" y="32"/>
                  </a:lnTo>
                  <a:cubicBezTo>
                    <a:pt x="411" y="279"/>
                    <a:pt x="1164" y="638"/>
                    <a:pt x="2215" y="680"/>
                  </a:cubicBezTo>
                  <a:cubicBezTo>
                    <a:pt x="2358" y="700"/>
                    <a:pt x="2501" y="700"/>
                    <a:pt x="2647" y="700"/>
                  </a:cubicBezTo>
                  <a:cubicBezTo>
                    <a:pt x="3759" y="700"/>
                    <a:pt x="4540" y="329"/>
                    <a:pt x="4787" y="176"/>
                  </a:cubicBezTo>
                  <a:lnTo>
                    <a:pt x="4673" y="0"/>
                  </a:lnTo>
                  <a:cubicBezTo>
                    <a:pt x="4377" y="176"/>
                    <a:pt x="3623" y="527"/>
                    <a:pt x="2491" y="527"/>
                  </a:cubicBezTo>
                  <a:lnTo>
                    <a:pt x="2202" y="527"/>
                  </a:lnTo>
                  <a:cubicBezTo>
                    <a:pt x="1061" y="527"/>
                    <a:pt x="309" y="176"/>
                    <a:pt x="10" y="0"/>
                  </a:cubicBez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870;p67">
              <a:extLst>
                <a:ext uri="{FF2B5EF4-FFF2-40B4-BE49-F238E27FC236}">
                  <a16:creationId xmlns:a16="http://schemas.microsoft.com/office/drawing/2014/main" id="{4429D3CD-EB45-4F45-96DC-01164C00F201}"/>
                </a:ext>
              </a:extLst>
            </p:cNvPr>
            <p:cNvSpPr/>
            <p:nvPr/>
          </p:nvSpPr>
          <p:spPr>
            <a:xfrm>
              <a:off x="7693155" y="4261444"/>
              <a:ext cx="786474" cy="388879"/>
            </a:xfrm>
            <a:custGeom>
              <a:avLst/>
              <a:gdLst/>
              <a:ahLst/>
              <a:cxnLst/>
              <a:rect l="l" t="t" r="r" b="b"/>
              <a:pathLst>
                <a:path w="4963" h="2454" extrusionOk="0">
                  <a:moveTo>
                    <a:pt x="1863" y="0"/>
                  </a:moveTo>
                  <a:lnTo>
                    <a:pt x="1359" y="186"/>
                  </a:lnTo>
                  <a:cubicBezTo>
                    <a:pt x="1359" y="186"/>
                    <a:pt x="618" y="546"/>
                    <a:pt x="0" y="1834"/>
                  </a:cubicBezTo>
                  <a:cubicBezTo>
                    <a:pt x="0" y="1834"/>
                    <a:pt x="825" y="2453"/>
                    <a:pt x="2342" y="2453"/>
                  </a:cubicBezTo>
                  <a:cubicBezTo>
                    <a:pt x="2388" y="2453"/>
                    <a:pt x="2434" y="2453"/>
                    <a:pt x="2481" y="2452"/>
                  </a:cubicBezTo>
                  <a:cubicBezTo>
                    <a:pt x="2528" y="2453"/>
                    <a:pt x="2574" y="2453"/>
                    <a:pt x="2620" y="2453"/>
                  </a:cubicBezTo>
                  <a:cubicBezTo>
                    <a:pt x="4138" y="2453"/>
                    <a:pt x="4962" y="1834"/>
                    <a:pt x="4962" y="1834"/>
                  </a:cubicBezTo>
                  <a:cubicBezTo>
                    <a:pt x="4292" y="475"/>
                    <a:pt x="3603" y="186"/>
                    <a:pt x="3603" y="186"/>
                  </a:cubicBezTo>
                  <a:lnTo>
                    <a:pt x="3089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871;p67">
              <a:extLst>
                <a:ext uri="{FF2B5EF4-FFF2-40B4-BE49-F238E27FC236}">
                  <a16:creationId xmlns:a16="http://schemas.microsoft.com/office/drawing/2014/main" id="{B830A6CC-D6EB-4BD9-B068-67C2DAD39DA1}"/>
                </a:ext>
              </a:extLst>
            </p:cNvPr>
            <p:cNvSpPr/>
            <p:nvPr/>
          </p:nvSpPr>
          <p:spPr>
            <a:xfrm>
              <a:off x="7693155" y="4287591"/>
              <a:ext cx="786474" cy="362415"/>
            </a:xfrm>
            <a:custGeom>
              <a:avLst/>
              <a:gdLst/>
              <a:ahLst/>
              <a:cxnLst/>
              <a:rect l="l" t="t" r="r" b="b"/>
              <a:pathLst>
                <a:path w="4963" h="2287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4087" y="742"/>
                    <a:pt x="3583" y="1822"/>
                    <a:pt x="2481" y="1916"/>
                  </a:cubicBezTo>
                  <a:cubicBezTo>
                    <a:pt x="2348" y="1916"/>
                    <a:pt x="2202" y="1926"/>
                    <a:pt x="2059" y="1926"/>
                  </a:cubicBezTo>
                  <a:lnTo>
                    <a:pt x="1769" y="1926"/>
                  </a:lnTo>
                  <a:cubicBezTo>
                    <a:pt x="1018" y="1926"/>
                    <a:pt x="433" y="1770"/>
                    <a:pt x="20" y="1617"/>
                  </a:cubicBezTo>
                  <a:cubicBezTo>
                    <a:pt x="20" y="1637"/>
                    <a:pt x="10" y="1647"/>
                    <a:pt x="0" y="1669"/>
                  </a:cubicBezTo>
                  <a:cubicBezTo>
                    <a:pt x="0" y="1669"/>
                    <a:pt x="823" y="2287"/>
                    <a:pt x="2335" y="2287"/>
                  </a:cubicBezTo>
                  <a:lnTo>
                    <a:pt x="2624" y="2287"/>
                  </a:lnTo>
                  <a:cubicBezTo>
                    <a:pt x="4139" y="2287"/>
                    <a:pt x="4962" y="1669"/>
                    <a:pt x="4962" y="1669"/>
                  </a:cubicBezTo>
                  <a:cubicBezTo>
                    <a:pt x="4848" y="1451"/>
                    <a:pt x="4745" y="1256"/>
                    <a:pt x="4633" y="1091"/>
                  </a:cubicBezTo>
                  <a:cubicBezTo>
                    <a:pt x="4591" y="1009"/>
                    <a:pt x="4539" y="937"/>
                    <a:pt x="4488" y="876"/>
                  </a:cubicBezTo>
                  <a:cubicBezTo>
                    <a:pt x="4003" y="186"/>
                    <a:pt x="3603" y="21"/>
                    <a:pt x="3603" y="21"/>
                  </a:cubicBezTo>
                  <a:lnTo>
                    <a:pt x="3551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872;p67">
              <a:extLst>
                <a:ext uri="{FF2B5EF4-FFF2-40B4-BE49-F238E27FC236}">
                  <a16:creationId xmlns:a16="http://schemas.microsoft.com/office/drawing/2014/main" id="{E0132A76-A25D-4940-8B2E-30E8FE7FF05E}"/>
                </a:ext>
              </a:extLst>
            </p:cNvPr>
            <p:cNvSpPr/>
            <p:nvPr/>
          </p:nvSpPr>
          <p:spPr>
            <a:xfrm>
              <a:off x="8161107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218" y="1"/>
                  </a:moveTo>
                  <a:lnTo>
                    <a:pt x="0" y="20"/>
                  </a:lnTo>
                  <a:lnTo>
                    <a:pt x="12" y="20"/>
                  </a:lnTo>
                  <a:cubicBezTo>
                    <a:pt x="237" y="20"/>
                    <a:pt x="484" y="814"/>
                    <a:pt x="484" y="814"/>
                  </a:cubicBezTo>
                  <a:cubicBezTo>
                    <a:pt x="556" y="268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873;p67">
              <a:extLst>
                <a:ext uri="{FF2B5EF4-FFF2-40B4-BE49-F238E27FC236}">
                  <a16:creationId xmlns:a16="http://schemas.microsoft.com/office/drawing/2014/main" id="{9440B948-923F-447C-AB1A-CF2D965D0645}"/>
                </a:ext>
              </a:extLst>
            </p:cNvPr>
            <p:cNvSpPr/>
            <p:nvPr/>
          </p:nvSpPr>
          <p:spPr>
            <a:xfrm>
              <a:off x="7953833" y="4297416"/>
              <a:ext cx="88266" cy="128993"/>
            </a:xfrm>
            <a:custGeom>
              <a:avLst/>
              <a:gdLst/>
              <a:ahLst/>
              <a:cxnLst/>
              <a:rect l="l" t="t" r="r" b="b"/>
              <a:pathLst>
                <a:path w="557" h="814" extrusionOk="0">
                  <a:moveTo>
                    <a:pt x="342" y="1"/>
                  </a:moveTo>
                  <a:cubicBezTo>
                    <a:pt x="342" y="1"/>
                    <a:pt x="1" y="268"/>
                    <a:pt x="73" y="814"/>
                  </a:cubicBezTo>
                  <a:cubicBezTo>
                    <a:pt x="73" y="814"/>
                    <a:pt x="320" y="20"/>
                    <a:pt x="547" y="20"/>
                  </a:cubicBezTo>
                  <a:lnTo>
                    <a:pt x="557" y="20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075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874;p67">
              <a:extLst>
                <a:ext uri="{FF2B5EF4-FFF2-40B4-BE49-F238E27FC236}">
                  <a16:creationId xmlns:a16="http://schemas.microsoft.com/office/drawing/2014/main" id="{5124E94D-8725-4527-8916-091826E336F1}"/>
                </a:ext>
              </a:extLst>
            </p:cNvPr>
            <p:cNvSpPr/>
            <p:nvPr/>
          </p:nvSpPr>
          <p:spPr>
            <a:xfrm>
              <a:off x="7898686" y="3918840"/>
              <a:ext cx="385076" cy="387295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4" y="0"/>
                  </a:moveTo>
                  <a:lnTo>
                    <a:pt x="10" y="1122"/>
                  </a:lnTo>
                  <a:cubicBezTo>
                    <a:pt x="0" y="1226"/>
                    <a:pt x="30" y="1339"/>
                    <a:pt x="102" y="1421"/>
                  </a:cubicBezTo>
                  <a:lnTo>
                    <a:pt x="297" y="1658"/>
                  </a:lnTo>
                  <a:lnTo>
                    <a:pt x="297" y="2306"/>
                  </a:lnTo>
                  <a:cubicBezTo>
                    <a:pt x="297" y="2306"/>
                    <a:pt x="729" y="2429"/>
                    <a:pt x="1112" y="2439"/>
                  </a:cubicBezTo>
                  <a:cubicBezTo>
                    <a:pt x="1161" y="2442"/>
                    <a:pt x="1208" y="2443"/>
                    <a:pt x="1255" y="2443"/>
                  </a:cubicBezTo>
                  <a:cubicBezTo>
                    <a:pt x="1738" y="2443"/>
                    <a:pt x="2140" y="2306"/>
                    <a:pt x="2140" y="2306"/>
                  </a:cubicBezTo>
                  <a:lnTo>
                    <a:pt x="2140" y="1658"/>
                  </a:lnTo>
                  <a:lnTo>
                    <a:pt x="2326" y="1421"/>
                  </a:lnTo>
                  <a:cubicBezTo>
                    <a:pt x="2397" y="1339"/>
                    <a:pt x="2429" y="1226"/>
                    <a:pt x="2420" y="1122"/>
                  </a:cubicBezTo>
                  <a:lnTo>
                    <a:pt x="2274" y="0"/>
                  </a:lnTo>
                  <a:lnTo>
                    <a:pt x="1955" y="0"/>
                  </a:lnTo>
                  <a:lnTo>
                    <a:pt x="1864" y="660"/>
                  </a:lnTo>
                  <a:cubicBezTo>
                    <a:pt x="1832" y="885"/>
                    <a:pt x="1678" y="1080"/>
                    <a:pt x="1461" y="1184"/>
                  </a:cubicBezTo>
                  <a:cubicBezTo>
                    <a:pt x="1347" y="1236"/>
                    <a:pt x="1276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36" y="1236"/>
                    <a:pt x="1214" y="1236"/>
                  </a:cubicBezTo>
                  <a:cubicBezTo>
                    <a:pt x="1204" y="1236"/>
                    <a:pt x="1194" y="1226"/>
                    <a:pt x="1194" y="1226"/>
                  </a:cubicBezTo>
                  <a:lnTo>
                    <a:pt x="1194" y="1246"/>
                  </a:lnTo>
                  <a:cubicBezTo>
                    <a:pt x="1152" y="1246"/>
                    <a:pt x="1090" y="1236"/>
                    <a:pt x="977" y="1184"/>
                  </a:cubicBezTo>
                  <a:cubicBezTo>
                    <a:pt x="752" y="1080"/>
                    <a:pt x="606" y="885"/>
                    <a:pt x="576" y="660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2875;p67">
              <a:extLst>
                <a:ext uri="{FF2B5EF4-FFF2-40B4-BE49-F238E27FC236}">
                  <a16:creationId xmlns:a16="http://schemas.microsoft.com/office/drawing/2014/main" id="{34B9C322-82F1-4D2B-9C99-C806338A0D12}"/>
                </a:ext>
              </a:extLst>
            </p:cNvPr>
            <p:cNvSpPr/>
            <p:nvPr/>
          </p:nvSpPr>
          <p:spPr>
            <a:xfrm>
              <a:off x="8016110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0"/>
                  </a:cubicBezTo>
                  <a:lnTo>
                    <a:pt x="40" y="1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2876;p67">
              <a:extLst>
                <a:ext uri="{FF2B5EF4-FFF2-40B4-BE49-F238E27FC236}">
                  <a16:creationId xmlns:a16="http://schemas.microsoft.com/office/drawing/2014/main" id="{62528E58-5E2E-4C0C-9734-15AC8600F0CD}"/>
                </a:ext>
              </a:extLst>
            </p:cNvPr>
            <p:cNvSpPr/>
            <p:nvPr/>
          </p:nvSpPr>
          <p:spPr>
            <a:xfrm>
              <a:off x="8019279" y="4170167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20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2877;p67">
              <a:extLst>
                <a:ext uri="{FF2B5EF4-FFF2-40B4-BE49-F238E27FC236}">
                  <a16:creationId xmlns:a16="http://schemas.microsoft.com/office/drawing/2014/main" id="{CE802C71-7294-4A8B-90BC-AAB6BA24AFFA}"/>
                </a:ext>
              </a:extLst>
            </p:cNvPr>
            <p:cNvSpPr/>
            <p:nvPr/>
          </p:nvSpPr>
          <p:spPr>
            <a:xfrm>
              <a:off x="8016110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30" y="1"/>
                  </a:moveTo>
                  <a:lnTo>
                    <a:pt x="1" y="40"/>
                  </a:lnTo>
                  <a:cubicBezTo>
                    <a:pt x="11" y="40"/>
                    <a:pt x="310" y="297"/>
                    <a:pt x="1051" y="297"/>
                  </a:cubicBezTo>
                  <a:lnTo>
                    <a:pt x="1051" y="248"/>
                  </a:lnTo>
                  <a:cubicBezTo>
                    <a:pt x="680" y="248"/>
                    <a:pt x="433" y="186"/>
                    <a:pt x="268" y="124"/>
                  </a:cubicBezTo>
                  <a:cubicBezTo>
                    <a:pt x="186" y="92"/>
                    <a:pt x="124" y="62"/>
                    <a:pt x="92" y="40"/>
                  </a:cubicBezTo>
                  <a:cubicBezTo>
                    <a:pt x="72" y="30"/>
                    <a:pt x="63" y="20"/>
                    <a:pt x="50" y="11"/>
                  </a:cubicBezTo>
                  <a:cubicBezTo>
                    <a:pt x="40" y="1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2878;p67">
              <a:extLst>
                <a:ext uri="{FF2B5EF4-FFF2-40B4-BE49-F238E27FC236}">
                  <a16:creationId xmlns:a16="http://schemas.microsoft.com/office/drawing/2014/main" id="{6FE7F3E2-2AD9-4E78-B0A4-4E4514711B08}"/>
                </a:ext>
              </a:extLst>
            </p:cNvPr>
            <p:cNvSpPr/>
            <p:nvPr/>
          </p:nvSpPr>
          <p:spPr>
            <a:xfrm>
              <a:off x="8019279" y="4209309"/>
              <a:ext cx="166549" cy="47223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019" y="1"/>
                  </a:moveTo>
                  <a:cubicBezTo>
                    <a:pt x="999" y="11"/>
                    <a:pt x="710" y="248"/>
                    <a:pt x="1" y="248"/>
                  </a:cubicBezTo>
                  <a:lnTo>
                    <a:pt x="1" y="297"/>
                  </a:lnTo>
                  <a:cubicBezTo>
                    <a:pt x="752" y="297"/>
                    <a:pt x="1041" y="40"/>
                    <a:pt x="1051" y="4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F66840-F6ED-430F-B993-391E99F2EC51}"/>
              </a:ext>
            </a:extLst>
          </p:cNvPr>
          <p:cNvGrpSpPr/>
          <p:nvPr/>
        </p:nvGrpSpPr>
        <p:grpSpPr>
          <a:xfrm>
            <a:off x="3979881" y="242909"/>
            <a:ext cx="6855113" cy="5460208"/>
            <a:chOff x="3203287" y="1160252"/>
            <a:chExt cx="5696678" cy="4537496"/>
          </a:xfrm>
        </p:grpSpPr>
        <p:grpSp>
          <p:nvGrpSpPr>
            <p:cNvPr id="91" name="组合 4">
              <a:extLst>
                <a:ext uri="{FF2B5EF4-FFF2-40B4-BE49-F238E27FC236}">
                  <a16:creationId xmlns:a16="http://schemas.microsoft.com/office/drawing/2014/main" id="{633D425F-568F-4A61-8E1A-100F0B5A84F9}"/>
                </a:ext>
              </a:extLst>
            </p:cNvPr>
            <p:cNvGrpSpPr/>
            <p:nvPr/>
          </p:nvGrpSpPr>
          <p:grpSpPr>
            <a:xfrm>
              <a:off x="3827252" y="1160252"/>
              <a:ext cx="4537496" cy="4537496"/>
              <a:chOff x="1411309" y="921917"/>
              <a:chExt cx="4537496" cy="4537496"/>
            </a:xfrm>
          </p:grpSpPr>
          <p:sp>
            <p:nvSpPr>
              <p:cNvPr id="100" name="椭圆 5">
                <a:extLst>
                  <a:ext uri="{FF2B5EF4-FFF2-40B4-BE49-F238E27FC236}">
                    <a16:creationId xmlns:a16="http://schemas.microsoft.com/office/drawing/2014/main" id="{6D7EAF77-4E4D-493D-A379-CF6B8543126A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5FAF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1" name="椭圆 7">
                <a:extLst>
                  <a:ext uri="{FF2B5EF4-FFF2-40B4-BE49-F238E27FC236}">
                    <a16:creationId xmlns:a16="http://schemas.microsoft.com/office/drawing/2014/main" id="{8FC44799-1555-4374-8425-4B9235490F7A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92" name="图片 9">
              <a:extLst>
                <a:ext uri="{FF2B5EF4-FFF2-40B4-BE49-F238E27FC236}">
                  <a16:creationId xmlns:a16="http://schemas.microsoft.com/office/drawing/2014/main" id="{B01C5F26-84E1-4948-99C2-EC422EF9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3287" y="2827901"/>
              <a:ext cx="388181" cy="438267"/>
            </a:xfrm>
            <a:prstGeom prst="rect">
              <a:avLst/>
            </a:prstGeom>
          </p:spPr>
        </p:pic>
        <p:pic>
          <p:nvPicPr>
            <p:cNvPr id="93" name="图片 10">
              <a:extLst>
                <a:ext uri="{FF2B5EF4-FFF2-40B4-BE49-F238E27FC236}">
                  <a16:creationId xmlns:a16="http://schemas.microsoft.com/office/drawing/2014/main" id="{AB99E08C-E9DD-4738-9AF7-F88277626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179" y="3429000"/>
              <a:ext cx="388181" cy="438267"/>
            </a:xfrm>
            <a:prstGeom prst="rect">
              <a:avLst/>
            </a:prstGeom>
          </p:spPr>
        </p:pic>
        <p:pic>
          <p:nvPicPr>
            <p:cNvPr id="94" name="图片 11">
              <a:extLst>
                <a:ext uri="{FF2B5EF4-FFF2-40B4-BE49-F238E27FC236}">
                  <a16:creationId xmlns:a16="http://schemas.microsoft.com/office/drawing/2014/main" id="{128DFD81-F3E4-4698-8209-F556202C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0360" y="4030099"/>
              <a:ext cx="388181" cy="438267"/>
            </a:xfrm>
            <a:prstGeom prst="rect">
              <a:avLst/>
            </a:prstGeom>
          </p:spPr>
        </p:pic>
        <p:pic>
          <p:nvPicPr>
            <p:cNvPr id="95" name="图片 12">
              <a:extLst>
                <a:ext uri="{FF2B5EF4-FFF2-40B4-BE49-F238E27FC236}">
                  <a16:creationId xmlns:a16="http://schemas.microsoft.com/office/drawing/2014/main" id="{1CCD88A0-09F6-4EAA-BA99-33F6F105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1784" y="2830793"/>
              <a:ext cx="388181" cy="438267"/>
            </a:xfrm>
            <a:prstGeom prst="rect">
              <a:avLst/>
            </a:prstGeom>
          </p:spPr>
        </p:pic>
        <p:pic>
          <p:nvPicPr>
            <p:cNvPr id="96" name="图片 13">
              <a:extLst>
                <a:ext uri="{FF2B5EF4-FFF2-40B4-BE49-F238E27FC236}">
                  <a16:creationId xmlns:a16="http://schemas.microsoft.com/office/drawing/2014/main" id="{EA43574F-77F9-44B8-8EFA-D6740A07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2640" y="3429000"/>
              <a:ext cx="388181" cy="438267"/>
            </a:xfrm>
            <a:prstGeom prst="rect">
              <a:avLst/>
            </a:prstGeom>
          </p:spPr>
        </p:pic>
        <p:pic>
          <p:nvPicPr>
            <p:cNvPr id="97" name="图片 14">
              <a:extLst>
                <a:ext uri="{FF2B5EF4-FFF2-40B4-BE49-F238E27FC236}">
                  <a16:creationId xmlns:a16="http://schemas.microsoft.com/office/drawing/2014/main" id="{6F50E6A6-B2AD-4A22-806F-8F2ED3410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152" y="4030099"/>
              <a:ext cx="388181" cy="438267"/>
            </a:xfrm>
            <a:prstGeom prst="rect">
              <a:avLst/>
            </a:prstGeom>
          </p:spPr>
        </p:pic>
        <p:pic>
          <p:nvPicPr>
            <p:cNvPr id="98" name="图片 15">
              <a:extLst>
                <a:ext uri="{FF2B5EF4-FFF2-40B4-BE49-F238E27FC236}">
                  <a16:creationId xmlns:a16="http://schemas.microsoft.com/office/drawing/2014/main" id="{645383CE-A534-4D99-80D5-56C0626B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7853">
              <a:off x="3729019" y="4506698"/>
              <a:ext cx="973350" cy="951500"/>
            </a:xfrm>
            <a:prstGeom prst="rect">
              <a:avLst/>
            </a:prstGeom>
          </p:spPr>
        </p:pic>
        <p:pic>
          <p:nvPicPr>
            <p:cNvPr id="99" name="图片 19">
              <a:extLst>
                <a:ext uri="{FF2B5EF4-FFF2-40B4-BE49-F238E27FC236}">
                  <a16:creationId xmlns:a16="http://schemas.microsoft.com/office/drawing/2014/main" id="{16EE7207-31D8-4D33-88AC-5720CE5C9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444447">
              <a:off x="7548784" y="4526369"/>
              <a:ext cx="973350" cy="951500"/>
            </a:xfrm>
            <a:prstGeom prst="rect">
              <a:avLst/>
            </a:prstGeom>
          </p:spPr>
        </p:pic>
      </p:grpSp>
      <p:sp>
        <p:nvSpPr>
          <p:cNvPr id="102" name="文本框 21">
            <a:extLst>
              <a:ext uri="{FF2B5EF4-FFF2-40B4-BE49-F238E27FC236}">
                <a16:creationId xmlns:a16="http://schemas.microsoft.com/office/drawing/2014/main" id="{9642A221-9F1B-4720-B1C2-6E1451584B01}"/>
              </a:ext>
            </a:extLst>
          </p:cNvPr>
          <p:cNvSpPr txBox="1"/>
          <p:nvPr/>
        </p:nvSpPr>
        <p:spPr>
          <a:xfrm>
            <a:off x="6801884" y="1048878"/>
            <a:ext cx="1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sz="7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02</a:t>
            </a:r>
            <a:endParaRPr lang="zh-CN" altLang="en-US" sz="7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3" name="文本框 22">
            <a:extLst>
              <a:ext uri="{FF2B5EF4-FFF2-40B4-BE49-F238E27FC236}">
                <a16:creationId xmlns:a16="http://schemas.microsoft.com/office/drawing/2014/main" id="{D6BF37DF-4E0D-4316-BA20-1A0A026EE863}"/>
              </a:ext>
            </a:extLst>
          </p:cNvPr>
          <p:cNvSpPr txBox="1"/>
          <p:nvPr/>
        </p:nvSpPr>
        <p:spPr>
          <a:xfrm>
            <a:off x="5561120" y="2002434"/>
            <a:ext cx="381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/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" name="图片 20">
            <a:extLst>
              <a:ext uri="{FF2B5EF4-FFF2-40B4-BE49-F238E27FC236}">
                <a16:creationId xmlns:a16="http://schemas.microsoft.com/office/drawing/2014/main" id="{9F6438E4-A537-4329-9D14-F28EE400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611" y="1329852"/>
            <a:ext cx="466987" cy="3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 li">
            <a:extLst>
              <a:ext uri="{FF2B5EF4-FFF2-40B4-BE49-F238E27FC236}">
                <a16:creationId xmlns:a16="http://schemas.microsoft.com/office/drawing/2014/main" id="{9521E02E-FE2F-4FCF-9CD1-99970894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1"/>
          <a:stretch/>
        </p:blipFill>
        <p:spPr>
          <a:xfrm>
            <a:off x="201168" y="1697916"/>
            <a:ext cx="11789664" cy="4721609"/>
          </a:xfrm>
          <a:prstGeom prst="rect">
            <a:avLst/>
          </a:prstGeom>
        </p:spPr>
      </p:pic>
      <p:sp>
        <p:nvSpPr>
          <p:cNvPr id="5" name="Tập viết 3">
            <a:extLst>
              <a:ext uri="{FF2B5EF4-FFF2-40B4-BE49-F238E27FC236}">
                <a16:creationId xmlns:a16="http://schemas.microsoft.com/office/drawing/2014/main" id="{864C1595-9B95-4F27-912F-0D40E35B67A4}"/>
              </a:ext>
            </a:extLst>
          </p:cNvPr>
          <p:cNvSpPr txBox="1"/>
          <p:nvPr/>
        </p:nvSpPr>
        <p:spPr>
          <a:xfrm>
            <a:off x="3594242" y="2890053"/>
            <a:ext cx="3292889" cy="9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533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Nam </a:t>
            </a:r>
            <a:r>
              <a:rPr lang="en-US" sz="5533" b="1" kern="0" dirty="0" err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Yết</a:t>
            </a:r>
            <a:endParaRPr lang="en-US" sz="5533" b="1" kern="0" dirty="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6" name="组合 13">
            <a:extLst>
              <a:ext uri="{FF2B5EF4-FFF2-40B4-BE49-F238E27FC236}">
                <a16:creationId xmlns:a16="http://schemas.microsoft.com/office/drawing/2014/main" id="{1A44C7AA-4959-2642-D12E-1667A99BF59E}"/>
              </a:ext>
            </a:extLst>
          </p:cNvPr>
          <p:cNvGrpSpPr/>
          <p:nvPr/>
        </p:nvGrpSpPr>
        <p:grpSpPr>
          <a:xfrm rot="21168012">
            <a:off x="363969" y="293952"/>
            <a:ext cx="1119391" cy="997329"/>
            <a:chOff x="1411309" y="921917"/>
            <a:chExt cx="4912289" cy="4537496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A8EC6B86-7F7A-77CA-64E6-FD15D1B59CB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8" name="组合 15">
              <a:extLst>
                <a:ext uri="{FF2B5EF4-FFF2-40B4-BE49-F238E27FC236}">
                  <a16:creationId xmlns:a16="http://schemas.microsoft.com/office/drawing/2014/main" id="{7CDB17A1-0F3B-8EAC-4DE2-625FA109B284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9" name="椭圆 16">
                <a:extLst>
                  <a:ext uri="{FF2B5EF4-FFF2-40B4-BE49-F238E27FC236}">
                    <a16:creationId xmlns:a16="http://schemas.microsoft.com/office/drawing/2014/main" id="{821DE350-9E68-07CA-47EB-02840B3CECD2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0" name="等腰三角形 17">
                <a:extLst>
                  <a:ext uri="{FF2B5EF4-FFF2-40B4-BE49-F238E27FC236}">
                    <a16:creationId xmlns:a16="http://schemas.microsoft.com/office/drawing/2014/main" id="{C9F2D643-F660-04D4-CD7B-F75CA632DB8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buClr>
                    <a:srgbClr val="000000"/>
                  </a:buClr>
                  <a:defRPr/>
                </a:pPr>
                <a:endParaRPr lang="zh-CN" altLang="en-US" kern="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C1C460C2-1290-9495-127E-E9CDC78AEB53}"/>
              </a:ext>
            </a:extLst>
          </p:cNvPr>
          <p:cNvGrpSpPr/>
          <p:nvPr/>
        </p:nvGrpSpPr>
        <p:grpSpPr>
          <a:xfrm>
            <a:off x="1053675" y="332561"/>
            <a:ext cx="7290324" cy="782435"/>
            <a:chOff x="1305482" y="2213477"/>
            <a:chExt cx="3838375" cy="684264"/>
          </a:xfrm>
        </p:grpSpPr>
        <p:sp>
          <p:nvSpPr>
            <p:cNvPr id="12" name="矩形: 圆角 15">
              <a:extLst>
                <a:ext uri="{FF2B5EF4-FFF2-40B4-BE49-F238E27FC236}">
                  <a16:creationId xmlns:a16="http://schemas.microsoft.com/office/drawing/2014/main" id="{28E353BA-E955-4837-B1DA-DAC0C9B90BD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13" name="矩形: 圆角 27">
              <a:extLst>
                <a:ext uri="{FF2B5EF4-FFF2-40B4-BE49-F238E27FC236}">
                  <a16:creationId xmlns:a16="http://schemas.microsoft.com/office/drawing/2014/main" id="{D39B0006-F903-EBEC-B68B-1D9CBED5AD10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914377">
                <a:buClr>
                  <a:srgbClr val="000000"/>
                </a:buClr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14" name="Google Shape;697;p24">
            <a:extLst>
              <a:ext uri="{FF2B5EF4-FFF2-40B4-BE49-F238E27FC236}">
                <a16:creationId xmlns:a16="http://schemas.microsoft.com/office/drawing/2014/main" id="{6C06BEEE-8095-6AD9-B329-CE499CB3DD58}"/>
              </a:ext>
            </a:extLst>
          </p:cNvPr>
          <p:cNvSpPr txBox="1">
            <a:spLocks/>
          </p:cNvSpPr>
          <p:nvPr/>
        </p:nvSpPr>
        <p:spPr>
          <a:xfrm flipH="1">
            <a:off x="2227353" y="291385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/>
            <a:r>
              <a:rPr lang="en-US" sz="4400" b="1" ker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25FA-6DD8-F572-F618-3F47F511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1" y="445021"/>
            <a:ext cx="509568" cy="6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51C1D6-D4A2-495C-B588-68670AA00A3A}"/>
              </a:ext>
            </a:extLst>
          </p:cNvPr>
          <p:cNvSpPr/>
          <p:nvPr/>
        </p:nvSpPr>
        <p:spPr>
          <a:xfrm>
            <a:off x="826486" y="1103243"/>
            <a:ext cx="10840581" cy="5625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419" name="Picture 3">
            <a:extLst>
              <a:ext uri="{FF2B5EF4-FFF2-40B4-BE49-F238E27FC236}">
                <a16:creationId xmlns:a16="http://schemas.microsoft.com/office/drawing/2014/main" id="{0F58D66E-72AD-4836-B287-CDC30AD8C58D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33741" y="655162"/>
            <a:ext cx="934113" cy="818623"/>
          </a:xfrm>
          <a:prstGeom prst="rect">
            <a:avLst/>
          </a:prstGeom>
        </p:spPr>
      </p:pic>
      <p:pic>
        <p:nvPicPr>
          <p:cNvPr id="420" name="Picture 3">
            <a:extLst>
              <a:ext uri="{FF2B5EF4-FFF2-40B4-BE49-F238E27FC236}">
                <a16:creationId xmlns:a16="http://schemas.microsoft.com/office/drawing/2014/main" id="{DB504F3D-2073-4CE8-878B-74F99401C85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3307" y="797024"/>
            <a:ext cx="1271688" cy="1114461"/>
          </a:xfrm>
          <a:prstGeom prst="rect">
            <a:avLst/>
          </a:prstGeom>
        </p:spPr>
      </p:pic>
      <p:grpSp>
        <p:nvGrpSpPr>
          <p:cNvPr id="421" name="组合 13">
            <a:extLst>
              <a:ext uri="{FF2B5EF4-FFF2-40B4-BE49-F238E27FC236}">
                <a16:creationId xmlns:a16="http://schemas.microsoft.com/office/drawing/2014/main" id="{2B14C27D-12F0-4761-8730-BF512815D039}"/>
              </a:ext>
            </a:extLst>
          </p:cNvPr>
          <p:cNvGrpSpPr/>
          <p:nvPr/>
        </p:nvGrpSpPr>
        <p:grpSpPr>
          <a:xfrm rot="21168012">
            <a:off x="884570" y="66217"/>
            <a:ext cx="1119391" cy="997329"/>
            <a:chOff x="1411309" y="921917"/>
            <a:chExt cx="4912289" cy="4537496"/>
          </a:xfrm>
        </p:grpSpPr>
        <p:sp>
          <p:nvSpPr>
            <p:cNvPr id="422" name="椭圆 14">
              <a:extLst>
                <a:ext uri="{FF2B5EF4-FFF2-40B4-BE49-F238E27FC236}">
                  <a16:creationId xmlns:a16="http://schemas.microsoft.com/office/drawing/2014/main" id="{83C477AC-7461-4468-A1FA-6C41DB699D3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grpSp>
          <p:nvGrpSpPr>
            <p:cNvPr id="423" name="组合 15">
              <a:extLst>
                <a:ext uri="{FF2B5EF4-FFF2-40B4-BE49-F238E27FC236}">
                  <a16:creationId xmlns:a16="http://schemas.microsoft.com/office/drawing/2014/main" id="{945FB410-1D06-4AE8-AAF7-D4502B2269F2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424" name="椭圆 16">
                <a:extLst>
                  <a:ext uri="{FF2B5EF4-FFF2-40B4-BE49-F238E27FC236}">
                    <a16:creationId xmlns:a16="http://schemas.microsoft.com/office/drawing/2014/main" id="{8C0DF646-332C-428B-BE7A-CFD6B8F339D4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>
                <a:solidFill>
                  <a:srgbClr val="4D27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425" name="等腰三角形 17">
                <a:extLst>
                  <a:ext uri="{FF2B5EF4-FFF2-40B4-BE49-F238E27FC236}">
                    <a16:creationId xmlns:a16="http://schemas.microsoft.com/office/drawing/2014/main" id="{F6632DB1-BBA9-4601-AD92-CE4FC97FE00C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字魂35号-经典雅黑"/>
                  <a:ea typeface="宋体" panose="02010600030101010101" pitchFamily="2" charset="-122"/>
                  <a:sym typeface="Arial"/>
                </a:endParaRPr>
              </a:p>
            </p:txBody>
          </p:sp>
        </p:grpSp>
      </p:grpSp>
      <p:grpSp>
        <p:nvGrpSpPr>
          <p:cNvPr id="426" name="组合 1">
            <a:extLst>
              <a:ext uri="{FF2B5EF4-FFF2-40B4-BE49-F238E27FC236}">
                <a16:creationId xmlns:a16="http://schemas.microsoft.com/office/drawing/2014/main" id="{442BF472-4AA7-4C6E-AF89-38502FCD2005}"/>
              </a:ext>
            </a:extLst>
          </p:cNvPr>
          <p:cNvGrpSpPr/>
          <p:nvPr/>
        </p:nvGrpSpPr>
        <p:grpSpPr>
          <a:xfrm>
            <a:off x="1574276" y="104827"/>
            <a:ext cx="9617413" cy="782435"/>
            <a:chOff x="1305482" y="2213477"/>
            <a:chExt cx="3838375" cy="684264"/>
          </a:xfrm>
        </p:grpSpPr>
        <p:sp>
          <p:nvSpPr>
            <p:cNvPr id="427" name="矩形: 圆角 15">
              <a:extLst>
                <a:ext uri="{FF2B5EF4-FFF2-40B4-BE49-F238E27FC236}">
                  <a16:creationId xmlns:a16="http://schemas.microsoft.com/office/drawing/2014/main" id="{EA541D84-E9A8-4AE7-BA8A-B0A98560E6E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428" name="矩形: 圆角 27">
              <a:extLst>
                <a:ext uri="{FF2B5EF4-FFF2-40B4-BE49-F238E27FC236}">
                  <a16:creationId xmlns:a16="http://schemas.microsoft.com/office/drawing/2014/main" id="{FDBDAC58-782C-4C90-AC7C-9094971B42B7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4D27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字魂35号-经典雅黑"/>
                <a:ea typeface="宋体" panose="02010600030101010101" pitchFamily="2" charset="-122"/>
                <a:sym typeface="Arial"/>
              </a:endParaRPr>
            </a:p>
          </p:txBody>
        </p:sp>
      </p:grpSp>
      <p:pic>
        <p:nvPicPr>
          <p:cNvPr id="429" name="Picture 3">
            <a:extLst>
              <a:ext uri="{FF2B5EF4-FFF2-40B4-BE49-F238E27FC236}">
                <a16:creationId xmlns:a16="http://schemas.microsoft.com/office/drawing/2014/main" id="{298BD774-E0CF-4903-902A-9B099E50224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94434" y="803079"/>
            <a:ext cx="629743" cy="551884"/>
          </a:xfrm>
          <a:prstGeom prst="rect">
            <a:avLst/>
          </a:prstGeom>
        </p:spPr>
      </p:pic>
      <p:sp>
        <p:nvSpPr>
          <p:cNvPr id="430" name="Google Shape;697;p24">
            <a:extLst>
              <a:ext uri="{FF2B5EF4-FFF2-40B4-BE49-F238E27FC236}">
                <a16:creationId xmlns:a16="http://schemas.microsoft.com/office/drawing/2014/main" id="{011F5228-6AE8-4DA1-82E0-30715766D466}"/>
              </a:ext>
            </a:extLst>
          </p:cNvPr>
          <p:cNvSpPr txBox="1">
            <a:spLocks/>
          </p:cNvSpPr>
          <p:nvPr/>
        </p:nvSpPr>
        <p:spPr>
          <a:xfrm flipH="1">
            <a:off x="2961095" y="43360"/>
            <a:ext cx="6131715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377">
              <a:defRPr/>
            </a:pP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Yết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1" name="Picture 430">
            <a:extLst>
              <a:ext uri="{FF2B5EF4-FFF2-40B4-BE49-F238E27FC236}">
                <a16:creationId xmlns:a16="http://schemas.microsoft.com/office/drawing/2014/main" id="{84366B75-E18D-44EF-B7B6-8F3C43874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23" y="217287"/>
            <a:ext cx="509568" cy="663136"/>
          </a:xfrm>
          <a:prstGeom prst="rect">
            <a:avLst/>
          </a:prstGeom>
        </p:spPr>
      </p:pic>
      <p:sp>
        <p:nvSpPr>
          <p:cNvPr id="432" name="文本框 22">
            <a:extLst>
              <a:ext uri="{FF2B5EF4-FFF2-40B4-BE49-F238E27FC236}">
                <a16:creationId xmlns:a16="http://schemas.microsoft.com/office/drawing/2014/main" id="{36C03BB3-64E6-40EA-A66A-CBD32C953B11}"/>
              </a:ext>
            </a:extLst>
          </p:cNvPr>
          <p:cNvSpPr txBox="1"/>
          <p:nvPr/>
        </p:nvSpPr>
        <p:spPr>
          <a:xfrm>
            <a:off x="1212732" y="5016580"/>
            <a:ext cx="1024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defRPr/>
            </a:pPr>
            <a:r>
              <a:rPr lang="vi-VN" sz="3200" dirty="0">
                <a:ln>
                  <a:noFill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Đảo Nam Yết là bãi đá nằm ở phía Bắc quần đảo Trường Sa, cách đảo Sơn Ca 13 hải lý về phía Tây Nam, thuộc quần đảo Trường Sa của Việt Nam</a:t>
            </a:r>
            <a:endParaRPr lang="zh-CN" altLang="en-US" sz="3200" b="0" dirty="0">
              <a:ln>
                <a:noFill/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Đảo Nam Yết (Namyit Island)">
            <a:extLst>
              <a:ext uri="{FF2B5EF4-FFF2-40B4-BE49-F238E27FC236}">
                <a16:creationId xmlns:a16="http://schemas.microsoft.com/office/drawing/2014/main" id="{6E62D4D8-CD79-8F31-4AD0-7C639063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9" y="1258029"/>
            <a:ext cx="7002117" cy="37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3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heme/theme1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198</Words>
  <Application>Microsoft Office PowerPoint</Application>
  <PresentationFormat>Widescreen</PresentationFormat>
  <Paragraphs>43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等线</vt:lpstr>
      <vt:lpstr>Arial</vt:lpstr>
      <vt:lpstr>Berkshire Swash</vt:lpstr>
      <vt:lpstr>Calibri</vt:lpstr>
      <vt:lpstr>HP001</vt:lpstr>
      <vt:lpstr>HP001 4 hàng</vt:lpstr>
      <vt:lpstr>inpin heiti</vt:lpstr>
      <vt:lpstr>Lato</vt:lpstr>
      <vt:lpstr>Livvic</vt:lpstr>
      <vt:lpstr>Lobster</vt:lpstr>
      <vt:lpstr>Open Sans</vt:lpstr>
      <vt:lpstr>Patrick Hand</vt:lpstr>
      <vt:lpstr>Roboto</vt:lpstr>
      <vt:lpstr>Roboto Condensed Light</vt:lpstr>
      <vt:lpstr>Sitka Display</vt:lpstr>
      <vt:lpstr>字魂35号-经典雅黑</vt:lpstr>
      <vt:lpstr>1_Weltkindertag! by Slidego</vt:lpstr>
      <vt:lpstr>Office 主题​​</vt:lpstr>
      <vt:lpstr>Office 主题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17</cp:revision>
  <dcterms:created xsi:type="dcterms:W3CDTF">2023-01-31T06:59:58Z</dcterms:created>
  <dcterms:modified xsi:type="dcterms:W3CDTF">2026-04-10T08:29:35Z</dcterms:modified>
</cp:coreProperties>
</file>