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6"/>
  </p:notesMasterIdLst>
  <p:sldIdLst>
    <p:sldId id="572" r:id="rId4"/>
    <p:sldId id="280" r:id="rId5"/>
    <p:sldId id="2645" r:id="rId6"/>
    <p:sldId id="308" r:id="rId7"/>
    <p:sldId id="293" r:id="rId8"/>
    <p:sldId id="310" r:id="rId9"/>
    <p:sldId id="2649" r:id="rId10"/>
    <p:sldId id="2647" r:id="rId11"/>
    <p:sldId id="2646" r:id="rId12"/>
    <p:sldId id="2651" r:id="rId13"/>
    <p:sldId id="331"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78" d="100"/>
          <a:sy n="78" d="100"/>
        </p:scale>
        <p:origin x="10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0DA6C-F5F5-4DB9-931D-48527E529B83}"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5F986-4D56-45E9-AC9C-6D4EAD9C9C95}" type="slidenum">
              <a:rPr lang="en-US" smtClean="0"/>
              <a:t>‹#›</a:t>
            </a:fld>
            <a:endParaRPr lang="en-US"/>
          </a:p>
        </p:txBody>
      </p:sp>
    </p:spTree>
    <p:extLst>
      <p:ext uri="{BB962C8B-B14F-4D97-AF65-F5344CB8AC3E}">
        <p14:creationId xmlns:p14="http://schemas.microsoft.com/office/powerpoint/2010/main" val="99373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2748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485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4756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2272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783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053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385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3D7C8C-B670-4793-8BB1-C1ED043FB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9196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651644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90018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64670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ABD9C292-2317-4EA7-BFC4-FA9C7CBFCA4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 b="-5"/>
          <a:stretch/>
        </p:blipFill>
        <p:spPr>
          <a:xfrm>
            <a:off x="-1647705" y="2476682"/>
            <a:ext cx="1524612" cy="152461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376034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02299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051378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51963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84744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612283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693781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662773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361913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50215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86765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B5D3-CC85-4094-854C-4B3E65A86A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8B9F81-DCB0-46CC-B30E-E37617D63C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680162-24DB-4C74-A48C-83F37F5C4111}"/>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5" name="Footer Placeholder 4">
            <a:extLst>
              <a:ext uri="{FF2B5EF4-FFF2-40B4-BE49-F238E27FC236}">
                <a16:creationId xmlns:a16="http://schemas.microsoft.com/office/drawing/2014/main" id="{09E6A323-2AB8-4F88-B6B0-9CDBC8CB0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728B51-5A91-4E6A-81B4-B8938BA80D1D}"/>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072046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B29A-BFEA-44FC-B8D9-7FEF6C5A1C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C68FEF-0228-4E45-AB76-DE695FB65B2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8240B-880F-4027-9F10-38991EF588FB}"/>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5" name="Footer Placeholder 4">
            <a:extLst>
              <a:ext uri="{FF2B5EF4-FFF2-40B4-BE49-F238E27FC236}">
                <a16:creationId xmlns:a16="http://schemas.microsoft.com/office/drawing/2014/main" id="{5199C563-E086-474E-B611-6FEE2245B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556305-3C87-43AD-91E6-E7881C1C668F}"/>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05700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B8A3-61CF-46FC-A547-757A87A46F5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E4B275-4E38-463F-B374-7CC0B1ED73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2CB99-AA63-49E7-80C4-A7741A712DD0}"/>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5" name="Footer Placeholder 4">
            <a:extLst>
              <a:ext uri="{FF2B5EF4-FFF2-40B4-BE49-F238E27FC236}">
                <a16:creationId xmlns:a16="http://schemas.microsoft.com/office/drawing/2014/main" id="{563F953E-BCFA-4359-810D-F30B203004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DE6725-60DE-4CD6-8A4E-A089EE20D492}"/>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208907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20FA-A833-4BB6-BFF0-DC002D4710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1D591F7-5462-49EF-A00B-5C15A754BAF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A73D02-AA8F-40E0-9AEA-ACFFF486E06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3A1E1-2EFA-489B-A5C3-6A00C26B28AA}"/>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6" name="Footer Placeholder 5">
            <a:extLst>
              <a:ext uri="{FF2B5EF4-FFF2-40B4-BE49-F238E27FC236}">
                <a16:creationId xmlns:a16="http://schemas.microsoft.com/office/drawing/2014/main" id="{82C315A4-0BBB-44C1-B07A-0DD1E1F47E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4DE64B-9291-45F7-A377-E87FDDF7FE41}"/>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8799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F8C6-57E0-4AA6-A97D-2E9E57FB01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D9321A8-E785-4078-89C0-5AA8653744E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9E62F-48A6-4669-8BF7-71056EEE0C6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0EF661-38D3-444C-9337-ED665EE581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A248DD-C06C-41F3-B56E-D2D360C36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1B61B-B14F-4D50-BDAC-73FF5FAF5687}"/>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8" name="Footer Placeholder 7">
            <a:extLst>
              <a:ext uri="{FF2B5EF4-FFF2-40B4-BE49-F238E27FC236}">
                <a16:creationId xmlns:a16="http://schemas.microsoft.com/office/drawing/2014/main" id="{7EB7512F-51B2-448C-87E7-4EE70E6F84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F0437E9-9A30-4806-B1BD-BBC4AADB944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66055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A256-8CB4-4306-974D-E9BC9435C0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BA90B-B41C-4AB8-B2BA-23CCADD176E0}"/>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4" name="Footer Placeholder 3">
            <a:extLst>
              <a:ext uri="{FF2B5EF4-FFF2-40B4-BE49-F238E27FC236}">
                <a16:creationId xmlns:a16="http://schemas.microsoft.com/office/drawing/2014/main" id="{CC705E3D-3CF7-4697-AD6B-092C230E3E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5CDE2AA-B3C5-474C-BD47-2B0B0E117866}"/>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2108117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7B938-C68D-46E0-90AF-B990E3D484C4}"/>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3" name="Footer Placeholder 2">
            <a:extLst>
              <a:ext uri="{FF2B5EF4-FFF2-40B4-BE49-F238E27FC236}">
                <a16:creationId xmlns:a16="http://schemas.microsoft.com/office/drawing/2014/main" id="{D3BBA7AC-1399-4388-A0F0-7F6C5573FF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9FB9DB5-C021-4B49-A948-F96C355879F2}"/>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95649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693084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316A-0038-4C4D-9E48-35F6D792D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2D09-1904-45E6-91AC-868BE01CEE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F325C2-8F30-4379-BA40-9F8D7C6150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8CC52-1B05-435E-AC57-DAEE968509B1}"/>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6" name="Footer Placeholder 5">
            <a:extLst>
              <a:ext uri="{FF2B5EF4-FFF2-40B4-BE49-F238E27FC236}">
                <a16:creationId xmlns:a16="http://schemas.microsoft.com/office/drawing/2014/main" id="{59FFC289-F380-4661-A564-0D82004F8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7391DB-F133-4A84-A4F6-96EEF8ECE6F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59146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3008-7084-43E7-8A33-BE066A7CE2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04A9E4-A566-47C5-A67A-2186C1BE83B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D5754D-6D79-47B1-906B-0F8F7AE640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B4285-C50B-4213-B705-30EEC5B1AE68}"/>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6" name="Footer Placeholder 5">
            <a:extLst>
              <a:ext uri="{FF2B5EF4-FFF2-40B4-BE49-F238E27FC236}">
                <a16:creationId xmlns:a16="http://schemas.microsoft.com/office/drawing/2014/main" id="{F738C16D-FDE3-4972-A556-656070254C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16AB72-F988-482E-A10D-3C2FBF10BEF9}"/>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500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7ADC-D543-4FCA-B737-EEB837B654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CDC821-BC8F-46CA-AB3D-577BF6B143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A12BE-91FD-4268-B8D7-579F2F91F539}"/>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5" name="Footer Placeholder 4">
            <a:extLst>
              <a:ext uri="{FF2B5EF4-FFF2-40B4-BE49-F238E27FC236}">
                <a16:creationId xmlns:a16="http://schemas.microsoft.com/office/drawing/2014/main" id="{E3640B0C-AB6F-43C5-9274-2D3D7D24AA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6656F2-9B7A-4AF5-8203-2B9E7E64420A}"/>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512313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2DC0F-E4E5-4657-B758-F7B47C801A4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DDC37-166A-453C-8C28-4083976D56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05527-8708-4D10-B18F-1D9734D4B447}"/>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4/10/2026</a:t>
            </a:fld>
            <a:endParaRPr lang="en-US"/>
          </a:p>
        </p:txBody>
      </p:sp>
      <p:sp>
        <p:nvSpPr>
          <p:cNvPr id="5" name="Footer Placeholder 4">
            <a:extLst>
              <a:ext uri="{FF2B5EF4-FFF2-40B4-BE49-F238E27FC236}">
                <a16:creationId xmlns:a16="http://schemas.microsoft.com/office/drawing/2014/main" id="{8E6962E1-BECB-4892-816A-CED1405D1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EFF37B-671D-4C7E-89AD-961C7BC565C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3430435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580751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811832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508235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200295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736934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3653042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15EDBF49-4DFE-1B16-8C38-E175AA7FE5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5970" y="110788"/>
            <a:ext cx="1676102" cy="1676102"/>
          </a:xfrm>
          <a:prstGeom prst="rect">
            <a:avLst/>
          </a:prstGeom>
        </p:spPr>
      </p:pic>
    </p:spTree>
    <p:extLst>
      <p:ext uri="{BB962C8B-B14F-4D97-AF65-F5344CB8AC3E}">
        <p14:creationId xmlns:p14="http://schemas.microsoft.com/office/powerpoint/2010/main" val="3370487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10/04/2026</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pic>
        <p:nvPicPr>
          <p:cNvPr id="7" name="Picture 6" descr="A round pink circle with white text and a black background&#10;&#10;AI-generated content may be incorrect.">
            <a:extLst>
              <a:ext uri="{FF2B5EF4-FFF2-40B4-BE49-F238E27FC236}">
                <a16:creationId xmlns:a16="http://schemas.microsoft.com/office/drawing/2014/main" id="{66DC10F5-BE4B-141E-6163-F91C678E2F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5970" y="110788"/>
            <a:ext cx="1676102" cy="1676102"/>
          </a:xfrm>
          <a:prstGeom prst="rect">
            <a:avLst/>
          </a:prstGeom>
        </p:spPr>
      </p:pic>
    </p:spTree>
    <p:extLst>
      <p:ext uri="{BB962C8B-B14F-4D97-AF65-F5344CB8AC3E}">
        <p14:creationId xmlns:p14="http://schemas.microsoft.com/office/powerpoint/2010/main" val="23248602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064C3D21-9AF7-465F-9035-178894952A8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1959759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pitchFamily="34" charset="0"/>
              <a:ea typeface="字魂27号-布丁体"/>
              <a:cs typeface="Calibri" panose="020F0502020204030204" pitchFamily="34" charset="0"/>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 name="Group 1">
            <a:extLst>
              <a:ext uri="{FF2B5EF4-FFF2-40B4-BE49-F238E27FC236}">
                <a16:creationId xmlns:a16="http://schemas.microsoft.com/office/drawing/2014/main" id="{EE2B9946-5BAA-B773-5712-1A71019C237B}"/>
              </a:ext>
            </a:extLst>
          </p:cNvPr>
          <p:cNvGrpSpPr/>
          <p:nvPr/>
        </p:nvGrpSpPr>
        <p:grpSpPr>
          <a:xfrm>
            <a:off x="732150" y="1876425"/>
            <a:ext cx="10727700" cy="4022067"/>
            <a:chOff x="1383341" y="1290771"/>
            <a:chExt cx="9720000" cy="4463787"/>
          </a:xfrm>
        </p:grpSpPr>
        <p:sp>
          <p:nvSpPr>
            <p:cNvPr id="3" name="Rectangle: Rounded Corners 2">
              <a:extLst>
                <a:ext uri="{FF2B5EF4-FFF2-40B4-BE49-F238E27FC236}">
                  <a16:creationId xmlns:a16="http://schemas.microsoft.com/office/drawing/2014/main" id="{A9E95447-AE3A-0FF9-E86D-C30B3932435A}"/>
                </a:ext>
              </a:extLst>
            </p:cNvPr>
            <p:cNvSpPr/>
            <p:nvPr/>
          </p:nvSpPr>
          <p:spPr>
            <a:xfrm>
              <a:off x="1383341" y="1290771"/>
              <a:ext cx="9720000" cy="4320000"/>
            </a:xfrm>
            <a:custGeom>
              <a:avLst/>
              <a:gdLst>
                <a:gd name="csX0" fmla="*/ 0 w 9720000"/>
                <a:gd name="csY0" fmla="*/ 806846 h 4320000"/>
                <a:gd name="csX1" fmla="*/ 806846 w 9720000"/>
                <a:gd name="csY1" fmla="*/ 0 h 4320000"/>
                <a:gd name="csX2" fmla="*/ 8913154 w 9720000"/>
                <a:gd name="csY2" fmla="*/ 0 h 4320000"/>
                <a:gd name="csX3" fmla="*/ 9720000 w 9720000"/>
                <a:gd name="csY3" fmla="*/ 806846 h 4320000"/>
                <a:gd name="csX4" fmla="*/ 9720000 w 9720000"/>
                <a:gd name="csY4" fmla="*/ 3513154 h 4320000"/>
                <a:gd name="csX5" fmla="*/ 8913154 w 9720000"/>
                <a:gd name="csY5" fmla="*/ 4320000 h 4320000"/>
                <a:gd name="csX6" fmla="*/ 806846 w 9720000"/>
                <a:gd name="csY6" fmla="*/ 4320000 h 4320000"/>
                <a:gd name="csX7" fmla="*/ 0 w 9720000"/>
                <a:gd name="csY7" fmla="*/ 3513154 h 4320000"/>
                <a:gd name="csX8" fmla="*/ 0 w 9720000"/>
                <a:gd name="csY8" fmla="*/ 806846 h 432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9387A93-1AF6-1B10-0DD8-C1C1FEEFC041}"/>
                </a:ext>
              </a:extLst>
            </p:cNvPr>
            <p:cNvSpPr txBox="1"/>
            <p:nvPr/>
          </p:nvSpPr>
          <p:spPr>
            <a:xfrm>
              <a:off x="1605297" y="1348203"/>
              <a:ext cx="9300574" cy="44063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   </a:t>
              </a: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Em yêu thích nhất là nhân vật Thạch sanh trong truyện cổ tích cùng tên. Thạch Sanh không chỉ có tấm lòng nhân hậu mà còn tài giỏi, dũng cảm vô cùng. Anh chàng chiến đấu đánh thắng chằn tinh và đại bàng, bảo vệ bình yên cho cuộc sống người dân. Dù bị hãm hại nhưng vẫn nhân hậu tha mạng cho mẹ con Lý Thông. Điều ấy khiến em liên tưởng đến sự nhân hậu, vị tha và mở lòng của người dân Việt Nam sau khi đấu tranh giành được độc lập dân tộc, đất nước ta cũng trao trả tù binh và không tra tấn, đàn áp quân địch, mở cửa giao lưu quốc tế. Hình ảnh ấy thật đẹp và vĩ đại.</a:t>
              </a:r>
            </a:p>
          </p:txBody>
        </p:sp>
      </p:grpSp>
      <p:pic>
        <p:nvPicPr>
          <p:cNvPr id="6" name="Picture 5">
            <a:extLst>
              <a:ext uri="{FF2B5EF4-FFF2-40B4-BE49-F238E27FC236}">
                <a16:creationId xmlns:a16="http://schemas.microsoft.com/office/drawing/2014/main" id="{64BAB82E-8BA8-C14E-09A5-09E1D6440435}"/>
              </a:ext>
            </a:extLst>
          </p:cNvPr>
          <p:cNvPicPr>
            <a:picLocks noChangeAspect="1"/>
          </p:cNvPicPr>
          <p:nvPr/>
        </p:nvPicPr>
        <p:blipFill>
          <a:blip r:embed="rId7"/>
          <a:stretch>
            <a:fillRect/>
          </a:stretch>
        </p:blipFill>
        <p:spPr>
          <a:xfrm>
            <a:off x="3332358" y="681558"/>
            <a:ext cx="5736833" cy="1170533"/>
          </a:xfrm>
          <a:prstGeom prst="rect">
            <a:avLst/>
          </a:prstGeom>
        </p:spPr>
      </p:pic>
    </p:spTree>
    <p:extLst>
      <p:ext uri="{BB962C8B-B14F-4D97-AF65-F5344CB8AC3E}">
        <p14:creationId xmlns:p14="http://schemas.microsoft.com/office/powerpoint/2010/main" val="682308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pty beach scene with coconut trees and mountain in simple style 3013426  Vector Art at Vecteezy">
            <a:extLst>
              <a:ext uri="{FF2B5EF4-FFF2-40B4-BE49-F238E27FC236}">
                <a16:creationId xmlns:a16="http://schemas.microsoft.com/office/drawing/2014/main" id="{61766080-FC52-4E26-8628-D2579D027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17C4C0C-A3B7-45FA-9BF3-3125F2EA97D5}"/>
              </a:ext>
            </a:extLst>
          </p:cNvPr>
          <p:cNvSpPr/>
          <p:nvPr/>
        </p:nvSpPr>
        <p:spPr>
          <a:xfrm>
            <a:off x="1990725" y="2452748"/>
            <a:ext cx="7867650" cy="3017520"/>
          </a:xfrm>
          <a:custGeom>
            <a:avLst/>
            <a:gdLst>
              <a:gd name="csX0" fmla="*/ 0 w 7867650"/>
              <a:gd name="csY0" fmla="*/ 502930 h 3017520"/>
              <a:gd name="csX1" fmla="*/ 502930 w 7867650"/>
              <a:gd name="csY1" fmla="*/ 0 h 3017520"/>
              <a:gd name="csX2" fmla="*/ 1257727 w 7867650"/>
              <a:gd name="csY2" fmla="*/ 0 h 3017520"/>
              <a:gd name="csX3" fmla="*/ 1943906 w 7867650"/>
              <a:gd name="csY3" fmla="*/ 0 h 3017520"/>
              <a:gd name="csX4" fmla="*/ 2630085 w 7867650"/>
              <a:gd name="csY4" fmla="*/ 0 h 3017520"/>
              <a:gd name="csX5" fmla="*/ 3316264 w 7867650"/>
              <a:gd name="csY5" fmla="*/ 0 h 3017520"/>
              <a:gd name="csX6" fmla="*/ 4071061 w 7867650"/>
              <a:gd name="csY6" fmla="*/ 0 h 3017520"/>
              <a:gd name="csX7" fmla="*/ 4688622 w 7867650"/>
              <a:gd name="csY7" fmla="*/ 0 h 3017520"/>
              <a:gd name="csX8" fmla="*/ 5512037 w 7867650"/>
              <a:gd name="csY8" fmla="*/ 0 h 3017520"/>
              <a:gd name="csX9" fmla="*/ 6266834 w 7867650"/>
              <a:gd name="csY9" fmla="*/ 0 h 3017520"/>
              <a:gd name="csX10" fmla="*/ 7364720 w 7867650"/>
              <a:gd name="csY10" fmla="*/ 0 h 3017520"/>
              <a:gd name="csX11" fmla="*/ 7867650 w 7867650"/>
              <a:gd name="csY11" fmla="*/ 502930 h 3017520"/>
              <a:gd name="csX12" fmla="*/ 7867650 w 7867650"/>
              <a:gd name="csY12" fmla="*/ 1213717 h 3017520"/>
              <a:gd name="csX13" fmla="*/ 7867650 w 7867650"/>
              <a:gd name="csY13" fmla="*/ 1884270 h 3017520"/>
              <a:gd name="csX14" fmla="*/ 7867650 w 7867650"/>
              <a:gd name="csY14" fmla="*/ 2514590 h 3017520"/>
              <a:gd name="csX15" fmla="*/ 7364720 w 7867650"/>
              <a:gd name="csY15" fmla="*/ 3017520 h 3017520"/>
              <a:gd name="csX16" fmla="*/ 6747159 w 7867650"/>
              <a:gd name="csY16" fmla="*/ 3017520 h 3017520"/>
              <a:gd name="csX17" fmla="*/ 6198216 w 7867650"/>
              <a:gd name="csY17" fmla="*/ 3017520 h 3017520"/>
              <a:gd name="csX18" fmla="*/ 5580655 w 7867650"/>
              <a:gd name="csY18" fmla="*/ 3017520 h 3017520"/>
              <a:gd name="csX19" fmla="*/ 5100329 w 7867650"/>
              <a:gd name="csY19" fmla="*/ 3017520 h 3017520"/>
              <a:gd name="csX20" fmla="*/ 4414150 w 7867650"/>
              <a:gd name="csY20" fmla="*/ 3017520 h 3017520"/>
              <a:gd name="csX21" fmla="*/ 3933825 w 7867650"/>
              <a:gd name="csY21" fmla="*/ 3017520 h 3017520"/>
              <a:gd name="csX22" fmla="*/ 3247646 w 7867650"/>
              <a:gd name="csY22" fmla="*/ 3017520 h 3017520"/>
              <a:gd name="csX23" fmla="*/ 2424231 w 7867650"/>
              <a:gd name="csY23" fmla="*/ 3017520 h 3017520"/>
              <a:gd name="csX24" fmla="*/ 1806670 w 7867650"/>
              <a:gd name="csY24" fmla="*/ 3017520 h 3017520"/>
              <a:gd name="csX25" fmla="*/ 1120491 w 7867650"/>
              <a:gd name="csY25" fmla="*/ 3017520 h 3017520"/>
              <a:gd name="csX26" fmla="*/ 502930 w 7867650"/>
              <a:gd name="csY26" fmla="*/ 3017520 h 3017520"/>
              <a:gd name="csX27" fmla="*/ 0 w 7867650"/>
              <a:gd name="csY27" fmla="*/ 2514590 h 3017520"/>
              <a:gd name="csX28" fmla="*/ 0 w 7867650"/>
              <a:gd name="csY28" fmla="*/ 1823920 h 3017520"/>
              <a:gd name="csX29" fmla="*/ 0 w 7867650"/>
              <a:gd name="csY29" fmla="*/ 1153367 h 3017520"/>
              <a:gd name="csX30" fmla="*/ 0 w 7867650"/>
              <a:gd name="csY30" fmla="*/ 502930 h 30175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7867650" h="3017520" fill="none" extrusionOk="0">
                <a:moveTo>
                  <a:pt x="0" y="502930"/>
                </a:moveTo>
                <a:cubicBezTo>
                  <a:pt x="-21771" y="183285"/>
                  <a:pt x="224870" y="14680"/>
                  <a:pt x="502930" y="0"/>
                </a:cubicBezTo>
                <a:cubicBezTo>
                  <a:pt x="826113" y="-2069"/>
                  <a:pt x="978814" y="29575"/>
                  <a:pt x="1257727" y="0"/>
                </a:cubicBezTo>
                <a:cubicBezTo>
                  <a:pt x="1536640" y="-29575"/>
                  <a:pt x="1748180" y="157"/>
                  <a:pt x="1943906" y="0"/>
                </a:cubicBezTo>
                <a:cubicBezTo>
                  <a:pt x="2139632" y="-157"/>
                  <a:pt x="2479639" y="28978"/>
                  <a:pt x="2630085" y="0"/>
                </a:cubicBezTo>
                <a:cubicBezTo>
                  <a:pt x="2780531" y="-28978"/>
                  <a:pt x="3022976" y="-12033"/>
                  <a:pt x="3316264" y="0"/>
                </a:cubicBezTo>
                <a:cubicBezTo>
                  <a:pt x="3609552" y="12033"/>
                  <a:pt x="3870157" y="-13883"/>
                  <a:pt x="4071061" y="0"/>
                </a:cubicBezTo>
                <a:cubicBezTo>
                  <a:pt x="4271965" y="13883"/>
                  <a:pt x="4527096" y="-23138"/>
                  <a:pt x="4688622" y="0"/>
                </a:cubicBezTo>
                <a:cubicBezTo>
                  <a:pt x="4850148" y="23138"/>
                  <a:pt x="5297976" y="280"/>
                  <a:pt x="5512037" y="0"/>
                </a:cubicBezTo>
                <a:cubicBezTo>
                  <a:pt x="5726099" y="-280"/>
                  <a:pt x="5999891" y="19716"/>
                  <a:pt x="6266834" y="0"/>
                </a:cubicBezTo>
                <a:cubicBezTo>
                  <a:pt x="6533777" y="-19716"/>
                  <a:pt x="6931259" y="-18673"/>
                  <a:pt x="7364720" y="0"/>
                </a:cubicBezTo>
                <a:cubicBezTo>
                  <a:pt x="7602732" y="24065"/>
                  <a:pt x="7812859" y="198110"/>
                  <a:pt x="7867650" y="502930"/>
                </a:cubicBezTo>
                <a:cubicBezTo>
                  <a:pt x="7874635" y="851015"/>
                  <a:pt x="7901334" y="887345"/>
                  <a:pt x="7867650" y="1213717"/>
                </a:cubicBezTo>
                <a:cubicBezTo>
                  <a:pt x="7833966" y="1540089"/>
                  <a:pt x="7890160" y="1663397"/>
                  <a:pt x="7867650" y="1884270"/>
                </a:cubicBezTo>
                <a:cubicBezTo>
                  <a:pt x="7845140" y="2105143"/>
                  <a:pt x="7861087" y="2293977"/>
                  <a:pt x="7867650" y="2514590"/>
                </a:cubicBezTo>
                <a:cubicBezTo>
                  <a:pt x="7852515" y="2837907"/>
                  <a:pt x="7690308" y="3000801"/>
                  <a:pt x="7364720" y="3017520"/>
                </a:cubicBezTo>
                <a:cubicBezTo>
                  <a:pt x="7072146" y="3047142"/>
                  <a:pt x="6892702" y="3047626"/>
                  <a:pt x="6747159" y="3017520"/>
                </a:cubicBezTo>
                <a:cubicBezTo>
                  <a:pt x="6601616" y="2987414"/>
                  <a:pt x="6346473" y="3029433"/>
                  <a:pt x="6198216" y="3017520"/>
                </a:cubicBezTo>
                <a:cubicBezTo>
                  <a:pt x="6049959" y="3005607"/>
                  <a:pt x="5876820" y="2989799"/>
                  <a:pt x="5580655" y="3017520"/>
                </a:cubicBezTo>
                <a:cubicBezTo>
                  <a:pt x="5284490" y="3045241"/>
                  <a:pt x="5240615" y="3028659"/>
                  <a:pt x="5100329" y="3017520"/>
                </a:cubicBezTo>
                <a:cubicBezTo>
                  <a:pt x="4960043" y="3006381"/>
                  <a:pt x="4673608" y="3005634"/>
                  <a:pt x="4414150" y="3017520"/>
                </a:cubicBezTo>
                <a:cubicBezTo>
                  <a:pt x="4154692" y="3029406"/>
                  <a:pt x="4090019" y="2994441"/>
                  <a:pt x="3933825" y="3017520"/>
                </a:cubicBezTo>
                <a:cubicBezTo>
                  <a:pt x="3777632" y="3040599"/>
                  <a:pt x="3573530" y="2986379"/>
                  <a:pt x="3247646" y="3017520"/>
                </a:cubicBezTo>
                <a:cubicBezTo>
                  <a:pt x="2921762" y="3048661"/>
                  <a:pt x="2634055" y="3007110"/>
                  <a:pt x="2424231" y="3017520"/>
                </a:cubicBezTo>
                <a:cubicBezTo>
                  <a:pt x="2214408" y="3027930"/>
                  <a:pt x="2091522" y="2997247"/>
                  <a:pt x="1806670" y="3017520"/>
                </a:cubicBezTo>
                <a:cubicBezTo>
                  <a:pt x="1521818" y="3037793"/>
                  <a:pt x="1383769" y="3025578"/>
                  <a:pt x="1120491" y="3017520"/>
                </a:cubicBezTo>
                <a:cubicBezTo>
                  <a:pt x="857213" y="3009462"/>
                  <a:pt x="771799" y="3031419"/>
                  <a:pt x="502930" y="3017520"/>
                </a:cubicBezTo>
                <a:cubicBezTo>
                  <a:pt x="232334" y="2998300"/>
                  <a:pt x="11041" y="2789537"/>
                  <a:pt x="0" y="2514590"/>
                </a:cubicBezTo>
                <a:cubicBezTo>
                  <a:pt x="11830" y="2305897"/>
                  <a:pt x="14702" y="2024723"/>
                  <a:pt x="0" y="1823920"/>
                </a:cubicBezTo>
                <a:cubicBezTo>
                  <a:pt x="-14702" y="1623117"/>
                  <a:pt x="29657" y="1373679"/>
                  <a:pt x="0" y="1153367"/>
                </a:cubicBezTo>
                <a:cubicBezTo>
                  <a:pt x="-29657" y="933055"/>
                  <a:pt x="22548" y="695674"/>
                  <a:pt x="0" y="502930"/>
                </a:cubicBezTo>
                <a:close/>
              </a:path>
              <a:path w="7867650" h="3017520" stroke="0" extrusionOk="0">
                <a:moveTo>
                  <a:pt x="0" y="502930"/>
                </a:moveTo>
                <a:cubicBezTo>
                  <a:pt x="25789" y="229350"/>
                  <a:pt x="233809" y="3154"/>
                  <a:pt x="502930" y="0"/>
                </a:cubicBezTo>
                <a:cubicBezTo>
                  <a:pt x="628738" y="-25217"/>
                  <a:pt x="811864" y="18156"/>
                  <a:pt x="1051873" y="0"/>
                </a:cubicBezTo>
                <a:cubicBezTo>
                  <a:pt x="1291882" y="-18156"/>
                  <a:pt x="1678068" y="10693"/>
                  <a:pt x="1875288" y="0"/>
                </a:cubicBezTo>
                <a:cubicBezTo>
                  <a:pt x="2072508" y="-10693"/>
                  <a:pt x="2380362" y="34203"/>
                  <a:pt x="2698703" y="0"/>
                </a:cubicBezTo>
                <a:cubicBezTo>
                  <a:pt x="3017045" y="-34203"/>
                  <a:pt x="3210088" y="-31207"/>
                  <a:pt x="3384882" y="0"/>
                </a:cubicBezTo>
                <a:cubicBezTo>
                  <a:pt x="3559676" y="31207"/>
                  <a:pt x="3894681" y="-6450"/>
                  <a:pt x="4208297" y="0"/>
                </a:cubicBezTo>
                <a:cubicBezTo>
                  <a:pt x="4521914" y="6450"/>
                  <a:pt x="4603479" y="19667"/>
                  <a:pt x="4757240" y="0"/>
                </a:cubicBezTo>
                <a:cubicBezTo>
                  <a:pt x="4911001" y="-19667"/>
                  <a:pt x="5336611" y="-22838"/>
                  <a:pt x="5580655" y="0"/>
                </a:cubicBezTo>
                <a:cubicBezTo>
                  <a:pt x="5824700" y="22838"/>
                  <a:pt x="5929605" y="-6073"/>
                  <a:pt x="6266834" y="0"/>
                </a:cubicBezTo>
                <a:cubicBezTo>
                  <a:pt x="6604063" y="6073"/>
                  <a:pt x="6559708" y="-18124"/>
                  <a:pt x="6747159" y="0"/>
                </a:cubicBezTo>
                <a:cubicBezTo>
                  <a:pt x="6934610" y="18124"/>
                  <a:pt x="7167891" y="9352"/>
                  <a:pt x="7364720" y="0"/>
                </a:cubicBezTo>
                <a:cubicBezTo>
                  <a:pt x="7666258" y="-58796"/>
                  <a:pt x="7913487" y="248167"/>
                  <a:pt x="7867650" y="502930"/>
                </a:cubicBezTo>
                <a:cubicBezTo>
                  <a:pt x="7844158" y="637631"/>
                  <a:pt x="7866368" y="867529"/>
                  <a:pt x="7867650" y="1153367"/>
                </a:cubicBezTo>
                <a:cubicBezTo>
                  <a:pt x="7868932" y="1439205"/>
                  <a:pt x="7876377" y="1556987"/>
                  <a:pt x="7867650" y="1864153"/>
                </a:cubicBezTo>
                <a:cubicBezTo>
                  <a:pt x="7858923" y="2171319"/>
                  <a:pt x="7881017" y="2196866"/>
                  <a:pt x="7867650" y="2514590"/>
                </a:cubicBezTo>
                <a:cubicBezTo>
                  <a:pt x="7832956" y="2753172"/>
                  <a:pt x="7633241" y="3034035"/>
                  <a:pt x="7364720" y="3017520"/>
                </a:cubicBezTo>
                <a:cubicBezTo>
                  <a:pt x="7239199" y="3034893"/>
                  <a:pt x="6902316" y="3018168"/>
                  <a:pt x="6747159" y="3017520"/>
                </a:cubicBezTo>
                <a:cubicBezTo>
                  <a:pt x="6592002" y="3016872"/>
                  <a:pt x="6340400" y="3013465"/>
                  <a:pt x="5992362" y="3017520"/>
                </a:cubicBezTo>
                <a:cubicBezTo>
                  <a:pt x="5644324" y="3021575"/>
                  <a:pt x="5523629" y="2999617"/>
                  <a:pt x="5168947" y="3017520"/>
                </a:cubicBezTo>
                <a:cubicBezTo>
                  <a:pt x="4814266" y="3035423"/>
                  <a:pt x="4847426" y="3008530"/>
                  <a:pt x="4620004" y="3017520"/>
                </a:cubicBezTo>
                <a:cubicBezTo>
                  <a:pt x="4392582" y="3026510"/>
                  <a:pt x="4232333" y="3035160"/>
                  <a:pt x="3865207" y="3017520"/>
                </a:cubicBezTo>
                <a:cubicBezTo>
                  <a:pt x="3498081" y="2999880"/>
                  <a:pt x="3512549" y="3027234"/>
                  <a:pt x="3179028" y="3017520"/>
                </a:cubicBezTo>
                <a:cubicBezTo>
                  <a:pt x="2845507" y="3007806"/>
                  <a:pt x="2695190" y="3039987"/>
                  <a:pt x="2424231" y="3017520"/>
                </a:cubicBezTo>
                <a:cubicBezTo>
                  <a:pt x="2153272" y="2995053"/>
                  <a:pt x="1838189" y="2989848"/>
                  <a:pt x="1669434" y="3017520"/>
                </a:cubicBezTo>
                <a:cubicBezTo>
                  <a:pt x="1500679" y="3045192"/>
                  <a:pt x="784689" y="3010507"/>
                  <a:pt x="502930" y="3017520"/>
                </a:cubicBezTo>
                <a:cubicBezTo>
                  <a:pt x="192768" y="2991134"/>
                  <a:pt x="-21069" y="2799460"/>
                  <a:pt x="0" y="2514590"/>
                </a:cubicBezTo>
                <a:cubicBezTo>
                  <a:pt x="17234" y="2296533"/>
                  <a:pt x="-4787" y="2166085"/>
                  <a:pt x="0" y="1884270"/>
                </a:cubicBezTo>
                <a:cubicBezTo>
                  <a:pt x="4787" y="1602455"/>
                  <a:pt x="-8646" y="1421097"/>
                  <a:pt x="0" y="1253950"/>
                </a:cubicBezTo>
                <a:cubicBezTo>
                  <a:pt x="8646" y="1086803"/>
                  <a:pt x="-12720" y="858675"/>
                  <a:pt x="0" y="502930"/>
                </a:cubicBezTo>
                <a:close/>
              </a:path>
            </a:pathLst>
          </a:custGeom>
          <a:solidFill>
            <a:schemeClr val="bg1"/>
          </a:solidFill>
          <a:ln w="38100">
            <a:solidFill>
              <a:srgbClr val="009900"/>
            </a:solidFill>
            <a:extLst>
              <a:ext uri="{C807C97D-BFC1-408E-A445-0C87EB9F89A2}">
                <ask:lineSketchStyleProps xmlns:ask="http://schemas.microsoft.com/office/drawing/2018/sketchyshapes" sd="24157856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F3D90E-DA0C-4ED5-8F58-AE11E1777738}"/>
              </a:ext>
            </a:extLst>
          </p:cNvPr>
          <p:cNvSpPr txBox="1"/>
          <p:nvPr/>
        </p:nvSpPr>
        <p:spPr>
          <a:xfrm>
            <a:off x="2333626" y="2987272"/>
            <a:ext cx="7381874" cy="2554545"/>
          </a:xfrm>
          <a:prstGeom prst="rect">
            <a:avLst/>
          </a:prstGeom>
          <a:noFill/>
        </p:spPr>
        <p:txBody>
          <a:bodyPr wrap="square" rtlCol="0">
            <a:spAutoFit/>
          </a:bodyPr>
          <a:lstStyle/>
          <a:p>
            <a:pPr lvl="0" algn="ctr"/>
            <a:r>
              <a:rPr lang="en-US" sz="4000" dirty="0">
                <a:solidFill>
                  <a:srgbClr val="002060"/>
                </a:solidFill>
                <a:latin typeface="Calibri" panose="020F0502020204030204" pitchFamily="34" charset="0"/>
                <a:cs typeface="Calibri" panose="020F0502020204030204" pitchFamily="34" charset="0"/>
              </a:rPr>
              <a:t>V</a:t>
            </a:r>
            <a:r>
              <a:rPr lang="vi-VN" sz="4000" dirty="0">
                <a:solidFill>
                  <a:srgbClr val="002060"/>
                </a:solidFill>
                <a:latin typeface="Calibri" panose="020F0502020204030204" pitchFamily="34" charset="0"/>
                <a:cs typeface="Calibri" panose="020F0502020204030204" pitchFamily="34" charset="0"/>
              </a:rPr>
              <a:t>ề nhà tìm đọc câu chuyện về một vị thần trong kho tàng truyện cổ Việt Nam hoặc về người có công với đất nước..</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96FCF878-696A-45BB-86E6-B1DE546C7C63}"/>
              </a:ext>
            </a:extLst>
          </p:cNvPr>
          <p:cNvGrpSpPr/>
          <p:nvPr/>
        </p:nvGrpSpPr>
        <p:grpSpPr>
          <a:xfrm>
            <a:off x="3917612" y="1035503"/>
            <a:ext cx="3689118" cy="2088372"/>
            <a:chOff x="4251441" y="0"/>
            <a:chExt cx="3689118" cy="2088372"/>
          </a:xfrm>
        </p:grpSpPr>
        <p:pic>
          <p:nvPicPr>
            <p:cNvPr id="6" name="Picture 5" descr="A stack of books&#10;&#10;Description automatically generated with low confidence">
              <a:extLst>
                <a:ext uri="{FF2B5EF4-FFF2-40B4-BE49-F238E27FC236}">
                  <a16:creationId xmlns:a16="http://schemas.microsoft.com/office/drawing/2014/main" id="{0922A66A-8D57-4B62-9D31-BCDA07BE359D}"/>
                </a:ext>
              </a:extLst>
            </p:cNvPr>
            <p:cNvPicPr>
              <a:picLocks noChangeAspect="1"/>
            </p:cNvPicPr>
            <p:nvPr/>
          </p:nvPicPr>
          <p:blipFill rotWithShape="1">
            <a:blip r:embed="rId3">
              <a:extLst>
                <a:ext uri="{28A0092B-C50C-407E-A947-70E740481C1C}">
                  <a14:useLocalDpi xmlns:a14="http://schemas.microsoft.com/office/drawing/2010/main" val="0"/>
                </a:ext>
              </a:extLst>
            </a:blip>
            <a:srcRect t="21157" b="22233"/>
            <a:stretch/>
          </p:blipFill>
          <p:spPr>
            <a:xfrm>
              <a:off x="4251441" y="0"/>
              <a:ext cx="3689118" cy="2088372"/>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3BADCC01-BDCF-437F-88BF-87593DDB31F4}"/>
                </a:ext>
              </a:extLst>
            </p:cNvPr>
            <p:cNvSpPr txBox="1"/>
            <p:nvPr/>
          </p:nvSpPr>
          <p:spPr>
            <a:xfrm>
              <a:off x="4740379" y="955186"/>
              <a:ext cx="2766302" cy="81560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err="1">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Vận</a:t>
              </a:r>
              <a:r>
                <a:rPr kumimoji="0" lang="en-US" sz="4400" b="1" i="0" u="none" strike="noStrike" kern="1200" cap="none" spc="300" normalizeH="0" baseline="0" noProof="0" dirty="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 </a:t>
              </a:r>
              <a:r>
                <a:rPr kumimoji="0" lang="en-US" sz="4400" b="1" i="0" u="none" strike="noStrike" kern="1200" cap="none" spc="300" normalizeH="0" baseline="0" noProof="0" dirty="0" err="1">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dụng</a:t>
              </a:r>
              <a:endParaRPr kumimoji="0" lang="en-US" sz="4400" b="1" i="0" u="none" strike="noStrike" kern="1200" cap="none" spc="300" normalizeH="0" baseline="0" noProof="0" dirty="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endParaRPr>
            </a:p>
          </p:txBody>
        </p:sp>
      </p:grpSp>
    </p:spTree>
    <p:extLst>
      <p:ext uri="{BB962C8B-B14F-4D97-AF65-F5344CB8AC3E}">
        <p14:creationId xmlns:p14="http://schemas.microsoft.com/office/powerpoint/2010/main" val="2312707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0">
            <a:extLst>
              <a:ext uri="{FF2B5EF4-FFF2-40B4-BE49-F238E27FC236}">
                <a16:creationId xmlns:a16="http://schemas.microsoft.com/office/drawing/2014/main" id="{2594DC91-C780-4D5D-985E-6ADC15ED9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6" name="图片 3">
            <a:extLst>
              <a:ext uri="{FF2B5EF4-FFF2-40B4-BE49-F238E27FC236}">
                <a16:creationId xmlns:a16="http://schemas.microsoft.com/office/drawing/2014/main" id="{C4B864F5-2D72-42B5-A2A4-E6839B1C68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7" name="图片 4">
            <a:extLst>
              <a:ext uri="{FF2B5EF4-FFF2-40B4-BE49-F238E27FC236}">
                <a16:creationId xmlns:a16="http://schemas.microsoft.com/office/drawing/2014/main" id="{54DB4D07-AE1C-4279-99D3-760C00FB6E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8" name="图片 6">
            <a:extLst>
              <a:ext uri="{FF2B5EF4-FFF2-40B4-BE49-F238E27FC236}">
                <a16:creationId xmlns:a16="http://schemas.microsoft.com/office/drawing/2014/main" id="{AFCD8BBC-5D47-46F8-BA3E-05276EFD3F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9" name="图片 7">
            <a:extLst>
              <a:ext uri="{FF2B5EF4-FFF2-40B4-BE49-F238E27FC236}">
                <a16:creationId xmlns:a16="http://schemas.microsoft.com/office/drawing/2014/main" id="{A181B9AF-828A-460C-A0F1-1037D725C3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F56BDA2E-CBC9-496B-83E7-4A4E985185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1" name="图片 35">
            <a:extLst>
              <a:ext uri="{FF2B5EF4-FFF2-40B4-BE49-F238E27FC236}">
                <a16:creationId xmlns:a16="http://schemas.microsoft.com/office/drawing/2014/main" id="{069432FB-7546-4346-A282-3E977EB91B1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3498982" y="4201395"/>
            <a:ext cx="5194036" cy="2664487"/>
          </a:xfrm>
          <a:prstGeom prst="rect">
            <a:avLst/>
          </a:prstGeom>
        </p:spPr>
      </p:pic>
      <p:pic>
        <p:nvPicPr>
          <p:cNvPr id="12" name="图片 41">
            <a:extLst>
              <a:ext uri="{FF2B5EF4-FFF2-40B4-BE49-F238E27FC236}">
                <a16:creationId xmlns:a16="http://schemas.microsoft.com/office/drawing/2014/main" id="{75137DDB-4830-4831-AAC1-A98CADCA81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3" name="Picture 2" descr="A group of blue and pink letters&#10;&#10;AI-generated content may be incorrect.">
            <a:extLst>
              <a:ext uri="{FF2B5EF4-FFF2-40B4-BE49-F238E27FC236}">
                <a16:creationId xmlns:a16="http://schemas.microsoft.com/office/drawing/2014/main" id="{9AAC7C41-E1AA-48F5-D9B9-A7CB48F973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1340" y="1505658"/>
            <a:ext cx="9510584" cy="2889754"/>
          </a:xfrm>
          <a:prstGeom prst="rect">
            <a:avLst/>
          </a:prstGeom>
        </p:spPr>
      </p:pic>
    </p:spTree>
    <p:extLst>
      <p:ext uri="{BB962C8B-B14F-4D97-AF65-F5344CB8AC3E}">
        <p14:creationId xmlns:p14="http://schemas.microsoft.com/office/powerpoint/2010/main" val="384100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par>
                                <p:cTn id="75" presetID="25"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arn(inVertical)">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pic>
        <p:nvPicPr>
          <p:cNvPr id="3" name="Picture 2" descr="A red and green text on a black background&#10;&#10;AI-generated content may be incorrect.">
            <a:extLst>
              <a:ext uri="{FF2B5EF4-FFF2-40B4-BE49-F238E27FC236}">
                <a16:creationId xmlns:a16="http://schemas.microsoft.com/office/drawing/2014/main" id="{39EED47E-DDAB-112A-794E-5FA3CB7B5D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0140" y="895109"/>
            <a:ext cx="7200000" cy="5547841"/>
          </a:xfrm>
          <a:prstGeom prst="rect">
            <a:avLst/>
          </a:prstGeom>
        </p:spPr>
      </p:pic>
    </p:spTree>
    <p:extLst>
      <p:ext uri="{BB962C8B-B14F-4D97-AF65-F5344CB8AC3E}">
        <p14:creationId xmlns:p14="http://schemas.microsoft.com/office/powerpoint/2010/main" val="3624997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sp>
        <p:nvSpPr>
          <p:cNvPr id="8" name="Rectangle 7">
            <a:extLst>
              <a:ext uri="{FF2B5EF4-FFF2-40B4-BE49-F238E27FC236}">
                <a16:creationId xmlns:a16="http://schemas.microsoft.com/office/drawing/2014/main" id="{D2A18DD9-40CE-3D1A-9098-097A2BA293EB}"/>
              </a:ext>
            </a:extLst>
          </p:cNvPr>
          <p:cNvSpPr/>
          <p:nvPr/>
        </p:nvSpPr>
        <p:spPr>
          <a:xfrm>
            <a:off x="4158966" y="1666676"/>
            <a:ext cx="4527834" cy="923330"/>
          </a:xfrm>
          <a:prstGeom prst="rect">
            <a:avLst/>
          </a:prstGeom>
        </p:spPr>
        <p:txBody>
          <a:bodyPr wrap="square">
            <a:spAutoFit/>
          </a:bodyPr>
          <a:lstStyle/>
          <a:p>
            <a:pPr algn="ctr" defTabSz="914377">
              <a:defRPr/>
            </a:pPr>
            <a:r>
              <a:rPr lang="en-US" altLang="zh-CN" sz="5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sym typeface="+mn-lt"/>
              </a:rPr>
              <a:t>Bài</a:t>
            </a:r>
            <a:r>
              <a:rPr lang="en-US" altLang="zh-CN" sz="5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sym typeface="+mn-lt"/>
              </a:rPr>
              <a:t> 22 – </a:t>
            </a:r>
            <a:r>
              <a:rPr lang="en-US" altLang="zh-CN" sz="5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sym typeface="+mn-lt"/>
              </a:rPr>
              <a:t>Tiết</a:t>
            </a:r>
            <a:r>
              <a:rPr lang="en-US" altLang="zh-CN" sz="5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sym typeface="+mn-lt"/>
              </a:rPr>
              <a:t> 4</a:t>
            </a:r>
            <a:endParaRPr lang="zh-CN" altLang="en-US" sz="5400" dirty="0">
              <a:ln w="0"/>
              <a:effectLst>
                <a:outerShdw blurRad="38100" dist="19050" dir="2700000" algn="tl" rotWithShape="0">
                  <a:schemeClr val="dk1">
                    <a:alpha val="40000"/>
                  </a:schemeClr>
                </a:outerShdw>
              </a:effectLst>
              <a:latin typeface="Cambria" panose="02040503050406030204" pitchFamily="18" charset="0"/>
              <a:ea typeface="ShelleyAllegro" panose="00000400000000000000" pitchFamily="2" charset="-93"/>
              <a:cs typeface="Calibri" panose="020F0502020204030204" pitchFamily="34" charset="0"/>
              <a:sym typeface="+mn-lt"/>
            </a:endParaRPr>
          </a:p>
        </p:txBody>
      </p:sp>
      <p:pic>
        <p:nvPicPr>
          <p:cNvPr id="9" name="Picture 8">
            <a:extLst>
              <a:ext uri="{FF2B5EF4-FFF2-40B4-BE49-F238E27FC236}">
                <a16:creationId xmlns:a16="http://schemas.microsoft.com/office/drawing/2014/main" id="{905E8C58-1CBE-0F45-EEE5-DE59224BFBEA}"/>
              </a:ext>
            </a:extLst>
          </p:cNvPr>
          <p:cNvPicPr>
            <a:picLocks noChangeAspect="1"/>
          </p:cNvPicPr>
          <p:nvPr/>
        </p:nvPicPr>
        <p:blipFill>
          <a:blip r:embed="rId10"/>
          <a:stretch>
            <a:fillRect/>
          </a:stretch>
        </p:blipFill>
        <p:spPr>
          <a:xfrm>
            <a:off x="4534902" y="554685"/>
            <a:ext cx="3255546" cy="1176630"/>
          </a:xfrm>
          <a:prstGeom prst="rect">
            <a:avLst/>
          </a:prstGeom>
        </p:spPr>
      </p:pic>
      <p:pic>
        <p:nvPicPr>
          <p:cNvPr id="5" name="Picture 4">
            <a:extLst>
              <a:ext uri="{FF2B5EF4-FFF2-40B4-BE49-F238E27FC236}">
                <a16:creationId xmlns:a16="http://schemas.microsoft.com/office/drawing/2014/main" id="{3F20A35A-8F86-ADFF-2793-804B41A8D282}"/>
              </a:ext>
            </a:extLst>
          </p:cNvPr>
          <p:cNvPicPr>
            <a:picLocks noChangeAspect="1"/>
          </p:cNvPicPr>
          <p:nvPr/>
        </p:nvPicPr>
        <p:blipFill>
          <a:blip r:embed="rId11"/>
          <a:stretch>
            <a:fillRect/>
          </a:stretch>
        </p:blipFill>
        <p:spPr>
          <a:xfrm>
            <a:off x="567192" y="2906201"/>
            <a:ext cx="11491956" cy="1548518"/>
          </a:xfrm>
          <a:prstGeom prst="rect">
            <a:avLst/>
          </a:prstGeom>
        </p:spPr>
      </p:pic>
    </p:spTree>
    <p:extLst>
      <p:ext uri="{BB962C8B-B14F-4D97-AF65-F5344CB8AC3E}">
        <p14:creationId xmlns:p14="http://schemas.microsoft.com/office/powerpoint/2010/main" val="55265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EF102424-9FD7-A385-5C7F-EA57335A3688}"/>
              </a:ext>
            </a:extLst>
          </p:cNvPr>
          <p:cNvSpPr/>
          <p:nvPr/>
        </p:nvSpPr>
        <p:spPr>
          <a:xfrm>
            <a:off x="485775" y="314325"/>
            <a:ext cx="10829925" cy="1009650"/>
          </a:xfrm>
          <a:custGeom>
            <a:avLst/>
            <a:gdLst>
              <a:gd name="csX0" fmla="*/ 0 w 10829925"/>
              <a:gd name="csY0" fmla="*/ 168278 h 1009650"/>
              <a:gd name="csX1" fmla="*/ 168278 w 10829925"/>
              <a:gd name="csY1" fmla="*/ 0 h 1009650"/>
              <a:gd name="csX2" fmla="*/ 856177 w 10829925"/>
              <a:gd name="csY2" fmla="*/ 0 h 1009650"/>
              <a:gd name="csX3" fmla="*/ 1229274 w 10829925"/>
              <a:gd name="csY3" fmla="*/ 0 h 1009650"/>
              <a:gd name="csX4" fmla="*/ 1812239 w 10829925"/>
              <a:gd name="csY4" fmla="*/ 0 h 1009650"/>
              <a:gd name="csX5" fmla="*/ 2185337 w 10829925"/>
              <a:gd name="csY5" fmla="*/ 0 h 1009650"/>
              <a:gd name="csX6" fmla="*/ 2663368 w 10829925"/>
              <a:gd name="csY6" fmla="*/ 0 h 1009650"/>
              <a:gd name="csX7" fmla="*/ 3246333 w 10829925"/>
              <a:gd name="csY7" fmla="*/ 0 h 1009650"/>
              <a:gd name="csX8" fmla="*/ 3619430 w 10829925"/>
              <a:gd name="csY8" fmla="*/ 0 h 1009650"/>
              <a:gd name="csX9" fmla="*/ 3992528 w 10829925"/>
              <a:gd name="csY9" fmla="*/ 0 h 1009650"/>
              <a:gd name="csX10" fmla="*/ 4785360 w 10829925"/>
              <a:gd name="csY10" fmla="*/ 0 h 1009650"/>
              <a:gd name="csX11" fmla="*/ 5368325 w 10829925"/>
              <a:gd name="csY11" fmla="*/ 0 h 1009650"/>
              <a:gd name="csX12" fmla="*/ 5846357 w 10829925"/>
              <a:gd name="csY12" fmla="*/ 0 h 1009650"/>
              <a:gd name="csX13" fmla="*/ 6324388 w 10829925"/>
              <a:gd name="csY13" fmla="*/ 0 h 1009650"/>
              <a:gd name="csX14" fmla="*/ 6592552 w 10829925"/>
              <a:gd name="csY14" fmla="*/ 0 h 1009650"/>
              <a:gd name="csX15" fmla="*/ 6860716 w 10829925"/>
              <a:gd name="csY15" fmla="*/ 0 h 1009650"/>
              <a:gd name="csX16" fmla="*/ 7338747 w 10829925"/>
              <a:gd name="csY16" fmla="*/ 0 h 1009650"/>
              <a:gd name="csX17" fmla="*/ 7921712 w 10829925"/>
              <a:gd name="csY17" fmla="*/ 0 h 1009650"/>
              <a:gd name="csX18" fmla="*/ 8714544 w 10829925"/>
              <a:gd name="csY18" fmla="*/ 0 h 1009650"/>
              <a:gd name="csX19" fmla="*/ 9297509 w 10829925"/>
              <a:gd name="csY19" fmla="*/ 0 h 1009650"/>
              <a:gd name="csX20" fmla="*/ 9880474 w 10829925"/>
              <a:gd name="csY20" fmla="*/ 0 h 1009650"/>
              <a:gd name="csX21" fmla="*/ 10661647 w 10829925"/>
              <a:gd name="csY21" fmla="*/ 0 h 1009650"/>
              <a:gd name="csX22" fmla="*/ 10829925 w 10829925"/>
              <a:gd name="csY22" fmla="*/ 168278 h 1009650"/>
              <a:gd name="csX23" fmla="*/ 10829925 w 10829925"/>
              <a:gd name="csY23" fmla="*/ 484632 h 1009650"/>
              <a:gd name="csX24" fmla="*/ 10829925 w 10829925"/>
              <a:gd name="csY24" fmla="*/ 841372 h 1009650"/>
              <a:gd name="csX25" fmla="*/ 10661647 w 10829925"/>
              <a:gd name="csY25" fmla="*/ 1009650 h 1009650"/>
              <a:gd name="csX26" fmla="*/ 10393483 w 10829925"/>
              <a:gd name="csY26" fmla="*/ 1009650 h 1009650"/>
              <a:gd name="csX27" fmla="*/ 9705584 w 10829925"/>
              <a:gd name="csY27" fmla="*/ 1009650 h 1009650"/>
              <a:gd name="csX28" fmla="*/ 9332487 w 10829925"/>
              <a:gd name="csY28" fmla="*/ 1009650 h 1009650"/>
              <a:gd name="csX29" fmla="*/ 8749522 w 10829925"/>
              <a:gd name="csY29" fmla="*/ 1009650 h 1009650"/>
              <a:gd name="csX30" fmla="*/ 8061623 w 10829925"/>
              <a:gd name="csY30" fmla="*/ 1009650 h 1009650"/>
              <a:gd name="csX31" fmla="*/ 7478658 w 10829925"/>
              <a:gd name="csY31" fmla="*/ 1009650 h 1009650"/>
              <a:gd name="csX32" fmla="*/ 6895693 w 10829925"/>
              <a:gd name="csY32" fmla="*/ 1009650 h 1009650"/>
              <a:gd name="csX33" fmla="*/ 6102861 w 10829925"/>
              <a:gd name="csY33" fmla="*/ 1009650 h 1009650"/>
              <a:gd name="csX34" fmla="*/ 5624830 w 10829925"/>
              <a:gd name="csY34" fmla="*/ 1009650 h 1009650"/>
              <a:gd name="csX35" fmla="*/ 4936931 w 10829925"/>
              <a:gd name="csY35" fmla="*/ 1009650 h 1009650"/>
              <a:gd name="csX36" fmla="*/ 4668767 w 10829925"/>
              <a:gd name="csY36" fmla="*/ 1009650 h 1009650"/>
              <a:gd name="csX37" fmla="*/ 4295670 w 10829925"/>
              <a:gd name="csY37" fmla="*/ 1009650 h 1009650"/>
              <a:gd name="csX38" fmla="*/ 3502837 w 10829925"/>
              <a:gd name="csY38" fmla="*/ 1009650 h 1009650"/>
              <a:gd name="csX39" fmla="*/ 2919873 w 10829925"/>
              <a:gd name="csY39" fmla="*/ 1009650 h 1009650"/>
              <a:gd name="csX40" fmla="*/ 2651709 w 10829925"/>
              <a:gd name="csY40" fmla="*/ 1009650 h 1009650"/>
              <a:gd name="csX41" fmla="*/ 2173677 w 10829925"/>
              <a:gd name="csY41" fmla="*/ 1009650 h 1009650"/>
              <a:gd name="csX42" fmla="*/ 1380845 w 10829925"/>
              <a:gd name="csY42" fmla="*/ 1009650 h 1009650"/>
              <a:gd name="csX43" fmla="*/ 1007748 w 10829925"/>
              <a:gd name="csY43" fmla="*/ 1009650 h 1009650"/>
              <a:gd name="csX44" fmla="*/ 168278 w 10829925"/>
              <a:gd name="csY44" fmla="*/ 1009650 h 1009650"/>
              <a:gd name="csX45" fmla="*/ 0 w 10829925"/>
              <a:gd name="csY45" fmla="*/ 841372 h 1009650"/>
              <a:gd name="csX46" fmla="*/ 0 w 10829925"/>
              <a:gd name="csY46" fmla="*/ 491363 h 1009650"/>
              <a:gd name="csX47" fmla="*/ 0 w 10829925"/>
              <a:gd name="csY47" fmla="*/ 168278 h 10096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10829925" h="1009650" fill="none" extrusionOk="0">
                <a:moveTo>
                  <a:pt x="0" y="168278"/>
                </a:moveTo>
                <a:cubicBezTo>
                  <a:pt x="-10701" y="75632"/>
                  <a:pt x="88401" y="7955"/>
                  <a:pt x="168278" y="0"/>
                </a:cubicBezTo>
                <a:cubicBezTo>
                  <a:pt x="350364" y="-20125"/>
                  <a:pt x="593074" y="63444"/>
                  <a:pt x="856177" y="0"/>
                </a:cubicBezTo>
                <a:cubicBezTo>
                  <a:pt x="1119280" y="-63444"/>
                  <a:pt x="1083936" y="102"/>
                  <a:pt x="1229274" y="0"/>
                </a:cubicBezTo>
                <a:cubicBezTo>
                  <a:pt x="1374612" y="-102"/>
                  <a:pt x="1618707" y="9754"/>
                  <a:pt x="1812239" y="0"/>
                </a:cubicBezTo>
                <a:cubicBezTo>
                  <a:pt x="2005771" y="-9754"/>
                  <a:pt x="2043681" y="14477"/>
                  <a:pt x="2185337" y="0"/>
                </a:cubicBezTo>
                <a:cubicBezTo>
                  <a:pt x="2326993" y="-14477"/>
                  <a:pt x="2427674" y="21962"/>
                  <a:pt x="2663368" y="0"/>
                </a:cubicBezTo>
                <a:cubicBezTo>
                  <a:pt x="2899062" y="-21962"/>
                  <a:pt x="3006594" y="10042"/>
                  <a:pt x="3246333" y="0"/>
                </a:cubicBezTo>
                <a:cubicBezTo>
                  <a:pt x="3486072" y="-10042"/>
                  <a:pt x="3532193" y="1182"/>
                  <a:pt x="3619430" y="0"/>
                </a:cubicBezTo>
                <a:cubicBezTo>
                  <a:pt x="3706667" y="-1182"/>
                  <a:pt x="3862288" y="33790"/>
                  <a:pt x="3992528" y="0"/>
                </a:cubicBezTo>
                <a:cubicBezTo>
                  <a:pt x="4122768" y="-33790"/>
                  <a:pt x="4573405" y="48666"/>
                  <a:pt x="4785360" y="0"/>
                </a:cubicBezTo>
                <a:cubicBezTo>
                  <a:pt x="4997315" y="-48666"/>
                  <a:pt x="5221630" y="51486"/>
                  <a:pt x="5368325" y="0"/>
                </a:cubicBezTo>
                <a:cubicBezTo>
                  <a:pt x="5515021" y="-51486"/>
                  <a:pt x="5654916" y="4884"/>
                  <a:pt x="5846357" y="0"/>
                </a:cubicBezTo>
                <a:cubicBezTo>
                  <a:pt x="6037798" y="-4884"/>
                  <a:pt x="6203069" y="4308"/>
                  <a:pt x="6324388" y="0"/>
                </a:cubicBezTo>
                <a:cubicBezTo>
                  <a:pt x="6445707" y="-4308"/>
                  <a:pt x="6500782" y="29414"/>
                  <a:pt x="6592552" y="0"/>
                </a:cubicBezTo>
                <a:cubicBezTo>
                  <a:pt x="6684322" y="-29414"/>
                  <a:pt x="6728208" y="6763"/>
                  <a:pt x="6860716" y="0"/>
                </a:cubicBezTo>
                <a:cubicBezTo>
                  <a:pt x="6993224" y="-6763"/>
                  <a:pt x="7189378" y="21264"/>
                  <a:pt x="7338747" y="0"/>
                </a:cubicBezTo>
                <a:cubicBezTo>
                  <a:pt x="7488116" y="-21264"/>
                  <a:pt x="7749272" y="26389"/>
                  <a:pt x="7921712" y="0"/>
                </a:cubicBezTo>
                <a:cubicBezTo>
                  <a:pt x="8094153" y="-26389"/>
                  <a:pt x="8372870" y="8679"/>
                  <a:pt x="8714544" y="0"/>
                </a:cubicBezTo>
                <a:cubicBezTo>
                  <a:pt x="9056218" y="-8679"/>
                  <a:pt x="9114905" y="5101"/>
                  <a:pt x="9297509" y="0"/>
                </a:cubicBezTo>
                <a:cubicBezTo>
                  <a:pt x="9480113" y="-5101"/>
                  <a:pt x="9744648" y="61682"/>
                  <a:pt x="9880474" y="0"/>
                </a:cubicBezTo>
                <a:cubicBezTo>
                  <a:pt x="10016301" y="-61682"/>
                  <a:pt x="10299890" y="34451"/>
                  <a:pt x="10661647" y="0"/>
                </a:cubicBezTo>
                <a:cubicBezTo>
                  <a:pt x="10742974" y="-4504"/>
                  <a:pt x="10831226" y="67717"/>
                  <a:pt x="10829925" y="168278"/>
                </a:cubicBezTo>
                <a:cubicBezTo>
                  <a:pt x="10844086" y="281155"/>
                  <a:pt x="10828492" y="383036"/>
                  <a:pt x="10829925" y="484632"/>
                </a:cubicBezTo>
                <a:cubicBezTo>
                  <a:pt x="10831358" y="586228"/>
                  <a:pt x="10795931" y="769408"/>
                  <a:pt x="10829925" y="841372"/>
                </a:cubicBezTo>
                <a:cubicBezTo>
                  <a:pt x="10832501" y="932266"/>
                  <a:pt x="10761262" y="991195"/>
                  <a:pt x="10661647" y="1009650"/>
                </a:cubicBezTo>
                <a:cubicBezTo>
                  <a:pt x="10575357" y="1032015"/>
                  <a:pt x="10474864" y="983041"/>
                  <a:pt x="10393483" y="1009650"/>
                </a:cubicBezTo>
                <a:cubicBezTo>
                  <a:pt x="10312102" y="1036259"/>
                  <a:pt x="9898026" y="992000"/>
                  <a:pt x="9705584" y="1009650"/>
                </a:cubicBezTo>
                <a:cubicBezTo>
                  <a:pt x="9513142" y="1027300"/>
                  <a:pt x="9494687" y="1001018"/>
                  <a:pt x="9332487" y="1009650"/>
                </a:cubicBezTo>
                <a:cubicBezTo>
                  <a:pt x="9170287" y="1018282"/>
                  <a:pt x="8990408" y="993942"/>
                  <a:pt x="8749522" y="1009650"/>
                </a:cubicBezTo>
                <a:cubicBezTo>
                  <a:pt x="8508636" y="1025358"/>
                  <a:pt x="8349886" y="1004890"/>
                  <a:pt x="8061623" y="1009650"/>
                </a:cubicBezTo>
                <a:cubicBezTo>
                  <a:pt x="7773360" y="1014410"/>
                  <a:pt x="7768429" y="1006461"/>
                  <a:pt x="7478658" y="1009650"/>
                </a:cubicBezTo>
                <a:cubicBezTo>
                  <a:pt x="7188887" y="1012839"/>
                  <a:pt x="7138585" y="1007048"/>
                  <a:pt x="6895693" y="1009650"/>
                </a:cubicBezTo>
                <a:cubicBezTo>
                  <a:pt x="6652802" y="1012252"/>
                  <a:pt x="6273379" y="970675"/>
                  <a:pt x="6102861" y="1009650"/>
                </a:cubicBezTo>
                <a:cubicBezTo>
                  <a:pt x="5932343" y="1048625"/>
                  <a:pt x="5760288" y="955353"/>
                  <a:pt x="5624830" y="1009650"/>
                </a:cubicBezTo>
                <a:cubicBezTo>
                  <a:pt x="5489372" y="1063947"/>
                  <a:pt x="5241569" y="990588"/>
                  <a:pt x="4936931" y="1009650"/>
                </a:cubicBezTo>
                <a:cubicBezTo>
                  <a:pt x="4632293" y="1028712"/>
                  <a:pt x="4746102" y="983204"/>
                  <a:pt x="4668767" y="1009650"/>
                </a:cubicBezTo>
                <a:cubicBezTo>
                  <a:pt x="4591432" y="1036096"/>
                  <a:pt x="4386851" y="1004193"/>
                  <a:pt x="4295670" y="1009650"/>
                </a:cubicBezTo>
                <a:cubicBezTo>
                  <a:pt x="4204489" y="1015107"/>
                  <a:pt x="3873675" y="1004830"/>
                  <a:pt x="3502837" y="1009650"/>
                </a:cubicBezTo>
                <a:cubicBezTo>
                  <a:pt x="3131999" y="1014470"/>
                  <a:pt x="3053502" y="945627"/>
                  <a:pt x="2919873" y="1009650"/>
                </a:cubicBezTo>
                <a:cubicBezTo>
                  <a:pt x="2786244" y="1073673"/>
                  <a:pt x="2782313" y="980319"/>
                  <a:pt x="2651709" y="1009650"/>
                </a:cubicBezTo>
                <a:cubicBezTo>
                  <a:pt x="2521105" y="1038981"/>
                  <a:pt x="2299994" y="959584"/>
                  <a:pt x="2173677" y="1009650"/>
                </a:cubicBezTo>
                <a:cubicBezTo>
                  <a:pt x="2047360" y="1059716"/>
                  <a:pt x="1582921" y="927018"/>
                  <a:pt x="1380845" y="1009650"/>
                </a:cubicBezTo>
                <a:cubicBezTo>
                  <a:pt x="1178769" y="1092282"/>
                  <a:pt x="1123722" y="966111"/>
                  <a:pt x="1007748" y="1009650"/>
                </a:cubicBezTo>
                <a:cubicBezTo>
                  <a:pt x="891774" y="1053189"/>
                  <a:pt x="512213" y="929681"/>
                  <a:pt x="168278" y="1009650"/>
                </a:cubicBezTo>
                <a:cubicBezTo>
                  <a:pt x="59987" y="998173"/>
                  <a:pt x="-4840" y="912248"/>
                  <a:pt x="0" y="841372"/>
                </a:cubicBezTo>
                <a:cubicBezTo>
                  <a:pt x="-31816" y="674852"/>
                  <a:pt x="30119" y="648998"/>
                  <a:pt x="0" y="491363"/>
                </a:cubicBezTo>
                <a:cubicBezTo>
                  <a:pt x="-30119" y="333728"/>
                  <a:pt x="30523" y="308451"/>
                  <a:pt x="0" y="168278"/>
                </a:cubicBezTo>
                <a:close/>
              </a:path>
              <a:path w="10829925" h="1009650" stroke="0" extrusionOk="0">
                <a:moveTo>
                  <a:pt x="0" y="168278"/>
                </a:moveTo>
                <a:cubicBezTo>
                  <a:pt x="11157" y="91576"/>
                  <a:pt x="90115" y="11251"/>
                  <a:pt x="168278" y="0"/>
                </a:cubicBezTo>
                <a:cubicBezTo>
                  <a:pt x="503679" y="-68597"/>
                  <a:pt x="791711" y="18456"/>
                  <a:pt x="961110" y="0"/>
                </a:cubicBezTo>
                <a:cubicBezTo>
                  <a:pt x="1130509" y="-18456"/>
                  <a:pt x="1128812" y="14272"/>
                  <a:pt x="1229274" y="0"/>
                </a:cubicBezTo>
                <a:cubicBezTo>
                  <a:pt x="1329736" y="-14272"/>
                  <a:pt x="1383956" y="25002"/>
                  <a:pt x="1497438" y="0"/>
                </a:cubicBezTo>
                <a:cubicBezTo>
                  <a:pt x="1610920" y="-25002"/>
                  <a:pt x="1783426" y="41224"/>
                  <a:pt x="1870536" y="0"/>
                </a:cubicBezTo>
                <a:cubicBezTo>
                  <a:pt x="1957646" y="-41224"/>
                  <a:pt x="2414429" y="75904"/>
                  <a:pt x="2558434" y="0"/>
                </a:cubicBezTo>
                <a:cubicBezTo>
                  <a:pt x="2702439" y="-75904"/>
                  <a:pt x="2776767" y="2286"/>
                  <a:pt x="2931532" y="0"/>
                </a:cubicBezTo>
                <a:cubicBezTo>
                  <a:pt x="3086297" y="-2286"/>
                  <a:pt x="3291557" y="10672"/>
                  <a:pt x="3514497" y="0"/>
                </a:cubicBezTo>
                <a:cubicBezTo>
                  <a:pt x="3737437" y="-10672"/>
                  <a:pt x="3701202" y="30187"/>
                  <a:pt x="3887594" y="0"/>
                </a:cubicBezTo>
                <a:cubicBezTo>
                  <a:pt x="4073986" y="-30187"/>
                  <a:pt x="4247728" y="6365"/>
                  <a:pt x="4365626" y="0"/>
                </a:cubicBezTo>
                <a:cubicBezTo>
                  <a:pt x="4483524" y="-6365"/>
                  <a:pt x="4649224" y="14784"/>
                  <a:pt x="4738723" y="0"/>
                </a:cubicBezTo>
                <a:cubicBezTo>
                  <a:pt x="4828222" y="-14784"/>
                  <a:pt x="5166009" y="66930"/>
                  <a:pt x="5321688" y="0"/>
                </a:cubicBezTo>
                <a:cubicBezTo>
                  <a:pt x="5477368" y="-66930"/>
                  <a:pt x="5615822" y="29241"/>
                  <a:pt x="5904653" y="0"/>
                </a:cubicBezTo>
                <a:cubicBezTo>
                  <a:pt x="6193485" y="-29241"/>
                  <a:pt x="6040440" y="10619"/>
                  <a:pt x="6172817" y="0"/>
                </a:cubicBezTo>
                <a:cubicBezTo>
                  <a:pt x="6305194" y="-10619"/>
                  <a:pt x="6640282" y="50326"/>
                  <a:pt x="6860716" y="0"/>
                </a:cubicBezTo>
                <a:cubicBezTo>
                  <a:pt x="7081150" y="-50326"/>
                  <a:pt x="7180244" y="7650"/>
                  <a:pt x="7443681" y="0"/>
                </a:cubicBezTo>
                <a:cubicBezTo>
                  <a:pt x="7707119" y="-7650"/>
                  <a:pt x="8010808" y="7677"/>
                  <a:pt x="8236513" y="0"/>
                </a:cubicBezTo>
                <a:cubicBezTo>
                  <a:pt x="8462218" y="-7677"/>
                  <a:pt x="8819408" y="40463"/>
                  <a:pt x="9029345" y="0"/>
                </a:cubicBezTo>
                <a:cubicBezTo>
                  <a:pt x="9239282" y="-40463"/>
                  <a:pt x="9407173" y="59998"/>
                  <a:pt x="9612310" y="0"/>
                </a:cubicBezTo>
                <a:cubicBezTo>
                  <a:pt x="9817448" y="-59998"/>
                  <a:pt x="9771359" y="10037"/>
                  <a:pt x="9880474" y="0"/>
                </a:cubicBezTo>
                <a:cubicBezTo>
                  <a:pt x="9989589" y="-10037"/>
                  <a:pt x="10447598" y="92483"/>
                  <a:pt x="10661647" y="0"/>
                </a:cubicBezTo>
                <a:cubicBezTo>
                  <a:pt x="10748123" y="243"/>
                  <a:pt x="10831665" y="85594"/>
                  <a:pt x="10829925" y="168278"/>
                </a:cubicBezTo>
                <a:cubicBezTo>
                  <a:pt x="10835726" y="287569"/>
                  <a:pt x="10815675" y="380892"/>
                  <a:pt x="10829925" y="511556"/>
                </a:cubicBezTo>
                <a:cubicBezTo>
                  <a:pt x="10844175" y="642220"/>
                  <a:pt x="10803701" y="728395"/>
                  <a:pt x="10829925" y="841372"/>
                </a:cubicBezTo>
                <a:cubicBezTo>
                  <a:pt x="10823857" y="912953"/>
                  <a:pt x="10769263" y="1009542"/>
                  <a:pt x="10661647" y="1009650"/>
                </a:cubicBezTo>
                <a:cubicBezTo>
                  <a:pt x="10549471" y="1020540"/>
                  <a:pt x="10453092" y="980075"/>
                  <a:pt x="10393483" y="1009650"/>
                </a:cubicBezTo>
                <a:cubicBezTo>
                  <a:pt x="10333874" y="1039225"/>
                  <a:pt x="9926468" y="967987"/>
                  <a:pt x="9600651" y="1009650"/>
                </a:cubicBezTo>
                <a:cubicBezTo>
                  <a:pt x="9274834" y="1051313"/>
                  <a:pt x="9400512" y="981816"/>
                  <a:pt x="9227553" y="1009650"/>
                </a:cubicBezTo>
                <a:cubicBezTo>
                  <a:pt x="9054594" y="1037484"/>
                  <a:pt x="8888211" y="960484"/>
                  <a:pt x="8644588" y="1009650"/>
                </a:cubicBezTo>
                <a:cubicBezTo>
                  <a:pt x="8400966" y="1058816"/>
                  <a:pt x="8173329" y="997644"/>
                  <a:pt x="7956690" y="1009650"/>
                </a:cubicBezTo>
                <a:cubicBezTo>
                  <a:pt x="7740051" y="1021656"/>
                  <a:pt x="7702661" y="985694"/>
                  <a:pt x="7478658" y="1009650"/>
                </a:cubicBezTo>
                <a:cubicBezTo>
                  <a:pt x="7254655" y="1033606"/>
                  <a:pt x="6989397" y="937369"/>
                  <a:pt x="6685826" y="1009650"/>
                </a:cubicBezTo>
                <a:cubicBezTo>
                  <a:pt x="6382255" y="1081931"/>
                  <a:pt x="6284635" y="922888"/>
                  <a:pt x="5892994" y="1009650"/>
                </a:cubicBezTo>
                <a:cubicBezTo>
                  <a:pt x="5501353" y="1096412"/>
                  <a:pt x="5616112" y="992531"/>
                  <a:pt x="5519896" y="1009650"/>
                </a:cubicBezTo>
                <a:cubicBezTo>
                  <a:pt x="5423680" y="1026769"/>
                  <a:pt x="5381896" y="978999"/>
                  <a:pt x="5251732" y="1009650"/>
                </a:cubicBezTo>
                <a:cubicBezTo>
                  <a:pt x="5121568" y="1040301"/>
                  <a:pt x="4964535" y="993319"/>
                  <a:pt x="4773701" y="1009650"/>
                </a:cubicBezTo>
                <a:cubicBezTo>
                  <a:pt x="4582867" y="1025981"/>
                  <a:pt x="4400255" y="1007733"/>
                  <a:pt x="4295670" y="1009650"/>
                </a:cubicBezTo>
                <a:cubicBezTo>
                  <a:pt x="4191085" y="1011567"/>
                  <a:pt x="3928193" y="1006042"/>
                  <a:pt x="3817639" y="1009650"/>
                </a:cubicBezTo>
                <a:cubicBezTo>
                  <a:pt x="3707085" y="1013258"/>
                  <a:pt x="3293377" y="938129"/>
                  <a:pt x="3129740" y="1009650"/>
                </a:cubicBezTo>
                <a:cubicBezTo>
                  <a:pt x="2966103" y="1081171"/>
                  <a:pt x="2707041" y="925009"/>
                  <a:pt x="2336908" y="1009650"/>
                </a:cubicBezTo>
                <a:cubicBezTo>
                  <a:pt x="1966775" y="1094291"/>
                  <a:pt x="2168081" y="1002687"/>
                  <a:pt x="2068744" y="1009650"/>
                </a:cubicBezTo>
                <a:cubicBezTo>
                  <a:pt x="1969407" y="1016613"/>
                  <a:pt x="1720023" y="995098"/>
                  <a:pt x="1590712" y="1009650"/>
                </a:cubicBezTo>
                <a:cubicBezTo>
                  <a:pt x="1461401" y="1024202"/>
                  <a:pt x="1059562" y="965720"/>
                  <a:pt x="797880" y="1009650"/>
                </a:cubicBezTo>
                <a:cubicBezTo>
                  <a:pt x="536198" y="1053580"/>
                  <a:pt x="462115" y="960393"/>
                  <a:pt x="168278" y="1009650"/>
                </a:cubicBezTo>
                <a:cubicBezTo>
                  <a:pt x="68542" y="988730"/>
                  <a:pt x="-4815" y="938269"/>
                  <a:pt x="0" y="841372"/>
                </a:cubicBezTo>
                <a:cubicBezTo>
                  <a:pt x="-34701" y="749634"/>
                  <a:pt x="39975" y="602366"/>
                  <a:pt x="0" y="504825"/>
                </a:cubicBezTo>
                <a:cubicBezTo>
                  <a:pt x="-39975" y="407284"/>
                  <a:pt x="8562" y="270295"/>
                  <a:pt x="0" y="168278"/>
                </a:cubicBezTo>
                <a:close/>
              </a:path>
            </a:pathLst>
          </a:custGeom>
          <a:solidFill>
            <a:srgbClr val="FFFF00"/>
          </a:solidFill>
          <a:ln w="38100">
            <a:extLst>
              <a:ext uri="{C807C97D-BFC1-408E-A445-0C87EB9F89A2}">
                <ask:lineSketchStyleProps xmlns:ask="http://schemas.microsoft.com/office/drawing/2018/sketchyshapes" sd="97449674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1. </a:t>
            </a:r>
            <a:r>
              <a:rPr lang="en-US" sz="3200" b="1" dirty="0" err="1">
                <a:solidFill>
                  <a:srgbClr val="FF0000"/>
                </a:solidFill>
                <a:latin typeface="Calibri" panose="020F0502020204030204" pitchFamily="34" charset="0"/>
                <a:cs typeface="Calibri" panose="020F0502020204030204" pitchFamily="34" charset="0"/>
              </a:rPr>
              <a:t>Trao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đổi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cùng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một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yêu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trong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chuyện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nghe</a:t>
            </a:r>
            <a:endParaRPr lang="en-US" sz="3200" b="1" dirty="0">
              <a:solidFill>
                <a:srgbClr val="FF0000"/>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0AFEE364-4111-7ECE-3E85-E09ABC5A99BF}"/>
              </a:ext>
            </a:extLst>
          </p:cNvPr>
          <p:cNvSpPr/>
          <p:nvPr/>
        </p:nvSpPr>
        <p:spPr>
          <a:xfrm>
            <a:off x="3514725" y="1628775"/>
            <a:ext cx="3562350" cy="923925"/>
          </a:xfrm>
          <a:prstGeom prst="roundRect">
            <a:avLst>
              <a:gd name="adj" fmla="val 34193"/>
            </a:avLst>
          </a:prstGeom>
          <a:solidFill>
            <a:srgbClr val="F2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libri" panose="020F0502020204030204" pitchFamily="34" charset="0"/>
                <a:cs typeface="Calibri" panose="020F0502020204030204" pitchFamily="34" charset="0"/>
              </a:rPr>
              <a:t>Nhân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vật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yêu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thích</a:t>
            </a:r>
            <a:endParaRPr lang="en-US" sz="3200" dirty="0">
              <a:solidFill>
                <a:srgbClr val="002060"/>
              </a:solidFill>
              <a:latin typeface="Calibri" panose="020F0502020204030204" pitchFamily="34" charset="0"/>
              <a:cs typeface="Calibri" panose="020F0502020204030204" pitchFamily="34" charset="0"/>
            </a:endParaRPr>
          </a:p>
        </p:txBody>
      </p:sp>
      <p:cxnSp>
        <p:nvCxnSpPr>
          <p:cNvPr id="6" name="Connector: Elbow 5">
            <a:extLst>
              <a:ext uri="{FF2B5EF4-FFF2-40B4-BE49-F238E27FC236}">
                <a16:creationId xmlns:a16="http://schemas.microsoft.com/office/drawing/2014/main" id="{98139E64-8C5D-8248-35D1-BA9E5BCB9BF3}"/>
              </a:ext>
            </a:extLst>
          </p:cNvPr>
          <p:cNvCxnSpPr>
            <a:cxnSpLocks/>
          </p:cNvCxnSpPr>
          <p:nvPr/>
        </p:nvCxnSpPr>
        <p:spPr>
          <a:xfrm rot="10800000" flipV="1">
            <a:off x="1543050" y="2057393"/>
            <a:ext cx="1971680" cy="1057281"/>
          </a:xfrm>
          <a:prstGeom prst="bentConnector3">
            <a:avLst>
              <a:gd name="adj1" fmla="val 99275"/>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3F704AA-4948-5D85-0343-8C046CF81C2A}"/>
              </a:ext>
            </a:extLst>
          </p:cNvPr>
          <p:cNvSpPr/>
          <p:nvPr/>
        </p:nvSpPr>
        <p:spPr>
          <a:xfrm>
            <a:off x="266700" y="3143250"/>
            <a:ext cx="2266950" cy="923925"/>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libri" panose="020F0502020204030204" pitchFamily="34" charset="0"/>
                <a:cs typeface="Calibri" panose="020F0502020204030204" pitchFamily="34" charset="0"/>
              </a:rPr>
              <a:t>a. </a:t>
            </a:r>
            <a:r>
              <a:rPr lang="en-US" sz="2800" dirty="0" err="1">
                <a:solidFill>
                  <a:srgbClr val="002060"/>
                </a:solidFill>
                <a:latin typeface="Calibri" panose="020F0502020204030204" pitchFamily="34" charset="0"/>
                <a:cs typeface="Calibri" panose="020F0502020204030204" pitchFamily="34" charset="0"/>
              </a:rPr>
              <a:t>Tên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là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gì</a:t>
            </a:r>
            <a:r>
              <a:rPr lang="en-US" sz="2800" dirty="0">
                <a:solidFill>
                  <a:srgbClr val="002060"/>
                </a:solidFill>
                <a:latin typeface="Calibri" panose="020F0502020204030204" pitchFamily="34" charset="0"/>
                <a:cs typeface="Calibri" panose="020F0502020204030204" pitchFamily="34" charset="0"/>
              </a:rPr>
              <a:t>?</a:t>
            </a:r>
          </a:p>
        </p:txBody>
      </p:sp>
      <p:cxnSp>
        <p:nvCxnSpPr>
          <p:cNvPr id="23" name="Straight Arrow Connector 22">
            <a:extLst>
              <a:ext uri="{FF2B5EF4-FFF2-40B4-BE49-F238E27FC236}">
                <a16:creationId xmlns:a16="http://schemas.microsoft.com/office/drawing/2014/main" id="{F1631894-2755-0915-4730-059E7F46337B}"/>
              </a:ext>
            </a:extLst>
          </p:cNvPr>
          <p:cNvCxnSpPr>
            <a:cxnSpLocks/>
          </p:cNvCxnSpPr>
          <p:nvPr/>
        </p:nvCxnSpPr>
        <p:spPr>
          <a:xfrm flipH="1">
            <a:off x="3914775" y="2552700"/>
            <a:ext cx="1571625"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0E614821-5D0D-2513-BCB1-D37A838F9AF8}"/>
              </a:ext>
            </a:extLst>
          </p:cNvPr>
          <p:cNvSpPr/>
          <p:nvPr/>
        </p:nvSpPr>
        <p:spPr>
          <a:xfrm>
            <a:off x="2752725" y="3171825"/>
            <a:ext cx="2933700" cy="923925"/>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libri" panose="020F0502020204030204" pitchFamily="34" charset="0"/>
                <a:cs typeface="Calibri" panose="020F0502020204030204" pitchFamily="34" charset="0"/>
              </a:rPr>
              <a:t>b.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trong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truyện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nào</a:t>
            </a:r>
            <a:r>
              <a:rPr lang="en-US" sz="2800" dirty="0">
                <a:solidFill>
                  <a:srgbClr val="002060"/>
                </a:solidFill>
                <a:latin typeface="Calibri" panose="020F0502020204030204" pitchFamily="34" charset="0"/>
                <a:cs typeface="Calibri" panose="020F0502020204030204" pitchFamily="34" charset="0"/>
              </a:rPr>
              <a:t>?</a:t>
            </a:r>
          </a:p>
        </p:txBody>
      </p:sp>
      <p:cxnSp>
        <p:nvCxnSpPr>
          <p:cNvPr id="30" name="Straight Arrow Connector 29">
            <a:extLst>
              <a:ext uri="{FF2B5EF4-FFF2-40B4-BE49-F238E27FC236}">
                <a16:creationId xmlns:a16="http://schemas.microsoft.com/office/drawing/2014/main" id="{7145EEFD-CDBA-C313-B8D7-253DA571A808}"/>
              </a:ext>
            </a:extLst>
          </p:cNvPr>
          <p:cNvCxnSpPr>
            <a:cxnSpLocks/>
          </p:cNvCxnSpPr>
          <p:nvPr/>
        </p:nvCxnSpPr>
        <p:spPr>
          <a:xfrm>
            <a:off x="5495925" y="2552700"/>
            <a:ext cx="2085975" cy="6191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D3CA8E6D-C5BB-B8B8-FB26-EE8AC8B96063}"/>
              </a:ext>
            </a:extLst>
          </p:cNvPr>
          <p:cNvSpPr/>
          <p:nvPr/>
        </p:nvSpPr>
        <p:spPr>
          <a:xfrm>
            <a:off x="5991225" y="3200400"/>
            <a:ext cx="2933700" cy="1276350"/>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libri" panose="020F0502020204030204" pitchFamily="34" charset="0"/>
                <a:cs typeface="Calibri" panose="020F0502020204030204" pitchFamily="34" charset="0"/>
              </a:rPr>
              <a:t>c. </a:t>
            </a:r>
            <a:r>
              <a:rPr lang="en-US" sz="2800" dirty="0" err="1">
                <a:solidFill>
                  <a:srgbClr val="002060"/>
                </a:solidFill>
                <a:latin typeface="Calibri" panose="020F0502020204030204" pitchFamily="34" charset="0"/>
                <a:cs typeface="Calibri" panose="020F0502020204030204" pitchFamily="34" charset="0"/>
              </a:rPr>
              <a:t>Em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thích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những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điều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gì</a:t>
            </a:r>
            <a:r>
              <a:rPr lang="en-US" sz="2800" dirty="0">
                <a:solidFill>
                  <a:srgbClr val="002060"/>
                </a:solidFill>
                <a:latin typeface="Calibri" panose="020F0502020204030204" pitchFamily="34" charset="0"/>
                <a:cs typeface="Calibri" panose="020F0502020204030204" pitchFamily="34" charset="0"/>
              </a:rPr>
              <a:t> ở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r>
              <a:rPr lang="en-US" sz="2800" dirty="0">
                <a:solidFill>
                  <a:srgbClr val="002060"/>
                </a:solidFill>
                <a:latin typeface="Calibri" panose="020F0502020204030204" pitchFamily="34" charset="0"/>
                <a:cs typeface="Calibri" panose="020F0502020204030204" pitchFamily="34" charset="0"/>
              </a:rPr>
              <a:t>?</a:t>
            </a:r>
          </a:p>
        </p:txBody>
      </p:sp>
      <p:sp>
        <p:nvSpPr>
          <p:cNvPr id="48" name="Rectangle: Rounded Corners 47">
            <a:extLst>
              <a:ext uri="{FF2B5EF4-FFF2-40B4-BE49-F238E27FC236}">
                <a16:creationId xmlns:a16="http://schemas.microsoft.com/office/drawing/2014/main" id="{4B33B556-97DE-F4DE-DDF1-CD8111F19202}"/>
              </a:ext>
            </a:extLst>
          </p:cNvPr>
          <p:cNvSpPr/>
          <p:nvPr/>
        </p:nvSpPr>
        <p:spPr>
          <a:xfrm>
            <a:off x="9182100" y="3124200"/>
            <a:ext cx="2324100" cy="1276350"/>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libri" panose="020F0502020204030204" pitchFamily="34" charset="0"/>
                <a:cs typeface="Calibri" panose="020F0502020204030204" pitchFamily="34" charset="0"/>
              </a:rPr>
              <a:t>d. </a:t>
            </a:r>
            <a:r>
              <a:rPr lang="en-US" sz="2800" dirty="0" err="1">
                <a:solidFill>
                  <a:srgbClr val="002060"/>
                </a:solidFill>
                <a:latin typeface="Calibri" panose="020F0502020204030204" pitchFamily="34" charset="0"/>
                <a:cs typeface="Calibri" panose="020F0502020204030204" pitchFamily="34" charset="0"/>
              </a:rPr>
              <a:t>Nêu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lí</a:t>
            </a:r>
            <a:r>
              <a:rPr lang="en-US" sz="2800" dirty="0">
                <a:solidFill>
                  <a:srgbClr val="002060"/>
                </a:solidFill>
                <a:latin typeface="Calibri" panose="020F0502020204030204" pitchFamily="34" charset="0"/>
                <a:cs typeface="Calibri" panose="020F0502020204030204" pitchFamily="34" charset="0"/>
              </a:rPr>
              <a:t> do </a:t>
            </a:r>
            <a:r>
              <a:rPr lang="en-US" sz="2800" dirty="0" err="1">
                <a:solidFill>
                  <a:srgbClr val="002060"/>
                </a:solidFill>
                <a:latin typeface="Calibri" panose="020F0502020204030204" pitchFamily="34" charset="0"/>
                <a:cs typeface="Calibri" panose="020F0502020204030204" pitchFamily="34" charset="0"/>
              </a:rPr>
              <a:t>yêu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thích</a:t>
            </a:r>
            <a:endParaRPr lang="en-US" sz="2800" dirty="0">
              <a:solidFill>
                <a:srgbClr val="002060"/>
              </a:solidFill>
              <a:latin typeface="Calibri" panose="020F0502020204030204" pitchFamily="34" charset="0"/>
              <a:cs typeface="Calibri" panose="020F0502020204030204" pitchFamily="34" charset="0"/>
            </a:endParaRPr>
          </a:p>
        </p:txBody>
      </p:sp>
      <p:pic>
        <p:nvPicPr>
          <p:cNvPr id="54" name="Picture 53">
            <a:extLst>
              <a:ext uri="{FF2B5EF4-FFF2-40B4-BE49-F238E27FC236}">
                <a16:creationId xmlns:a16="http://schemas.microsoft.com/office/drawing/2014/main" id="{6BFAEF11-F595-23A0-2E31-87BCCD851141}"/>
              </a:ext>
            </a:extLst>
          </p:cNvPr>
          <p:cNvPicPr>
            <a:picLocks noChangeAspect="1"/>
          </p:cNvPicPr>
          <p:nvPr/>
        </p:nvPicPr>
        <p:blipFill>
          <a:blip r:embed="rId6"/>
          <a:stretch>
            <a:fillRect/>
          </a:stretch>
        </p:blipFill>
        <p:spPr>
          <a:xfrm>
            <a:off x="7056391" y="1964004"/>
            <a:ext cx="3552891" cy="1312595"/>
          </a:xfrm>
          <a:prstGeom prst="rect">
            <a:avLst/>
          </a:prstGeom>
        </p:spPr>
      </p:pic>
      <p:pic>
        <p:nvPicPr>
          <p:cNvPr id="59" name="Picture 58">
            <a:extLst>
              <a:ext uri="{FF2B5EF4-FFF2-40B4-BE49-F238E27FC236}">
                <a16:creationId xmlns:a16="http://schemas.microsoft.com/office/drawing/2014/main" id="{8AAFD805-533B-1281-9E8C-507E696120B5}"/>
              </a:ext>
            </a:extLst>
          </p:cNvPr>
          <p:cNvPicPr>
            <a:picLocks noChangeAspect="1"/>
          </p:cNvPicPr>
          <p:nvPr/>
        </p:nvPicPr>
        <p:blipFill>
          <a:blip r:embed="rId7"/>
          <a:stretch>
            <a:fillRect/>
          </a:stretch>
        </p:blipFill>
        <p:spPr>
          <a:xfrm>
            <a:off x="3846741" y="4606199"/>
            <a:ext cx="4974767" cy="2103302"/>
          </a:xfrm>
          <a:prstGeom prst="rect">
            <a:avLst/>
          </a:prstGeom>
        </p:spPr>
      </p:pic>
    </p:spTree>
    <p:extLst>
      <p:ext uri="{BB962C8B-B14F-4D97-AF65-F5344CB8AC3E}">
        <p14:creationId xmlns:p14="http://schemas.microsoft.com/office/powerpoint/2010/main" val="2756994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24" grpId="0" animBg="1"/>
      <p:bldP spid="34"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344632" y="588414"/>
            <a:ext cx="2928308"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246495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95" name="TextBox 94">
            <a:extLst>
              <a:ext uri="{FF2B5EF4-FFF2-40B4-BE49-F238E27FC236}">
                <a16:creationId xmlns:a16="http://schemas.microsoft.com/office/drawing/2014/main" id="{4ED88FFE-1137-4451-A835-6A14445327C0}"/>
              </a:ext>
            </a:extLst>
          </p:cNvPr>
          <p:cNvSpPr txBox="1"/>
          <p:nvPr/>
        </p:nvSpPr>
        <p:spPr>
          <a:xfrm>
            <a:off x="1538724" y="565207"/>
            <a:ext cx="9348352" cy="7397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2.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Viết</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2 – 3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câu</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nêu</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lí</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do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em</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yêu</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thích</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nhân</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vật</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p>
        </p:txBody>
      </p:sp>
      <p:sp>
        <p:nvSpPr>
          <p:cNvPr id="3" name="Rectangle: Rounded Corners 2">
            <a:extLst>
              <a:ext uri="{FF2B5EF4-FFF2-40B4-BE49-F238E27FC236}">
                <a16:creationId xmlns:a16="http://schemas.microsoft.com/office/drawing/2014/main" id="{CAB4FBE4-FE7B-06D3-3C1F-6C44AF45998E}"/>
              </a:ext>
            </a:extLst>
          </p:cNvPr>
          <p:cNvSpPr/>
          <p:nvPr/>
        </p:nvSpPr>
        <p:spPr>
          <a:xfrm>
            <a:off x="3781426" y="1752600"/>
            <a:ext cx="4572000" cy="1809750"/>
          </a:xfrm>
          <a:prstGeom prst="roundRect">
            <a:avLst>
              <a:gd name="adj" fmla="val 23742"/>
            </a:avLst>
          </a:prstGeom>
          <a:solidFill>
            <a:srgbClr val="63E5F3"/>
          </a:solidFill>
          <a:ln w="12700" cap="flat" cmpd="sng" algn="ctr">
            <a:solidFill>
              <a:srgbClr val="4472C4">
                <a:shade val="50000"/>
              </a:srgbClr>
            </a:solidFill>
            <a:prstDash val="solid"/>
            <a:miter lim="800000"/>
          </a:ln>
          <a:effectLst/>
        </p:spPr>
        <p:txBody>
          <a:bodyPr rtlCol="0" anchor="ctr"/>
          <a:lstStyle/>
          <a:p>
            <a:pPr lvl="0" algn="ct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Đoạn</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văn</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nêu</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lí</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do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em</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yêu</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thích</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nhân</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vật</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5" name="Straight Arrow Connector 4">
            <a:extLst>
              <a:ext uri="{FF2B5EF4-FFF2-40B4-BE49-F238E27FC236}">
                <a16:creationId xmlns:a16="http://schemas.microsoft.com/office/drawing/2014/main" id="{2EC88E4F-AC4F-CA1E-F546-D84BEDBFC6AE}"/>
              </a:ext>
            </a:extLst>
          </p:cNvPr>
          <p:cNvCxnSpPr/>
          <p:nvPr/>
        </p:nvCxnSpPr>
        <p:spPr>
          <a:xfrm flipH="1">
            <a:off x="3114675" y="3600450"/>
            <a:ext cx="2924175" cy="361950"/>
          </a:xfrm>
          <a:prstGeom prst="straightConnector1">
            <a:avLst/>
          </a:prstGeom>
          <a:noFill/>
          <a:ln w="57150" cap="flat" cmpd="sng" algn="ctr">
            <a:solidFill>
              <a:srgbClr val="4472C4"/>
            </a:solidFill>
            <a:prstDash val="solid"/>
            <a:miter lim="800000"/>
            <a:tailEnd type="triangle"/>
          </a:ln>
          <a:effectLst/>
        </p:spPr>
      </p:cxnSp>
      <p:sp>
        <p:nvSpPr>
          <p:cNvPr id="6" name="Rectangle: Rounded Corners 5">
            <a:extLst>
              <a:ext uri="{FF2B5EF4-FFF2-40B4-BE49-F238E27FC236}">
                <a16:creationId xmlns:a16="http://schemas.microsoft.com/office/drawing/2014/main" id="{8C14721B-AC96-9C0D-B580-B0830253CFD3}"/>
              </a:ext>
            </a:extLst>
          </p:cNvPr>
          <p:cNvSpPr/>
          <p:nvPr/>
        </p:nvSpPr>
        <p:spPr>
          <a:xfrm>
            <a:off x="1295402" y="4000500"/>
            <a:ext cx="2581274" cy="2266950"/>
          </a:xfrm>
          <a:prstGeom prst="roundRect">
            <a:avLst>
              <a:gd name="adj" fmla="val 23742"/>
            </a:avLst>
          </a:prstGeom>
          <a:solidFill>
            <a:srgbClr val="63E5F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Giới</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thiệu</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về</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nhân</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vật</a:t>
            </a:r>
            <a:endPar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673E8035-6C91-EEC7-B6A3-D61F3FE75CAD}"/>
              </a:ext>
            </a:extLst>
          </p:cNvPr>
          <p:cNvCxnSpPr>
            <a:cxnSpLocks/>
          </p:cNvCxnSpPr>
          <p:nvPr/>
        </p:nvCxnSpPr>
        <p:spPr>
          <a:xfrm>
            <a:off x="6067425" y="3571875"/>
            <a:ext cx="0" cy="581025"/>
          </a:xfrm>
          <a:prstGeom prst="straightConnector1">
            <a:avLst/>
          </a:prstGeom>
          <a:noFill/>
          <a:ln w="57150" cap="flat" cmpd="sng" algn="ctr">
            <a:solidFill>
              <a:srgbClr val="4472C4"/>
            </a:solidFill>
            <a:prstDash val="solid"/>
            <a:miter lim="800000"/>
            <a:tailEnd type="triangle"/>
          </a:ln>
          <a:effectLst/>
        </p:spPr>
      </p:cxnSp>
      <p:sp>
        <p:nvSpPr>
          <p:cNvPr id="8" name="Rectangle: Rounded Corners 7">
            <a:extLst>
              <a:ext uri="{FF2B5EF4-FFF2-40B4-BE49-F238E27FC236}">
                <a16:creationId xmlns:a16="http://schemas.microsoft.com/office/drawing/2014/main" id="{42A3F874-A900-258F-5C50-930E159C1BA3}"/>
              </a:ext>
            </a:extLst>
          </p:cNvPr>
          <p:cNvSpPr/>
          <p:nvPr/>
        </p:nvSpPr>
        <p:spPr>
          <a:xfrm>
            <a:off x="4476750" y="4133850"/>
            <a:ext cx="3200399" cy="2266950"/>
          </a:xfrm>
          <a:prstGeom prst="roundRect">
            <a:avLst>
              <a:gd name="adj" fmla="val 23742"/>
            </a:avLst>
          </a:prstGeom>
          <a:solidFill>
            <a:srgbClr val="63E5F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b.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đặc</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điểm</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nổi</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bật</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ngoại</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hình</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tính</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cách</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nhân</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vật</a:t>
            </a:r>
            <a:endPar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DFD13ED0-E550-037A-E8DF-FF798F086A08}"/>
              </a:ext>
            </a:extLst>
          </p:cNvPr>
          <p:cNvCxnSpPr>
            <a:cxnSpLocks/>
          </p:cNvCxnSpPr>
          <p:nvPr/>
        </p:nvCxnSpPr>
        <p:spPr>
          <a:xfrm>
            <a:off x="6076950" y="3590925"/>
            <a:ext cx="3228975" cy="438150"/>
          </a:xfrm>
          <a:prstGeom prst="straightConnector1">
            <a:avLst/>
          </a:prstGeom>
          <a:noFill/>
          <a:ln w="57150" cap="flat" cmpd="sng" algn="ctr">
            <a:solidFill>
              <a:srgbClr val="4472C4"/>
            </a:solidFill>
            <a:prstDash val="solid"/>
            <a:miter lim="800000"/>
            <a:tailEnd type="triangle"/>
          </a:ln>
          <a:effectLst/>
        </p:spPr>
      </p:cxnSp>
      <p:sp>
        <p:nvSpPr>
          <p:cNvPr id="10" name="Rectangle: Rounded Corners 9">
            <a:extLst>
              <a:ext uri="{FF2B5EF4-FFF2-40B4-BE49-F238E27FC236}">
                <a16:creationId xmlns:a16="http://schemas.microsoft.com/office/drawing/2014/main" id="{4FEB32CD-BF8C-9B12-EC90-BAAEE758FBE8}"/>
              </a:ext>
            </a:extLst>
          </p:cNvPr>
          <p:cNvSpPr/>
          <p:nvPr/>
        </p:nvSpPr>
        <p:spPr>
          <a:xfrm>
            <a:off x="8029575" y="4048124"/>
            <a:ext cx="2543176" cy="2352675"/>
          </a:xfrm>
          <a:prstGeom prst="roundRect">
            <a:avLst>
              <a:gd name="adj" fmla="val 23742"/>
            </a:avLst>
          </a:prstGeom>
          <a:solidFill>
            <a:srgbClr val="63E5F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c. </a:t>
            </a:r>
            <a:r>
              <a:rPr lang="en-US" sz="3200" kern="0" dirty="0" err="1">
                <a:solidFill>
                  <a:srgbClr val="002060"/>
                </a:solidFill>
                <a:latin typeface="Calibri" panose="020F0502020204030204"/>
              </a:rPr>
              <a:t>Nêu</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lý</a:t>
            </a:r>
            <a:r>
              <a:rPr lang="en-US" sz="3200" kern="0" dirty="0">
                <a:solidFill>
                  <a:srgbClr val="002060"/>
                </a:solidFill>
                <a:latin typeface="Calibri" panose="020F0502020204030204"/>
              </a:rPr>
              <a:t> do </a:t>
            </a:r>
            <a:r>
              <a:rPr lang="en-US" sz="3200" kern="0" dirty="0" err="1">
                <a:solidFill>
                  <a:srgbClr val="002060"/>
                </a:solidFill>
                <a:latin typeface="Calibri" panose="020F0502020204030204"/>
              </a:rPr>
              <a:t>em</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yêu</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thích</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nhân</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vật</a:t>
            </a:r>
            <a:endPar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60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4AE99-DC59-0E17-61C4-5791C295AD64}"/>
              </a:ext>
            </a:extLst>
          </p:cNvPr>
          <p:cNvPicPr>
            <a:picLocks noChangeAspect="1"/>
          </p:cNvPicPr>
          <p:nvPr/>
        </p:nvPicPr>
        <p:blipFill>
          <a:blip r:embed="rId2"/>
          <a:stretch>
            <a:fillRect/>
          </a:stretch>
        </p:blipFill>
        <p:spPr>
          <a:xfrm>
            <a:off x="1403499" y="0"/>
            <a:ext cx="9441710" cy="6858000"/>
          </a:xfrm>
          <a:prstGeom prst="rect">
            <a:avLst/>
          </a:prstGeom>
        </p:spPr>
      </p:pic>
    </p:spTree>
    <p:extLst>
      <p:ext uri="{BB962C8B-B14F-4D97-AF65-F5344CB8AC3E}">
        <p14:creationId xmlns:p14="http://schemas.microsoft.com/office/powerpoint/2010/main" val="4157906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Horizontal Scroll 2">
            <a:extLst>
              <a:ext uri="{FF2B5EF4-FFF2-40B4-BE49-F238E27FC236}">
                <a16:creationId xmlns:a16="http://schemas.microsoft.com/office/drawing/2014/main" id="{B2CE8B4B-C457-114C-A8F6-74FB25E2EDFE}"/>
              </a:ext>
            </a:extLst>
          </p:cNvPr>
          <p:cNvSpPr/>
          <p:nvPr/>
        </p:nvSpPr>
        <p:spPr>
          <a:xfrm>
            <a:off x="2816927" y="501444"/>
            <a:ext cx="6209070" cy="1622323"/>
          </a:xfrm>
          <a:prstGeom prst="horizontalScroll">
            <a:avLst/>
          </a:prstGeom>
          <a:solidFill>
            <a:schemeClr val="bg1"/>
          </a:solidFill>
          <a:ln>
            <a:solidFill>
              <a:srgbClr val="EF7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B20C7D-E600-313F-466B-B5FCA47F0142}"/>
              </a:ext>
            </a:extLst>
          </p:cNvPr>
          <p:cNvSpPr txBox="1"/>
          <p:nvPr/>
        </p:nvSpPr>
        <p:spPr>
          <a:xfrm>
            <a:off x="3023408" y="879750"/>
            <a:ext cx="5840374" cy="707886"/>
          </a:xfrm>
          <a:prstGeom prst="rect">
            <a:avLst/>
          </a:prstGeom>
          <a:noFill/>
        </p:spPr>
        <p:txBody>
          <a:bodyPr wrap="square" rtlCol="0">
            <a:spAutoFit/>
          </a:bodyPr>
          <a:lstStyle/>
          <a:p>
            <a:r>
              <a:rPr lang="en-US" sz="4000" dirty="0">
                <a:solidFill>
                  <a:srgbClr val="FF0000"/>
                </a:solidFill>
                <a:latin typeface="SVN-Androgyne" pitchFamily="18" charset="0"/>
              </a:rPr>
              <a:t>Đọc đoạn văn trước lớp</a:t>
            </a:r>
          </a:p>
        </p:txBody>
      </p:sp>
      <p:sp>
        <p:nvSpPr>
          <p:cNvPr id="12" name="Rectangle 11">
            <a:extLst>
              <a:ext uri="{FF2B5EF4-FFF2-40B4-BE49-F238E27FC236}">
                <a16:creationId xmlns:a16="http://schemas.microsoft.com/office/drawing/2014/main" id="{6D2BD6D3-DF7C-AA0C-DEAF-64DCD65DCE28}"/>
              </a:ext>
            </a:extLst>
          </p:cNvPr>
          <p:cNvSpPr/>
          <p:nvPr/>
        </p:nvSpPr>
        <p:spPr>
          <a:xfrm>
            <a:off x="2903031" y="2035568"/>
            <a:ext cx="4024744" cy="535828"/>
          </a:xfrm>
          <a:prstGeom prst="rect">
            <a:avLst/>
          </a:prstGeom>
        </p:spPr>
        <p:txBody>
          <a:bodyPr wrap="square" lIns="91226" tIns="45613" rIns="91226" bIns="45613">
            <a:spAutoFit/>
          </a:bodyPr>
          <a:lstStyle/>
          <a:p>
            <a:pPr algn="ctr">
              <a:lnSpc>
                <a:spcPct val="112000"/>
              </a:lnSpc>
              <a:buFont typeface="Arial"/>
              <a:buNone/>
              <a:defRPr/>
            </a:pPr>
            <a:r>
              <a:rPr lang="en-US" altLang="zh-CN" sz="2800" b="1" dirty="0" err="1">
                <a:solidFill>
                  <a:srgbClr val="FD3D66"/>
                </a:solidFill>
                <a:latin typeface="Arial" panose="020B0604020202020204" pitchFamily="34" charset="0"/>
                <a:ea typeface="inpin heiti" charset="-122"/>
                <a:cs typeface="Times New Roman" panose="02020603050405020304" pitchFamily="18" charset="0"/>
                <a:sym typeface="Arial"/>
              </a:rPr>
              <a:t>Tiêu</a:t>
            </a:r>
            <a:r>
              <a:rPr lang="en-US" altLang="zh-CN" sz="2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2800" b="1" dirty="0" err="1">
                <a:solidFill>
                  <a:srgbClr val="FD3D66"/>
                </a:solidFill>
                <a:latin typeface="Arial" panose="020B0604020202020204" pitchFamily="34" charset="0"/>
                <a:ea typeface="inpin heiti" charset="-122"/>
                <a:cs typeface="Times New Roman" panose="02020603050405020304" pitchFamily="18" charset="0"/>
                <a:sym typeface="Arial"/>
              </a:rPr>
              <a:t>chí</a:t>
            </a:r>
            <a:r>
              <a:rPr lang="en-US" altLang="zh-CN" sz="2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2800" b="1" dirty="0" err="1">
                <a:solidFill>
                  <a:srgbClr val="FD3D66"/>
                </a:solidFill>
                <a:latin typeface="Arial" panose="020B0604020202020204" pitchFamily="34" charset="0"/>
                <a:ea typeface="inpin heiti" charset="-122"/>
                <a:cs typeface="Times New Roman" panose="02020603050405020304" pitchFamily="18" charset="0"/>
                <a:sym typeface="Arial"/>
              </a:rPr>
              <a:t>đánh</a:t>
            </a:r>
            <a:r>
              <a:rPr lang="en-US" altLang="zh-CN" sz="2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2800" b="1" dirty="0" err="1">
                <a:solidFill>
                  <a:srgbClr val="FD3D66"/>
                </a:solidFill>
                <a:latin typeface="Arial" panose="020B0604020202020204" pitchFamily="34" charset="0"/>
                <a:ea typeface="inpin heiti" charset="-122"/>
                <a:cs typeface="Times New Roman" panose="02020603050405020304" pitchFamily="18" charset="0"/>
                <a:sym typeface="Arial"/>
              </a:rPr>
              <a:t>giá</a:t>
            </a:r>
            <a:endParaRPr lang="en-US" altLang="zh-CN" sz="2800" b="1" dirty="0">
              <a:solidFill>
                <a:srgbClr val="FD3D66"/>
              </a:solidFill>
              <a:latin typeface="Arial" panose="020B0604020202020204" pitchFamily="34" charset="0"/>
              <a:ea typeface="inpin heiti" charset="-122"/>
              <a:cs typeface="Times New Roman" panose="02020603050405020304" pitchFamily="18" charset="0"/>
              <a:sym typeface="Arial"/>
            </a:endParaRPr>
          </a:p>
        </p:txBody>
      </p:sp>
      <p:sp>
        <p:nvSpPr>
          <p:cNvPr id="13" name="Rounded Rectangle 13">
            <a:extLst>
              <a:ext uri="{FF2B5EF4-FFF2-40B4-BE49-F238E27FC236}">
                <a16:creationId xmlns:a16="http://schemas.microsoft.com/office/drawing/2014/main" id="{32A6F263-6A31-27D0-AF26-866E19508320}"/>
              </a:ext>
            </a:extLst>
          </p:cNvPr>
          <p:cNvSpPr/>
          <p:nvPr/>
        </p:nvSpPr>
        <p:spPr>
          <a:xfrm>
            <a:off x="2001101" y="2784757"/>
            <a:ext cx="7262414" cy="664416"/>
          </a:xfrm>
          <a:prstGeom prst="roundRect">
            <a:avLst>
              <a:gd name="adj" fmla="val 50000"/>
            </a:avLst>
          </a:prstGeom>
          <a:solidFill>
            <a:srgbClr val="C1EFFF"/>
          </a:solidFill>
          <a:ln w="12700" cap="flat" cmpd="sng" algn="ctr">
            <a:solidFill>
              <a:srgbClr val="00B0F0"/>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14" name="Rectangle 13">
            <a:extLst>
              <a:ext uri="{FF2B5EF4-FFF2-40B4-BE49-F238E27FC236}">
                <a16:creationId xmlns:a16="http://schemas.microsoft.com/office/drawing/2014/main" id="{C07075F5-1CEB-BE5E-0720-12055596B455}"/>
              </a:ext>
            </a:extLst>
          </p:cNvPr>
          <p:cNvSpPr/>
          <p:nvPr/>
        </p:nvSpPr>
        <p:spPr>
          <a:xfrm>
            <a:off x="2527831" y="2848943"/>
            <a:ext cx="6866892" cy="535828"/>
          </a:xfrm>
          <a:prstGeom prst="rect">
            <a:avLst/>
          </a:prstGeom>
        </p:spPr>
        <p:txBody>
          <a:bodyPr wrap="square" lIns="91226" tIns="45613" rIns="91226" bIns="45613">
            <a:spAutoFit/>
          </a:bodyPr>
          <a:lstStyle/>
          <a:p>
            <a:pPr>
              <a:lnSpc>
                <a:spcPct val="112000"/>
              </a:lnSpc>
              <a:buFont typeface="Arial"/>
              <a:buNone/>
              <a:defRPr/>
            </a:pP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Viết đoạn văn </a:t>
            </a:r>
            <a:r>
              <a:rPr lang="en-US" altLang="zh-CN" sz="2800" dirty="0" err="1">
                <a:solidFill>
                  <a:prstClr val="black"/>
                </a:solidFill>
                <a:latin typeface="Arial" panose="020B0604020202020204" pitchFamily="34" charset="0"/>
                <a:ea typeface="inpin heiti" charset="-122"/>
                <a:cs typeface="Times New Roman" panose="02020603050405020304" pitchFamily="18" charset="0"/>
                <a:sym typeface="Arial"/>
              </a:rPr>
              <a:t>từ</a:t>
            </a: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2 - 3 </a:t>
            </a:r>
            <a:r>
              <a:rPr lang="en-US" altLang="zh-CN" sz="2800" dirty="0" err="1">
                <a:solidFill>
                  <a:prstClr val="black"/>
                </a:solidFill>
                <a:latin typeface="Arial" panose="020B0604020202020204" pitchFamily="34" charset="0"/>
                <a:ea typeface="inpin heiti" charset="-122"/>
                <a:cs typeface="Times New Roman" panose="02020603050405020304" pitchFamily="18" charset="0"/>
                <a:sym typeface="Arial"/>
              </a:rPr>
              <a:t>câu</a:t>
            </a: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a:t>
            </a:r>
            <a:r>
              <a:rPr lang="en-US" altLang="zh-CN" sz="2800" dirty="0" err="1">
                <a:solidFill>
                  <a:prstClr val="black"/>
                </a:solidFill>
                <a:latin typeface="Arial" panose="020B0604020202020204" pitchFamily="34" charset="0"/>
                <a:ea typeface="inpin heiti" charset="-122"/>
                <a:cs typeface="Times New Roman" panose="02020603050405020304" pitchFamily="18" charset="0"/>
                <a:sym typeface="Arial"/>
              </a:rPr>
              <a:t>đúng</a:t>
            </a: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nội dung.</a:t>
            </a:r>
          </a:p>
        </p:txBody>
      </p:sp>
      <p:sp>
        <p:nvSpPr>
          <p:cNvPr id="15" name="Oval 14">
            <a:extLst>
              <a:ext uri="{FF2B5EF4-FFF2-40B4-BE49-F238E27FC236}">
                <a16:creationId xmlns:a16="http://schemas.microsoft.com/office/drawing/2014/main" id="{A1409DF6-09DF-E413-DA19-85E2B715B817}"/>
              </a:ext>
            </a:extLst>
          </p:cNvPr>
          <p:cNvSpPr/>
          <p:nvPr/>
        </p:nvSpPr>
        <p:spPr>
          <a:xfrm>
            <a:off x="2077273" y="2907322"/>
            <a:ext cx="419288" cy="419288"/>
          </a:xfrm>
          <a:prstGeom prst="ellipse">
            <a:avLst/>
          </a:prstGeom>
          <a:solidFill>
            <a:srgbClr val="93E3FF"/>
          </a:solidFill>
          <a:ln w="12700" cap="flat" cmpd="sng" algn="ctr">
            <a:solidFill>
              <a:srgbClr val="00B0F0"/>
            </a:solidFill>
            <a:prstDash val="solid"/>
            <a:miter lim="800000"/>
          </a:ln>
          <a:effectLst/>
        </p:spPr>
        <p:txBody>
          <a:bodyPr lIns="91226" tIns="45613" rIns="91226" bIns="45613" rtlCol="0" anchor="ctr"/>
          <a:lstStyle/>
          <a:p>
            <a:pPr algn="ctr">
              <a:buClr>
                <a:srgbClr val="000000"/>
              </a:buClr>
              <a:buFont typeface="Arial"/>
              <a:buNone/>
              <a:defRPr/>
            </a:pPr>
            <a:r>
              <a:rPr lang="en-US" sz="2800" b="1" kern="0" dirty="0">
                <a:solidFill>
                  <a:srgbClr val="0070C0"/>
                </a:solidFill>
                <a:latin typeface="Arial" panose="020B0604020202020204" pitchFamily="34" charset="0"/>
                <a:ea typeface="inpin heiti" charset="-122"/>
                <a:cs typeface="Times New Roman" panose="02020603050405020304" pitchFamily="18" charset="0"/>
                <a:sym typeface="Arial"/>
              </a:rPr>
              <a:t>1</a:t>
            </a:r>
            <a:endParaRPr lang="en-US" sz="2800" kern="0" dirty="0">
              <a:solidFill>
                <a:prstClr val="white"/>
              </a:solidFill>
              <a:latin typeface="Calibri"/>
              <a:sym typeface="Arial"/>
            </a:endParaRPr>
          </a:p>
        </p:txBody>
      </p:sp>
      <p:sp>
        <p:nvSpPr>
          <p:cNvPr id="19" name="Rounded Rectangle 9">
            <a:extLst>
              <a:ext uri="{FF2B5EF4-FFF2-40B4-BE49-F238E27FC236}">
                <a16:creationId xmlns:a16="http://schemas.microsoft.com/office/drawing/2014/main" id="{CFCE0F20-AA3E-42AF-0619-E06E3CBB641A}"/>
              </a:ext>
            </a:extLst>
          </p:cNvPr>
          <p:cNvSpPr/>
          <p:nvPr/>
        </p:nvSpPr>
        <p:spPr>
          <a:xfrm>
            <a:off x="2001101" y="3599695"/>
            <a:ext cx="7262414" cy="664416"/>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20" name="Rectangle 19">
            <a:extLst>
              <a:ext uri="{FF2B5EF4-FFF2-40B4-BE49-F238E27FC236}">
                <a16:creationId xmlns:a16="http://schemas.microsoft.com/office/drawing/2014/main" id="{0399F902-1397-2465-A3DD-D34DAF61D461}"/>
              </a:ext>
            </a:extLst>
          </p:cNvPr>
          <p:cNvSpPr/>
          <p:nvPr/>
        </p:nvSpPr>
        <p:spPr>
          <a:xfrm>
            <a:off x="2423576" y="3706634"/>
            <a:ext cx="6829368" cy="574685"/>
          </a:xfrm>
          <a:prstGeom prst="rect">
            <a:avLst/>
          </a:prstGeom>
        </p:spPr>
        <p:txBody>
          <a:bodyPr wrap="square" lIns="91226" tIns="45613" rIns="91226" bIns="45613">
            <a:spAutoFit/>
          </a:bodyPr>
          <a:lstStyle/>
          <a:p>
            <a:pPr>
              <a:lnSpc>
                <a:spcPct val="112000"/>
              </a:lnSpc>
              <a:buFont typeface="Arial"/>
              <a:buNone/>
              <a:defRPr/>
            </a:pP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Ngắt câu hợp lí, diễn đạt lưu loát.</a:t>
            </a:r>
          </a:p>
        </p:txBody>
      </p:sp>
      <p:sp>
        <p:nvSpPr>
          <p:cNvPr id="23" name="Oval 22">
            <a:extLst>
              <a:ext uri="{FF2B5EF4-FFF2-40B4-BE49-F238E27FC236}">
                <a16:creationId xmlns:a16="http://schemas.microsoft.com/office/drawing/2014/main" id="{E75C3E4E-0520-A1DA-1C75-9EFA2002176E}"/>
              </a:ext>
            </a:extLst>
          </p:cNvPr>
          <p:cNvSpPr/>
          <p:nvPr/>
        </p:nvSpPr>
        <p:spPr>
          <a:xfrm>
            <a:off x="2050279" y="3747022"/>
            <a:ext cx="419288" cy="419288"/>
          </a:xfrm>
          <a:prstGeom prst="ellipse">
            <a:avLst/>
          </a:prstGeom>
          <a:solidFill>
            <a:srgbClr val="FFE443"/>
          </a:solidFill>
          <a:ln w="12700" cap="flat" cmpd="sng" algn="ctr">
            <a:solidFill>
              <a:srgbClr val="FFC000">
                <a:lumMod val="75000"/>
              </a:srgbClr>
            </a:solidFill>
            <a:prstDash val="solid"/>
            <a:miter lim="800000"/>
          </a:ln>
          <a:effectLst/>
        </p:spPr>
        <p:txBody>
          <a:bodyPr lIns="91226" tIns="45613" rIns="91226" bIns="45613" rtlCol="0" anchor="ctr"/>
          <a:lstStyle/>
          <a:p>
            <a:pPr algn="ctr">
              <a:buClr>
                <a:srgbClr val="000000"/>
              </a:buClr>
              <a:buFont typeface="Arial"/>
              <a:buNone/>
              <a:defRPr/>
            </a:pPr>
            <a:r>
              <a:rPr lang="en-US" sz="2800" kern="0" dirty="0">
                <a:solidFill>
                  <a:prstClr val="black"/>
                </a:solidFill>
                <a:latin typeface="Arial" panose="020B0604020202020204" pitchFamily="34" charset="0"/>
                <a:ea typeface="inpin heiti" charset="-122"/>
                <a:cs typeface="Times New Roman" panose="02020603050405020304" pitchFamily="18" charset="0"/>
                <a:sym typeface="Arial"/>
              </a:rPr>
              <a:t>2</a:t>
            </a:r>
            <a:endParaRPr lang="en-US" sz="2800" kern="0" dirty="0">
              <a:solidFill>
                <a:prstClr val="black"/>
              </a:solidFill>
              <a:latin typeface="Calibri"/>
              <a:sym typeface="Arial"/>
            </a:endParaRPr>
          </a:p>
        </p:txBody>
      </p:sp>
      <p:sp>
        <p:nvSpPr>
          <p:cNvPr id="24" name="Rounded Rectangle 12">
            <a:extLst>
              <a:ext uri="{FF2B5EF4-FFF2-40B4-BE49-F238E27FC236}">
                <a16:creationId xmlns:a16="http://schemas.microsoft.com/office/drawing/2014/main" id="{6DC85524-D938-8B03-D5FD-207893A29BDB}"/>
              </a:ext>
            </a:extLst>
          </p:cNvPr>
          <p:cNvSpPr/>
          <p:nvPr/>
        </p:nvSpPr>
        <p:spPr>
          <a:xfrm>
            <a:off x="2058969" y="4433937"/>
            <a:ext cx="7225000" cy="664416"/>
          </a:xfrm>
          <a:prstGeom prst="roundRect">
            <a:avLst>
              <a:gd name="adj" fmla="val 50000"/>
            </a:avLst>
          </a:prstGeom>
          <a:solidFill>
            <a:srgbClr val="FFD1C5"/>
          </a:solidFill>
          <a:ln w="12700" cap="flat" cmpd="sng" algn="ctr">
            <a:solidFill>
              <a:srgbClr val="FF5A2D"/>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25" name="Rectangle 24">
            <a:extLst>
              <a:ext uri="{FF2B5EF4-FFF2-40B4-BE49-F238E27FC236}">
                <a16:creationId xmlns:a16="http://schemas.microsoft.com/office/drawing/2014/main" id="{8A01DC8A-5A82-077C-6E95-1CCFA13F1B52}"/>
              </a:ext>
            </a:extLst>
          </p:cNvPr>
          <p:cNvSpPr/>
          <p:nvPr/>
        </p:nvSpPr>
        <p:spPr>
          <a:xfrm>
            <a:off x="2667001" y="4582372"/>
            <a:ext cx="6476999" cy="523004"/>
          </a:xfrm>
          <a:prstGeom prst="rect">
            <a:avLst/>
          </a:prstGeom>
        </p:spPr>
        <p:txBody>
          <a:bodyPr wrap="square" lIns="91226" tIns="45613" rIns="91226" bIns="45613">
            <a:spAutoFit/>
          </a:bodyPr>
          <a:lstStyle/>
          <a:p>
            <a:pPr>
              <a:buClr>
                <a:srgbClr val="000000"/>
              </a:buClr>
              <a:buFont typeface="Arial"/>
              <a:buNone/>
              <a:defRPr/>
            </a:pPr>
            <a:r>
              <a:rPr lang="en-US" altLang="zh-CN" sz="2800" dirty="0">
                <a:solidFill>
                  <a:prstClr val="black"/>
                </a:solidFill>
                <a:latin typeface="Arial" panose="020B0604020202020204" pitchFamily="34" charset="0"/>
                <a:ea typeface="微软雅黑" panose="020B0503020204020204" pitchFamily="34" charset="-122"/>
                <a:cs typeface="Arial"/>
                <a:sym typeface="Arial"/>
              </a:rPr>
              <a:t>Bài viết sạch, không mắc lỗi.</a:t>
            </a:r>
            <a:endParaRPr lang="zh-CN" altLang="en-US" sz="2800" dirty="0">
              <a:solidFill>
                <a:prstClr val="black"/>
              </a:solidFill>
              <a:latin typeface="Arial" panose="020B0604020202020204" pitchFamily="34"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0F8B866E-0AE0-0652-8CE4-95542B762FCE}"/>
              </a:ext>
            </a:extLst>
          </p:cNvPr>
          <p:cNvSpPr/>
          <p:nvPr/>
        </p:nvSpPr>
        <p:spPr>
          <a:xfrm>
            <a:off x="2199904" y="4581262"/>
            <a:ext cx="419288" cy="419288"/>
          </a:xfrm>
          <a:prstGeom prst="ellipse">
            <a:avLst/>
          </a:prstGeom>
          <a:solidFill>
            <a:srgbClr val="FFB7A3"/>
          </a:solidFill>
          <a:ln w="12700" cap="flat" cmpd="sng" algn="ctr">
            <a:solidFill>
              <a:srgbClr val="FF5A2D"/>
            </a:solidFill>
            <a:prstDash val="solid"/>
            <a:miter lim="800000"/>
          </a:ln>
          <a:effectLst/>
        </p:spPr>
        <p:txBody>
          <a:bodyPr lIns="91226" tIns="45613" rIns="91226" bIns="45613" rtlCol="0" anchor="ctr"/>
          <a:lstStyle/>
          <a:p>
            <a:pPr algn="ctr">
              <a:buClr>
                <a:srgbClr val="000000"/>
              </a:buClr>
              <a:buFont typeface="Arial"/>
              <a:buNone/>
              <a:defRPr/>
            </a:pPr>
            <a:r>
              <a:rPr lang="en-US" sz="2800" kern="0" dirty="0">
                <a:solidFill>
                  <a:prstClr val="black"/>
                </a:solidFill>
                <a:latin typeface="Arial" panose="020B0604020202020204" pitchFamily="34" charset="0"/>
                <a:ea typeface="inpin heiti" charset="-122"/>
                <a:cs typeface="Times New Roman" panose="02020603050405020304" pitchFamily="18" charset="0"/>
                <a:sym typeface="Arial"/>
              </a:rPr>
              <a:t>3</a:t>
            </a:r>
            <a:endParaRPr lang="en-US" sz="2800" kern="0" dirty="0">
              <a:solidFill>
                <a:prstClr val="black"/>
              </a:solidFill>
              <a:latin typeface="Calibri"/>
              <a:sym typeface="Arial"/>
            </a:endParaRPr>
          </a:p>
        </p:txBody>
      </p:sp>
      <p:pic>
        <p:nvPicPr>
          <p:cNvPr id="27" name="Picture 2" descr="Star Cartoon Images, Stock Photos &amp;amp; Vectors | Shutterstock">
            <a:extLst>
              <a:ext uri="{FF2B5EF4-FFF2-40B4-BE49-F238E27FC236}">
                <a16:creationId xmlns:a16="http://schemas.microsoft.com/office/drawing/2014/main" id="{2E2B1B21-2159-D802-6AA2-079B2F019CC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52944" y="2746857"/>
            <a:ext cx="2105161" cy="6002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CCB83174-D662-A641-FF49-603873E998C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63515" y="3663828"/>
            <a:ext cx="2105161" cy="6002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FFE07EC6-814C-04E4-0986-652252C9068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83969" y="4421599"/>
            <a:ext cx="2105161" cy="60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57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19" grpId="0" animBg="1"/>
      <p:bldP spid="20" grpId="0"/>
      <p:bldP spid="23" grpId="0" animBg="1"/>
      <p:bldP spid="24" grpId="0" animBg="1"/>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pitchFamily="34" charset="0"/>
              <a:ea typeface="字魂27号-布丁体"/>
              <a:cs typeface="Calibri" panose="020F0502020204030204" pitchFamily="34" charset="0"/>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9" name="TextBox 8">
            <a:extLst>
              <a:ext uri="{FF2B5EF4-FFF2-40B4-BE49-F238E27FC236}">
                <a16:creationId xmlns:a16="http://schemas.microsoft.com/office/drawing/2014/main" id="{F6906672-43E1-DC8D-AFB3-C44D020EBB2D}"/>
              </a:ext>
            </a:extLst>
          </p:cNvPr>
          <p:cNvSpPr txBox="1"/>
          <p:nvPr/>
        </p:nvSpPr>
        <p:spPr>
          <a:xfrm>
            <a:off x="3690169" y="718423"/>
            <a:ext cx="5154561" cy="707886"/>
          </a:xfrm>
          <a:prstGeom prst="rect">
            <a:avLst/>
          </a:prstGeom>
          <a:noFill/>
        </p:spPr>
        <p:txBody>
          <a:bodyPr wrap="square" rtlCol="0">
            <a:spAutoFit/>
          </a:bodyPr>
          <a:lstStyle/>
          <a:p>
            <a:pPr algn="ctr"/>
            <a:r>
              <a:rPr lang="en-US" sz="4000" b="1" dirty="0">
                <a:solidFill>
                  <a:srgbClr val="FA4353"/>
                </a:solidFill>
                <a:latin typeface="Calibri" panose="020F0502020204030204" pitchFamily="34" charset="0"/>
                <a:cs typeface="Calibri" panose="020F0502020204030204" pitchFamily="34" charset="0"/>
              </a:rPr>
              <a:t>Chia </a:t>
            </a:r>
            <a:r>
              <a:rPr lang="en-US" sz="4000" b="1" dirty="0" err="1">
                <a:solidFill>
                  <a:srgbClr val="FA4353"/>
                </a:solidFill>
                <a:latin typeface="Calibri" panose="020F0502020204030204" pitchFamily="34" charset="0"/>
                <a:cs typeface="Calibri" panose="020F0502020204030204" pitchFamily="34" charset="0"/>
              </a:rPr>
              <a:t>sẻ</a:t>
            </a:r>
            <a:r>
              <a:rPr lang="en-US" sz="4000" b="1" dirty="0">
                <a:solidFill>
                  <a:srgbClr val="FA4353"/>
                </a:solidFill>
                <a:latin typeface="Calibri" panose="020F0502020204030204" pitchFamily="34" charset="0"/>
                <a:cs typeface="Calibri" panose="020F0502020204030204" pitchFamily="34" charset="0"/>
              </a:rPr>
              <a:t> </a:t>
            </a:r>
            <a:r>
              <a:rPr lang="en-US" sz="4000" b="1" dirty="0" err="1">
                <a:solidFill>
                  <a:srgbClr val="FA4353"/>
                </a:solidFill>
                <a:latin typeface="Calibri" panose="020F0502020204030204" pitchFamily="34" charset="0"/>
                <a:cs typeface="Calibri" panose="020F0502020204030204" pitchFamily="34" charset="0"/>
              </a:rPr>
              <a:t>trước</a:t>
            </a:r>
            <a:r>
              <a:rPr lang="en-US" sz="4000" b="1" dirty="0">
                <a:solidFill>
                  <a:srgbClr val="FA4353"/>
                </a:solidFill>
                <a:latin typeface="Calibri" panose="020F0502020204030204" pitchFamily="34" charset="0"/>
                <a:cs typeface="Calibri" panose="020F0502020204030204" pitchFamily="34" charset="0"/>
              </a:rPr>
              <a:t> </a:t>
            </a:r>
            <a:r>
              <a:rPr lang="en-US" sz="4000" b="1" dirty="0" err="1">
                <a:solidFill>
                  <a:srgbClr val="FA4353"/>
                </a:solidFill>
                <a:latin typeface="Calibri" panose="020F0502020204030204" pitchFamily="34" charset="0"/>
                <a:cs typeface="Calibri" panose="020F0502020204030204" pitchFamily="34" charset="0"/>
              </a:rPr>
              <a:t>lớp</a:t>
            </a:r>
            <a:endParaRPr lang="en-US" sz="4000" b="1" dirty="0">
              <a:solidFill>
                <a:srgbClr val="FA4353"/>
              </a:solidFill>
              <a:latin typeface="Calibri" panose="020F0502020204030204" pitchFamily="34" charset="0"/>
              <a:cs typeface="Calibri" panose="020F0502020204030204" pitchFamily="34" charset="0"/>
            </a:endParaRPr>
          </a:p>
        </p:txBody>
      </p:sp>
      <p:pic>
        <p:nvPicPr>
          <p:cNvPr id="10" name="Picture 9" descr="A group of cartoon characters&#10;&#10;Description automatically generated with low confidence">
            <a:extLst>
              <a:ext uri="{FF2B5EF4-FFF2-40B4-BE49-F238E27FC236}">
                <a16:creationId xmlns:a16="http://schemas.microsoft.com/office/drawing/2014/main" id="{3909AAF3-8DC2-BFD1-359D-42629DA45BF8}"/>
              </a:ext>
            </a:extLst>
          </p:cNvPr>
          <p:cNvPicPr>
            <a:picLocks noChangeAspect="1"/>
          </p:cNvPicPr>
          <p:nvPr/>
        </p:nvPicPr>
        <p:blipFill rotWithShape="1">
          <a:blip r:embed="rId7">
            <a:extLst>
              <a:ext uri="{28A0092B-C50C-407E-A947-70E740481C1C}">
                <a14:useLocalDpi xmlns:a14="http://schemas.microsoft.com/office/drawing/2010/main" val="0"/>
              </a:ext>
            </a:extLst>
          </a:blip>
          <a:srcRect l="54490" t="60176" r="-208"/>
          <a:stretch/>
        </p:blipFill>
        <p:spPr>
          <a:xfrm>
            <a:off x="3340998" y="3657600"/>
            <a:ext cx="5510002" cy="3200400"/>
          </a:xfrm>
          <a:prstGeom prst="rect">
            <a:avLst/>
          </a:prstGeom>
        </p:spPr>
      </p:pic>
      <p:grpSp>
        <p:nvGrpSpPr>
          <p:cNvPr id="11" name="Group 10">
            <a:extLst>
              <a:ext uri="{FF2B5EF4-FFF2-40B4-BE49-F238E27FC236}">
                <a16:creationId xmlns:a16="http://schemas.microsoft.com/office/drawing/2014/main" id="{2B2CDEDC-3B1E-4DC4-B12E-003EC5E20A37}"/>
              </a:ext>
            </a:extLst>
          </p:cNvPr>
          <p:cNvGrpSpPr/>
          <p:nvPr/>
        </p:nvGrpSpPr>
        <p:grpSpPr>
          <a:xfrm>
            <a:off x="2212414" y="746760"/>
            <a:ext cx="3383280" cy="3383280"/>
            <a:chOff x="7066657" y="802141"/>
            <a:chExt cx="3383280" cy="3383280"/>
          </a:xfrm>
        </p:grpSpPr>
        <p:pic>
          <p:nvPicPr>
            <p:cNvPr id="12" name="Picture 11">
              <a:extLst>
                <a:ext uri="{FF2B5EF4-FFF2-40B4-BE49-F238E27FC236}">
                  <a16:creationId xmlns:a16="http://schemas.microsoft.com/office/drawing/2014/main" id="{8AE8031D-B9FB-A8ED-234F-FAFDCB9EB777}"/>
                </a:ext>
              </a:extLst>
            </p:cNvPr>
            <p:cNvPicPr>
              <a:picLocks noChangeAspect="1"/>
            </p:cNvPicPr>
            <p:nvPr/>
          </p:nvPicPr>
          <p:blipFill>
            <a:blip r:embed="rId8"/>
            <a:stretch>
              <a:fillRect/>
            </a:stretch>
          </p:blipFill>
          <p:spPr>
            <a:xfrm flipH="1">
              <a:off x="7066657" y="802141"/>
              <a:ext cx="3383280" cy="3383280"/>
            </a:xfrm>
            <a:prstGeom prst="rect">
              <a:avLst/>
            </a:prstGeom>
          </p:spPr>
        </p:pic>
        <p:sp>
          <p:nvSpPr>
            <p:cNvPr id="13" name="TextBox 12">
              <a:extLst>
                <a:ext uri="{FF2B5EF4-FFF2-40B4-BE49-F238E27FC236}">
                  <a16:creationId xmlns:a16="http://schemas.microsoft.com/office/drawing/2014/main" id="{DB034CEB-991B-ED66-7690-14D2A1B40C0F}"/>
                </a:ext>
              </a:extLst>
            </p:cNvPr>
            <p:cNvSpPr txBox="1"/>
            <p:nvPr/>
          </p:nvSpPr>
          <p:spPr>
            <a:xfrm flipH="1">
              <a:off x="7459822" y="1976735"/>
              <a:ext cx="2596950" cy="707886"/>
            </a:xfrm>
            <a:prstGeom prst="rect">
              <a:avLst/>
            </a:prstGeom>
            <a:noFill/>
          </p:spPr>
          <p:txBody>
            <a:bodyPr wrap="square" rtlCol="0">
              <a:spAutoFit/>
            </a:bodyPr>
            <a:lstStyle/>
            <a:p>
              <a:pPr algn="ctr"/>
              <a:r>
                <a:rPr lang="en-US" sz="4000" b="1" dirty="0" err="1">
                  <a:solidFill>
                    <a:srgbClr val="FF5823"/>
                  </a:solidFill>
                  <a:latin typeface="Calibri" panose="020F0502020204030204" pitchFamily="34" charset="0"/>
                  <a:cs typeface="Calibri" panose="020F0502020204030204" pitchFamily="34" charset="0"/>
                </a:rPr>
                <a:t>Trình</a:t>
              </a:r>
              <a:r>
                <a:rPr lang="en-US" sz="4000" b="1" dirty="0">
                  <a:solidFill>
                    <a:srgbClr val="FF5823"/>
                  </a:solidFill>
                  <a:latin typeface="Calibri" panose="020F0502020204030204" pitchFamily="34" charset="0"/>
                  <a:cs typeface="Calibri" panose="020F0502020204030204" pitchFamily="34" charset="0"/>
                </a:rPr>
                <a:t> </a:t>
              </a:r>
              <a:r>
                <a:rPr lang="en-US" sz="4000" b="1" dirty="0" err="1">
                  <a:solidFill>
                    <a:srgbClr val="FF5823"/>
                  </a:solidFill>
                  <a:latin typeface="Calibri" panose="020F0502020204030204" pitchFamily="34" charset="0"/>
                  <a:cs typeface="Calibri" panose="020F0502020204030204" pitchFamily="34" charset="0"/>
                </a:rPr>
                <a:t>bày</a:t>
              </a:r>
              <a:endParaRPr lang="en-US" sz="4000" b="1" dirty="0">
                <a:solidFill>
                  <a:srgbClr val="FF5823"/>
                </a:solidFill>
                <a:latin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0BE849E2-ECD0-EC18-D2F5-1A07DC277991}"/>
              </a:ext>
            </a:extLst>
          </p:cNvPr>
          <p:cNvGrpSpPr/>
          <p:nvPr/>
        </p:nvGrpSpPr>
        <p:grpSpPr>
          <a:xfrm>
            <a:off x="6596307" y="746760"/>
            <a:ext cx="3383280" cy="3383280"/>
            <a:chOff x="7066657" y="802141"/>
            <a:chExt cx="3383280" cy="3383280"/>
          </a:xfrm>
        </p:grpSpPr>
        <p:pic>
          <p:nvPicPr>
            <p:cNvPr id="15" name="Picture 14">
              <a:extLst>
                <a:ext uri="{FF2B5EF4-FFF2-40B4-BE49-F238E27FC236}">
                  <a16:creationId xmlns:a16="http://schemas.microsoft.com/office/drawing/2014/main" id="{05464D29-D8F3-48BD-DFDA-E72465ED670D}"/>
                </a:ext>
              </a:extLst>
            </p:cNvPr>
            <p:cNvPicPr>
              <a:picLocks noChangeAspect="1"/>
            </p:cNvPicPr>
            <p:nvPr/>
          </p:nvPicPr>
          <p:blipFill>
            <a:blip r:embed="rId8"/>
            <a:stretch>
              <a:fillRect/>
            </a:stretch>
          </p:blipFill>
          <p:spPr>
            <a:xfrm>
              <a:off x="7066657" y="802141"/>
              <a:ext cx="3383280" cy="3383280"/>
            </a:xfrm>
            <a:prstGeom prst="rect">
              <a:avLst/>
            </a:prstGeom>
          </p:spPr>
        </p:pic>
        <p:sp>
          <p:nvSpPr>
            <p:cNvPr id="20" name="TextBox 19">
              <a:extLst>
                <a:ext uri="{FF2B5EF4-FFF2-40B4-BE49-F238E27FC236}">
                  <a16:creationId xmlns:a16="http://schemas.microsoft.com/office/drawing/2014/main" id="{7ACFFAA8-17AE-88C9-3605-00351D06203E}"/>
                </a:ext>
              </a:extLst>
            </p:cNvPr>
            <p:cNvSpPr txBox="1"/>
            <p:nvPr/>
          </p:nvSpPr>
          <p:spPr>
            <a:xfrm flipH="1">
              <a:off x="7459822" y="1976735"/>
              <a:ext cx="2596950" cy="707886"/>
            </a:xfrm>
            <a:prstGeom prst="rect">
              <a:avLst/>
            </a:prstGeom>
            <a:noFill/>
          </p:spPr>
          <p:txBody>
            <a:bodyPr wrap="square" rtlCol="0">
              <a:spAutoFit/>
            </a:bodyPr>
            <a:lstStyle/>
            <a:p>
              <a:pPr algn="ctr"/>
              <a:r>
                <a:rPr lang="en-US" sz="4000" b="1" dirty="0" err="1">
                  <a:solidFill>
                    <a:srgbClr val="AA27DA"/>
                  </a:solidFill>
                  <a:latin typeface="Calibri" panose="020F0502020204030204" pitchFamily="34" charset="0"/>
                  <a:cs typeface="Calibri" panose="020F0502020204030204" pitchFamily="34" charset="0"/>
                </a:rPr>
                <a:t>Nhận</a:t>
              </a:r>
              <a:r>
                <a:rPr lang="en-US" sz="4000" b="1" dirty="0">
                  <a:solidFill>
                    <a:srgbClr val="AA27DA"/>
                  </a:solidFill>
                  <a:latin typeface="Calibri" panose="020F0502020204030204" pitchFamily="34" charset="0"/>
                  <a:cs typeface="Calibri" panose="020F0502020204030204" pitchFamily="34" charset="0"/>
                </a:rPr>
                <a:t> </a:t>
              </a:r>
              <a:r>
                <a:rPr lang="en-US" sz="4000" b="1" dirty="0" err="1">
                  <a:solidFill>
                    <a:srgbClr val="AA27DA"/>
                  </a:solidFill>
                  <a:latin typeface="Calibri" panose="020F0502020204030204" pitchFamily="34" charset="0"/>
                  <a:cs typeface="Calibri" panose="020F0502020204030204" pitchFamily="34" charset="0"/>
                </a:rPr>
                <a:t>xét</a:t>
              </a:r>
              <a:endParaRPr lang="en-US" sz="4000" b="1" dirty="0">
                <a:solidFill>
                  <a:srgbClr val="AA27DA"/>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0558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uỷn.wav"/>
                                            </p:tgtEl>
                                          </p:cMediaNode>
                                        </p:audio>
                                      </p:sub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393</Words>
  <Application>Microsoft Office PowerPoint</Application>
  <PresentationFormat>Widescreen</PresentationFormat>
  <Paragraphs>42</Paragraphs>
  <Slides>12</Slides>
  <Notes>8</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12</vt:i4>
      </vt:variant>
    </vt:vector>
  </HeadingPairs>
  <TitlesOfParts>
    <vt:vector size="27" baseType="lpstr">
      <vt:lpstr>Arial</vt:lpstr>
      <vt:lpstr>Calibri</vt:lpstr>
      <vt:lpstr>Calibri Light</vt:lpstr>
      <vt:lpstr>Cambria</vt:lpstr>
      <vt:lpstr>HP001 4 hàng</vt:lpstr>
      <vt:lpstr>LNTH-Dinomiko</vt:lpstr>
      <vt:lpstr>Lobster</vt:lpstr>
      <vt:lpstr>Sitka Display</vt:lpstr>
      <vt:lpstr>SVN-Androgyne</vt:lpstr>
      <vt:lpstr>SVN-Kitten</vt:lpstr>
      <vt:lpstr>Times New Roman</vt:lpstr>
      <vt:lpstr>字魂27号-布丁体</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28</cp:revision>
  <dcterms:created xsi:type="dcterms:W3CDTF">2023-01-31T08:30:57Z</dcterms:created>
  <dcterms:modified xsi:type="dcterms:W3CDTF">2026-04-10T08:30:15Z</dcterms:modified>
</cp:coreProperties>
</file>