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72" r:id="rId3"/>
    <p:sldMasterId id="2147483786" r:id="rId4"/>
  </p:sldMasterIdLst>
  <p:notesMasterIdLst>
    <p:notesMasterId r:id="rId22"/>
  </p:notesMasterIdLst>
  <p:sldIdLst>
    <p:sldId id="444" r:id="rId5"/>
    <p:sldId id="368" r:id="rId6"/>
    <p:sldId id="366" r:id="rId7"/>
    <p:sldId id="435" r:id="rId8"/>
    <p:sldId id="394" r:id="rId9"/>
    <p:sldId id="436" r:id="rId10"/>
    <p:sldId id="437" r:id="rId11"/>
    <p:sldId id="422" r:id="rId12"/>
    <p:sldId id="438" r:id="rId13"/>
    <p:sldId id="439" r:id="rId14"/>
    <p:sldId id="440" r:id="rId15"/>
    <p:sldId id="397" r:id="rId16"/>
    <p:sldId id="441" r:id="rId17"/>
    <p:sldId id="442" r:id="rId18"/>
    <p:sldId id="443" r:id="rId19"/>
    <p:sldId id="429" r:id="rId20"/>
    <p:sldId id="4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D974-B9DE-4B6F-AABE-80931D010D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28F8-E216-4DAE-BB6B-ACEECA40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1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4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1258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4088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77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2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3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4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8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04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43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1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188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874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073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30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4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3074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539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015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98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07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4232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27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803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6122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641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3846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4014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4927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150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378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7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427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831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47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4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6982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560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898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2913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8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2007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4078044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9972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4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819ED5D-3A50-E5C3-0B39-975F986F91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1" y="133647"/>
            <a:ext cx="1798023" cy="17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1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57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CBB9A-EBAD-942F-9E1E-90EA7162C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4C1DC-7DC4-A3CC-009A-F4EC4D3D4B14}"/>
              </a:ext>
            </a:extLst>
          </p:cNvPr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FEE91-A5AC-A895-F65C-261D83CA40A0}"/>
              </a:ext>
            </a:extLst>
          </p:cNvPr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Bùi Nguyệt Minh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08FEC5-AA4E-1F3A-03FE-D974D95E5BB2}"/>
              </a:ext>
            </a:extLst>
          </p:cNvPr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Đạo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đức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3A3</a:t>
            </a:r>
          </a:p>
        </p:txBody>
      </p:sp>
    </p:spTree>
    <p:extLst>
      <p:ext uri="{BB962C8B-B14F-4D97-AF65-F5344CB8AC3E}">
        <p14:creationId xmlns:p14="http://schemas.microsoft.com/office/powerpoint/2010/main" val="18063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sX0" fmla="*/ 0 w 9596176"/>
                  <a:gd name="csY0" fmla="*/ 247258 h 1019116"/>
                  <a:gd name="csX1" fmla="*/ 247258 w 9596176"/>
                  <a:gd name="csY1" fmla="*/ 0 h 1019116"/>
                  <a:gd name="csX2" fmla="*/ 9348918 w 9596176"/>
                  <a:gd name="csY2" fmla="*/ 0 h 1019116"/>
                  <a:gd name="csX3" fmla="*/ 9596176 w 9596176"/>
                  <a:gd name="csY3" fmla="*/ 247258 h 1019116"/>
                  <a:gd name="csX4" fmla="*/ 9596176 w 9596176"/>
                  <a:gd name="csY4" fmla="*/ 771858 h 1019116"/>
                  <a:gd name="csX5" fmla="*/ 9348918 w 9596176"/>
                  <a:gd name="csY5" fmla="*/ 1019116 h 1019116"/>
                  <a:gd name="csX6" fmla="*/ 247258 w 9596176"/>
                  <a:gd name="csY6" fmla="*/ 1019116 h 1019116"/>
                  <a:gd name="csX7" fmla="*/ 0 w 9596176"/>
                  <a:gd name="csY7" fmla="*/ 771858 h 1019116"/>
                  <a:gd name="csX8" fmla="*/ 0 w 9596176"/>
                  <a:gd name="csY8" fmla="*/ 247258 h 1019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Quan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sát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tranh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trả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lời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hỏi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" y="1781174"/>
            <a:ext cx="7271525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id="{583789DD-22BF-473E-AF9A-26DD44DF996A}"/>
              </a:ext>
            </a:extLst>
          </p:cNvPr>
          <p:cNvSpPr/>
          <p:nvPr/>
        </p:nvSpPr>
        <p:spPr>
          <a:xfrm>
            <a:off x="8020050" y="1847849"/>
            <a:ext cx="4171950" cy="1593303"/>
          </a:xfrm>
          <a:custGeom>
            <a:avLst/>
            <a:gdLst>
              <a:gd name="csX0" fmla="*/ 0 w 4171950"/>
              <a:gd name="csY0" fmla="*/ 338433 h 1593303"/>
              <a:gd name="csX1" fmla="*/ 338433 w 4171950"/>
              <a:gd name="csY1" fmla="*/ 0 h 1593303"/>
              <a:gd name="csX2" fmla="*/ 885996 w 4171950"/>
              <a:gd name="csY2" fmla="*/ 0 h 1593303"/>
              <a:gd name="csX3" fmla="*/ 1538412 w 4171950"/>
              <a:gd name="csY3" fmla="*/ 0 h 1593303"/>
              <a:gd name="csX4" fmla="*/ 2120926 w 4171950"/>
              <a:gd name="csY4" fmla="*/ 0 h 1593303"/>
              <a:gd name="csX5" fmla="*/ 2738391 w 4171950"/>
              <a:gd name="csY5" fmla="*/ 0 h 1593303"/>
              <a:gd name="csX6" fmla="*/ 3285954 w 4171950"/>
              <a:gd name="csY6" fmla="*/ 0 h 1593303"/>
              <a:gd name="csX7" fmla="*/ 3833517 w 4171950"/>
              <a:gd name="csY7" fmla="*/ 0 h 1593303"/>
              <a:gd name="csX8" fmla="*/ 4171950 w 4171950"/>
              <a:gd name="csY8" fmla="*/ 338433 h 1593303"/>
              <a:gd name="csX9" fmla="*/ 4171950 w 4171950"/>
              <a:gd name="csY9" fmla="*/ 778323 h 1593303"/>
              <a:gd name="csX10" fmla="*/ 4171950 w 4171950"/>
              <a:gd name="csY10" fmla="*/ 1254870 h 1593303"/>
              <a:gd name="csX11" fmla="*/ 3833517 w 4171950"/>
              <a:gd name="csY11" fmla="*/ 1593303 h 1593303"/>
              <a:gd name="csX12" fmla="*/ 3216052 w 4171950"/>
              <a:gd name="csY12" fmla="*/ 1593303 h 1593303"/>
              <a:gd name="csX13" fmla="*/ 2668489 w 4171950"/>
              <a:gd name="csY13" fmla="*/ 1593303 h 1593303"/>
              <a:gd name="csX14" fmla="*/ 2085975 w 4171950"/>
              <a:gd name="csY14" fmla="*/ 1593303 h 1593303"/>
              <a:gd name="csX15" fmla="*/ 1538412 w 4171950"/>
              <a:gd name="csY15" fmla="*/ 1593303 h 1593303"/>
              <a:gd name="csX16" fmla="*/ 885996 w 4171950"/>
              <a:gd name="csY16" fmla="*/ 1593303 h 1593303"/>
              <a:gd name="csX17" fmla="*/ 338433 w 4171950"/>
              <a:gd name="csY17" fmla="*/ 1593303 h 1593303"/>
              <a:gd name="csX18" fmla="*/ 0 w 4171950"/>
              <a:gd name="csY18" fmla="*/ 1254870 h 1593303"/>
              <a:gd name="csX19" fmla="*/ 0 w 4171950"/>
              <a:gd name="csY19" fmla="*/ 824145 h 1593303"/>
              <a:gd name="csX20" fmla="*/ 0 w 4171950"/>
              <a:gd name="csY20" fmla="*/ 338433 h 15933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Điều gì có thể xảy ra với các bạn trong bức tranh trên?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9893031D-AA0C-42DE-8511-D9A902BBA5FD}"/>
              </a:ext>
            </a:extLst>
          </p:cNvPr>
          <p:cNvSpPr/>
          <p:nvPr/>
        </p:nvSpPr>
        <p:spPr>
          <a:xfrm>
            <a:off x="8020050" y="4000499"/>
            <a:ext cx="4171950" cy="1593303"/>
          </a:xfrm>
          <a:custGeom>
            <a:avLst/>
            <a:gdLst>
              <a:gd name="csX0" fmla="*/ 0 w 4171950"/>
              <a:gd name="csY0" fmla="*/ 338433 h 1593303"/>
              <a:gd name="csX1" fmla="*/ 338433 w 4171950"/>
              <a:gd name="csY1" fmla="*/ 0 h 1593303"/>
              <a:gd name="csX2" fmla="*/ 885996 w 4171950"/>
              <a:gd name="csY2" fmla="*/ 0 h 1593303"/>
              <a:gd name="csX3" fmla="*/ 1538412 w 4171950"/>
              <a:gd name="csY3" fmla="*/ 0 h 1593303"/>
              <a:gd name="csX4" fmla="*/ 2120926 w 4171950"/>
              <a:gd name="csY4" fmla="*/ 0 h 1593303"/>
              <a:gd name="csX5" fmla="*/ 2738391 w 4171950"/>
              <a:gd name="csY5" fmla="*/ 0 h 1593303"/>
              <a:gd name="csX6" fmla="*/ 3285954 w 4171950"/>
              <a:gd name="csY6" fmla="*/ 0 h 1593303"/>
              <a:gd name="csX7" fmla="*/ 3833517 w 4171950"/>
              <a:gd name="csY7" fmla="*/ 0 h 1593303"/>
              <a:gd name="csX8" fmla="*/ 4171950 w 4171950"/>
              <a:gd name="csY8" fmla="*/ 338433 h 1593303"/>
              <a:gd name="csX9" fmla="*/ 4171950 w 4171950"/>
              <a:gd name="csY9" fmla="*/ 778323 h 1593303"/>
              <a:gd name="csX10" fmla="*/ 4171950 w 4171950"/>
              <a:gd name="csY10" fmla="*/ 1254870 h 1593303"/>
              <a:gd name="csX11" fmla="*/ 3833517 w 4171950"/>
              <a:gd name="csY11" fmla="*/ 1593303 h 1593303"/>
              <a:gd name="csX12" fmla="*/ 3216052 w 4171950"/>
              <a:gd name="csY12" fmla="*/ 1593303 h 1593303"/>
              <a:gd name="csX13" fmla="*/ 2668489 w 4171950"/>
              <a:gd name="csY13" fmla="*/ 1593303 h 1593303"/>
              <a:gd name="csX14" fmla="*/ 2085975 w 4171950"/>
              <a:gd name="csY14" fmla="*/ 1593303 h 1593303"/>
              <a:gd name="csX15" fmla="*/ 1538412 w 4171950"/>
              <a:gd name="csY15" fmla="*/ 1593303 h 1593303"/>
              <a:gd name="csX16" fmla="*/ 885996 w 4171950"/>
              <a:gd name="csY16" fmla="*/ 1593303 h 1593303"/>
              <a:gd name="csX17" fmla="*/ 338433 w 4171950"/>
              <a:gd name="csY17" fmla="*/ 1593303 h 1593303"/>
              <a:gd name="csX18" fmla="*/ 0 w 4171950"/>
              <a:gd name="csY18" fmla="*/ 1254870 h 1593303"/>
              <a:gd name="csX19" fmla="*/ 0 w 4171950"/>
              <a:gd name="csY19" fmla="*/ 824145 h 1593303"/>
              <a:gd name="csX20" fmla="*/ 0 w 4171950"/>
              <a:gd name="csY20" fmla="*/ 338433 h 15933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Theo em, vì sao phải tuân thủ quy tắc giao thông đường bộ?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575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nhỏ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chạy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thả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diều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đường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dễ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F1BEAC-60EB-45A2-858F-780C5EE2E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000"/>
            <a:ext cx="5273529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dưới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lòng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Việc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này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rất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nguy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hiểm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dễ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gây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tai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nạn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giao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thông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735A69-DBF8-4F3A-9B5B-2C1564AB6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9" y="2076450"/>
            <a:ext cx="4569327" cy="3195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5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trèo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chắn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24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đến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thân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2E302D-629F-4D75-BB1A-4EB608B6B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1" y="2028826"/>
            <a:ext cx="4737587" cy="2905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03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tàu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990600"/>
            <a:ext cx="4439528" cy="2701449"/>
            <a:chOff x="3734095" y="2673345"/>
            <a:chExt cx="3371850" cy="1729569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673345"/>
              <a:ext cx="3371850" cy="1729569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32994" y="2988544"/>
              <a:ext cx="2970657" cy="124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chạy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qua.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8C707-20ED-4793-B3F4-C4FD25C34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" y="1905000"/>
            <a:ext cx="4738216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0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DA63C415-3C36-79A8-D1FC-407180F3D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83" y="1203858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5EE1EC25-69A0-2CF3-781D-EE9683CA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0" y="1050344"/>
            <a:ext cx="6908649" cy="23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364205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847851" y="508771"/>
            <a:ext cx="9925050" cy="2472119"/>
            <a:chOff x="2291655" y="381578"/>
            <a:chExt cx="6538019" cy="1854089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689090"/>
              <a:ext cx="4146482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2800" b="1" kern="0" spc="800" dirty="0">
                  <a:solidFill>
                    <a:srgbClr val="FFB43F"/>
                  </a:solidFill>
                  <a:cs typeface="Arial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391118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2800" b="1" kern="0" spc="800" dirty="0">
                  <a:solidFill>
                    <a:srgbClr val="FFB43F"/>
                  </a:solidFill>
                  <a:cs typeface="Arial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B0D05-0A96-54EB-03CB-B227BC1789E4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8CB275-0374-9176-3F6B-B640AE7549EB}"/>
                </a:ext>
              </a:extLst>
            </p:cNvPr>
            <p:cNvSpPr txBox="1"/>
            <p:nvPr/>
          </p:nvSpPr>
          <p:spPr>
            <a:xfrm>
              <a:off x="8491786" y="4110335"/>
              <a:ext cx="611650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HỒ THỊ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TUYẾT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SƯƠNG</a:t>
              </a:r>
              <a:endParaRPr lang="en-SG" sz="10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2034EE37-7880-D82D-AAC8-C040FB16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1" t="14241" r="29046"/>
          <a:stretch/>
        </p:blipFill>
        <p:spPr>
          <a:xfrm>
            <a:off x="4213261" y="1627346"/>
            <a:ext cx="3007591" cy="1265557"/>
          </a:xfrm>
          <a:prstGeom prst="rect">
            <a:avLst/>
          </a:prstGeom>
        </p:spPr>
      </p:pic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26849AF-133B-5498-DE5D-02A2B502B265}"/>
              </a:ext>
            </a:extLst>
          </p:cNvPr>
          <p:cNvSpPr txBox="1"/>
          <p:nvPr/>
        </p:nvSpPr>
        <p:spPr>
          <a:xfrm>
            <a:off x="1333028" y="768623"/>
            <a:ext cx="95259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 err="1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4267" kern="0" dirty="0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… </a:t>
            </a:r>
            <a:r>
              <a:rPr lang="en-US" sz="4267" kern="0" dirty="0" err="1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ngày</a:t>
            </a:r>
            <a:r>
              <a:rPr lang="en-US" sz="4267" kern="0" dirty="0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… </a:t>
            </a:r>
            <a:r>
              <a:rPr lang="en-US" sz="4267" kern="0" dirty="0" err="1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tháng</a:t>
            </a:r>
            <a:r>
              <a:rPr lang="en-US" sz="4267" kern="0" dirty="0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… </a:t>
            </a:r>
            <a:r>
              <a:rPr lang="en-US" sz="4267" kern="0" dirty="0" err="1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4267" kern="0" dirty="0">
                <a:solidFill>
                  <a:srgbClr val="FE24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05F92-7EEA-4824-808B-57AA5482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05" y="2252363"/>
            <a:ext cx="9150889" cy="2505673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id="{D8BD0E0F-DCE4-41E5-B832-CB1818A8CBEA}"/>
              </a:ext>
            </a:extLst>
          </p:cNvPr>
          <p:cNvGrpSpPr/>
          <p:nvPr/>
        </p:nvGrpSpPr>
        <p:grpSpPr>
          <a:xfrm>
            <a:off x="0" y="2895600"/>
            <a:ext cx="1712926" cy="3763959"/>
            <a:chOff x="172630" y="1379272"/>
            <a:chExt cx="1808699" cy="3879716"/>
          </a:xfrm>
        </p:grpSpPr>
        <p:grpSp>
          <p:nvGrpSpPr>
            <p:cNvPr id="30" name="Nhóm 37">
              <a:extLst>
                <a:ext uri="{FF2B5EF4-FFF2-40B4-BE49-F238E27FC236}">
                  <a16:creationId xmlns:a16="http://schemas.microsoft.com/office/drawing/2014/main" id="{32E6C4C3-DABC-4D37-83E6-62BD1E4AA96A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35" name="Google Shape;5864;p73">
                <a:extLst>
                  <a:ext uri="{FF2B5EF4-FFF2-40B4-BE49-F238E27FC236}">
                    <a16:creationId xmlns:a16="http://schemas.microsoft.com/office/drawing/2014/main" id="{F1D500E9-FE94-477D-8244-650D27973939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872;p73">
                <a:extLst>
                  <a:ext uri="{FF2B5EF4-FFF2-40B4-BE49-F238E27FC236}">
                    <a16:creationId xmlns:a16="http://schemas.microsoft.com/office/drawing/2014/main" id="{5AB96EED-B2E5-4EF3-B281-5BA5118A8892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Hình ảnh 42">
              <a:extLst>
                <a:ext uri="{FF2B5EF4-FFF2-40B4-BE49-F238E27FC236}">
                  <a16:creationId xmlns:a16="http://schemas.microsoft.com/office/drawing/2014/main" id="{8F9ABEB7-B543-4FAE-A661-400A067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4" y="2400693"/>
            <a:ext cx="7372735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2057400" y="2076959"/>
            <a:ext cx="833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hiểu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quy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tắc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an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toàn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lang="en-US" sz="60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4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sX0" fmla="*/ 0 w 9596176"/>
                  <a:gd name="csY0" fmla="*/ 247258 h 1019116"/>
                  <a:gd name="csX1" fmla="*/ 247258 w 9596176"/>
                  <a:gd name="csY1" fmla="*/ 0 h 1019116"/>
                  <a:gd name="csX2" fmla="*/ 9348918 w 9596176"/>
                  <a:gd name="csY2" fmla="*/ 0 h 1019116"/>
                  <a:gd name="csX3" fmla="*/ 9596176 w 9596176"/>
                  <a:gd name="csY3" fmla="*/ 247258 h 1019116"/>
                  <a:gd name="csX4" fmla="*/ 9596176 w 9596176"/>
                  <a:gd name="csY4" fmla="*/ 771858 h 1019116"/>
                  <a:gd name="csX5" fmla="*/ 9348918 w 9596176"/>
                  <a:gd name="csY5" fmla="*/ 1019116 h 1019116"/>
                  <a:gd name="csX6" fmla="*/ 247258 w 9596176"/>
                  <a:gd name="csY6" fmla="*/ 1019116 h 1019116"/>
                  <a:gd name="csX7" fmla="*/ 0 w 9596176"/>
                  <a:gd name="csY7" fmla="*/ 771858 h 1019116"/>
                  <a:gd name="csX8" fmla="*/ 0 w 9596176"/>
                  <a:gd name="csY8" fmla="*/ 247258 h 1019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Quan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sát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tranh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và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trả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lời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câu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hỏi</a:t>
                </a:r>
                <a:endParaRPr lang="en-US" sz="4800" b="1" dirty="0">
                  <a:solidFill>
                    <a:prstClr val="black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C565C0-6211-4051-85A6-9F9A8261104E}"/>
              </a:ext>
            </a:extLst>
          </p:cNvPr>
          <p:cNvGrpSpPr/>
          <p:nvPr/>
        </p:nvGrpSpPr>
        <p:grpSpPr>
          <a:xfrm>
            <a:off x="250059" y="1493124"/>
            <a:ext cx="11689692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591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34670" y="1110572"/>
            <a:ext cx="5773551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Calibri"/>
                <a:sym typeface="Arial"/>
              </a:rPr>
              <a:t>Việc đi bộ của các bạn đã đảm bảo an toàn chưa? Vì sao?</a:t>
            </a:r>
            <a:endParaRPr lang="en-US" sz="32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B943A5-C629-4DB6-8109-8C27ED460C11}"/>
              </a:ext>
            </a:extLst>
          </p:cNvPr>
          <p:cNvGrpSpPr/>
          <p:nvPr/>
        </p:nvGrpSpPr>
        <p:grpSpPr>
          <a:xfrm>
            <a:off x="126126" y="1345324"/>
            <a:ext cx="5507421" cy="3478704"/>
            <a:chOff x="187544" y="1119843"/>
            <a:chExt cx="8767269" cy="39486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1C6A66-E238-46F8-A818-80B54099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25A1B4-F095-4B66-9BED-B6AA654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A7A368-4930-4BAA-A0EA-3B626735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635BF5-9848-4CA9-ABA0-A882CA38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8" name="C">
            <a:extLst>
              <a:ext uri="{FF2B5EF4-FFF2-40B4-BE49-F238E27FC236}">
                <a16:creationId xmlns:a16="http://schemas.microsoft.com/office/drawing/2014/main" id="{AB30EFF6-18B8-4157-8A15-5919887C9C43}"/>
              </a:ext>
            </a:extLst>
          </p:cNvPr>
          <p:cNvSpPr/>
          <p:nvPr/>
        </p:nvSpPr>
        <p:spPr>
          <a:xfrm>
            <a:off x="6134670" y="3139069"/>
            <a:ext cx="5773551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Calibri"/>
                <a:sym typeface="Arial"/>
              </a:rPr>
              <a:t>Khi đi bộ, chúng ta cần tuân thủ các quy tắc an toàn nào?</a:t>
            </a:r>
            <a:endParaRPr lang="en-US" sz="32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378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1657350" y="2076959"/>
            <a:ext cx="8734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290</Words>
  <Application>Microsoft Office PowerPoint</Application>
  <PresentationFormat>Widescreen</PresentationFormat>
  <Paragraphs>40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Cambria</vt:lpstr>
      <vt:lpstr>HP001 4 hàng</vt:lpstr>
      <vt:lpstr>iCiel Cadena</vt:lpstr>
      <vt:lpstr>Lobster</vt:lpstr>
      <vt:lpstr>Nunito Light</vt:lpstr>
      <vt:lpstr>PT Sans</vt:lpstr>
      <vt:lpstr>Sitka Display</vt:lpstr>
      <vt:lpstr>Spartan</vt:lpstr>
      <vt:lpstr>Walk to School Day by Slidesgo</vt:lpstr>
      <vt:lpstr>1_Office Theme</vt:lpstr>
      <vt:lpstr>2_Office Theme</vt:lpstr>
      <vt:lpstr>1_Walk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Bùi Nguyệt</cp:lastModifiedBy>
  <cp:revision>26</cp:revision>
  <dcterms:created xsi:type="dcterms:W3CDTF">2023-01-11T12:02:12Z</dcterms:created>
  <dcterms:modified xsi:type="dcterms:W3CDTF">2026-04-10T16:22:55Z</dcterms:modified>
</cp:coreProperties>
</file>