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72" r:id="rId2"/>
    <p:sldId id="265" r:id="rId3"/>
    <p:sldId id="315" r:id="rId4"/>
    <p:sldId id="264" r:id="rId5"/>
    <p:sldId id="266" r:id="rId6"/>
    <p:sldId id="268" r:id="rId7"/>
    <p:sldId id="309" r:id="rId8"/>
    <p:sldId id="296" r:id="rId9"/>
    <p:sldId id="277" r:id="rId10"/>
    <p:sldId id="310" r:id="rId11"/>
    <p:sldId id="275" r:id="rId12"/>
    <p:sldId id="278" r:id="rId13"/>
    <p:sldId id="279" r:id="rId14"/>
    <p:sldId id="280" r:id="rId15"/>
    <p:sldId id="281" r:id="rId16"/>
    <p:sldId id="311" r:id="rId17"/>
    <p:sldId id="312"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
        <p:nvSpPr>
          <p:cNvPr id="2" name="Rectangle: Rounded Corners 1">
            <a:extLst>
              <a:ext uri="{FF2B5EF4-FFF2-40B4-BE49-F238E27FC236}">
                <a16:creationId xmlns:a16="http://schemas.microsoft.com/office/drawing/2014/main" id="{566F4DF2-9A22-2456-DA12-C70D54D36DE6}"/>
              </a:ext>
            </a:extLst>
          </p:cNvPr>
          <p:cNvSpPr/>
          <p:nvPr userDrawn="1"/>
        </p:nvSpPr>
        <p:spPr>
          <a:xfrm>
            <a:off x="331470" y="217170"/>
            <a:ext cx="11738610" cy="63436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9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1DD764-E148-7340-0EBB-338393693AB5}"/>
              </a:ext>
            </a:extLst>
          </p:cNvPr>
          <p:cNvSpPr/>
          <p:nvPr userDrawn="1"/>
        </p:nvSpPr>
        <p:spPr>
          <a:xfrm>
            <a:off x="331470" y="217170"/>
            <a:ext cx="11738610" cy="63436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dirty="0">
              <a:solidFill>
                <a:srgbClr val="4CB9D0"/>
              </a:solidFill>
            </a:endParaRPr>
          </a:p>
        </p:txBody>
      </p:sp>
      <p:pic>
        <p:nvPicPr>
          <p:cNvPr id="4" name="Picture 3" descr="A round pink circle with white text and a black background&#10;&#10;AI-generated content may be incorrect.">
            <a:extLst>
              <a:ext uri="{FF2B5EF4-FFF2-40B4-BE49-F238E27FC236}">
                <a16:creationId xmlns:a16="http://schemas.microsoft.com/office/drawing/2014/main" id="{573E4E55-E548-CD72-5563-B74E1C9BE6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0240" y="167938"/>
            <a:ext cx="1653242" cy="1653242"/>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2"/>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90E5C52A-BDBA-35AE-CBE9-61D2BEAE1710}"/>
              </a:ext>
            </a:extLst>
          </p:cNvPr>
          <p:cNvSpPr txBox="1"/>
          <p:nvPr/>
        </p:nvSpPr>
        <p:spPr>
          <a:xfrm>
            <a:off x="4114799" y="225977"/>
            <a:ext cx="4834891" cy="1754326"/>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6" name="Picture 5">
            <a:extLst>
              <a:ext uri="{FF2B5EF4-FFF2-40B4-BE49-F238E27FC236}">
                <a16:creationId xmlns:a16="http://schemas.microsoft.com/office/drawing/2014/main" id="{EE5EA4DB-0B6E-82FA-68E3-95BA79054205}"/>
              </a:ext>
            </a:extLst>
          </p:cNvPr>
          <p:cNvPicPr>
            <a:picLocks noChangeAspect="1"/>
          </p:cNvPicPr>
          <p:nvPr/>
        </p:nvPicPr>
        <p:blipFill>
          <a:blip r:embed="rId3"/>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id="{84B56FFC-71C3-4C5E-A918-07FE3EAA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id="{AF627CCD-34DF-4A62-B718-D22DA8177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45EA91F7-01CA-62CD-D37B-DF4ACE155269}"/>
              </a:ext>
            </a:extLst>
          </p:cNvPr>
          <p:cNvPicPr>
            <a:picLocks noChangeAspect="1"/>
          </p:cNvPicPr>
          <p:nvPr/>
        </p:nvPicPr>
        <p:blipFill>
          <a:blip r:embed="rId6"/>
          <a:stretch>
            <a:fillRect/>
          </a:stretch>
        </p:blipFill>
        <p:spPr>
          <a:xfrm>
            <a:off x="1841529" y="2406350"/>
            <a:ext cx="5194242" cy="1054699"/>
          </a:xfrm>
          <a:prstGeom prst="rect">
            <a:avLst/>
          </a:prstGeom>
        </p:spPr>
      </p:pic>
    </p:spTree>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pic>
        <p:nvPicPr>
          <p:cNvPr id="3" name="Picture 2">
            <a:extLst>
              <a:ext uri="{FF2B5EF4-FFF2-40B4-BE49-F238E27FC236}">
                <a16:creationId xmlns:a16="http://schemas.microsoft.com/office/drawing/2014/main" id="{C91AFB28-8D41-449D-A830-9FF9B4104FB1}"/>
              </a:ext>
            </a:extLst>
          </p:cNvPr>
          <p:cNvPicPr>
            <a:picLocks noChangeAspect="1"/>
          </p:cNvPicPr>
          <p:nvPr/>
        </p:nvPicPr>
        <p:blipFill>
          <a:blip r:embed="rId4"/>
          <a:stretch>
            <a:fillRect/>
          </a:stretch>
        </p:blipFill>
        <p:spPr>
          <a:xfrm>
            <a:off x="9953853" y="3918321"/>
            <a:ext cx="2238147" cy="1901263"/>
          </a:xfrm>
          <a:prstGeom prst="rect">
            <a:avLst/>
          </a:prstGeom>
        </p:spPr>
      </p:pic>
      <p:grpSp>
        <p:nvGrpSpPr>
          <p:cNvPr id="10" name="Group 9">
            <a:extLst>
              <a:ext uri="{FF2B5EF4-FFF2-40B4-BE49-F238E27FC236}">
                <a16:creationId xmlns:a16="http://schemas.microsoft.com/office/drawing/2014/main"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28" name="Group 27"/>
          <p:cNvGrpSpPr/>
          <p:nvPr/>
        </p:nvGrpSpPr>
        <p:grpSpPr>
          <a:xfrm>
            <a:off x="1326966" y="1067397"/>
            <a:ext cx="9645834"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rPr>
                <a:t>1</a:t>
              </a:r>
            </a:p>
          </p:txBody>
        </p:sp>
      </p:grpSp>
      <p:pic>
        <p:nvPicPr>
          <p:cNvPr id="4" name="Picture 3" descr="Cartoon characters with speech bubbles&#10;&#10;AI-generated content may be incorrect.">
            <a:extLst>
              <a:ext uri="{FF2B5EF4-FFF2-40B4-BE49-F238E27FC236}">
                <a16:creationId xmlns:a16="http://schemas.microsoft.com/office/drawing/2014/main" id="{828FCB2C-E1F7-BF18-E62B-0F559E4C2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36501"/>
            <a:ext cx="11231880" cy="3620349"/>
          </a:xfrm>
          <a:prstGeom prst="rect">
            <a:avLst/>
          </a:prstGeom>
        </p:spPr>
      </p:pic>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grpSp>
      <p:sp>
        <p:nvSpPr>
          <p:cNvPr id="11" name="Rectangle 10">
            <a:extLst>
              <a:ext uri="{FF2B5EF4-FFF2-40B4-BE49-F238E27FC236}">
                <a16:creationId xmlns:a16="http://schemas.microsoft.com/office/drawing/2014/main" id="{8AB451D9-FF7D-4234-8B0F-36E58E879B77}"/>
              </a:ext>
            </a:extLst>
          </p:cNvPr>
          <p:cNvSpPr/>
          <p:nvPr/>
        </p:nvSpPr>
        <p:spPr>
          <a:xfrm>
            <a:off x="1993603" y="2109276"/>
            <a:ext cx="9628466" cy="1200329"/>
          </a:xfrm>
          <a:prstGeom prst="rect">
            <a:avLst/>
          </a:prstGeom>
        </p:spPr>
        <p:txBody>
          <a:bodyPr wrap="square">
            <a:spAutoFit/>
          </a:bodyPr>
          <a:lstStyle/>
          <a:p>
            <a:pPr lvl="0" algn="just">
              <a:defRPr/>
            </a:pPr>
            <a:r>
              <a:rPr lang="vi-VN" sz="3600" dirty="0">
                <a:solidFill>
                  <a:srgbClr val="7030A0"/>
                </a:solidFill>
                <a:latin typeface="Cambria" panose="02040503050406030204" pitchFamily="18" charset="0"/>
                <a:ea typeface="Cambria" panose="02040503050406030204" pitchFamily="18"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39ED225-064B-22F5-A4B4-30CDB37B1ECD}"/>
              </a:ext>
            </a:extLst>
          </p:cNvPr>
          <p:cNvPicPr>
            <a:picLocks noChangeAspect="1"/>
          </p:cNvPicPr>
          <p:nvPr/>
        </p:nvPicPr>
        <p:blipFill>
          <a:blip r:embed="rId5"/>
          <a:stretch>
            <a:fillRect/>
          </a:stretch>
        </p:blipFill>
        <p:spPr>
          <a:xfrm>
            <a:off x="4800600" y="3494722"/>
            <a:ext cx="3962400" cy="2771775"/>
          </a:xfrm>
          <a:prstGeom prst="rect">
            <a:avLst/>
          </a:prstGeom>
        </p:spPr>
      </p:pic>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5" name="Group 14"/>
          <p:cNvGrpSpPr/>
          <p:nvPr/>
        </p:nvGrpSpPr>
        <p:grpSpPr>
          <a:xfrm>
            <a:off x="1987731" y="127819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rPr>
                <a:t>3</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475443" y="2324541"/>
            <a:ext cx="9628466" cy="1754326"/>
          </a:xfrm>
          <a:prstGeom prst="rect">
            <a:avLst/>
          </a:prstGeom>
        </p:spPr>
        <p:txBody>
          <a:bodyPr wrap="square">
            <a:spAutoFit/>
          </a:bodyPr>
          <a:lstStyle/>
          <a:p>
            <a:pPr lvl="0" algn="just">
              <a:defRPr/>
            </a:pPr>
            <a:r>
              <a:rPr lang="en-US" sz="3600" dirty="0">
                <a:solidFill>
                  <a:srgbClr val="7030A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7030A0"/>
                </a:solidFill>
                <a:latin typeface="Cambria" panose="02040503050406030204" pitchFamily="18" charset="0"/>
                <a:ea typeface="Cambria" panose="02040503050406030204" pitchFamily="18"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5" name="Group 14"/>
          <p:cNvGrpSpPr/>
          <p:nvPr/>
        </p:nvGrpSpPr>
        <p:grpSpPr>
          <a:xfrm>
            <a:off x="1802946" y="1255337"/>
            <a:ext cx="9878514" cy="1200329"/>
            <a:chOff x="-793613" y="3137737"/>
            <a:chExt cx="14141113" cy="1200329"/>
          </a:xfrm>
        </p:grpSpPr>
        <p:sp>
          <p:nvSpPr>
            <p:cNvPr id="16" name="Rectangle 15"/>
            <p:cNvSpPr/>
            <p:nvPr/>
          </p:nvSpPr>
          <p:spPr>
            <a:xfrm>
              <a:off x="20595" y="3137737"/>
              <a:ext cx="13326905"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rPr>
                <a:t>4</a:t>
              </a:r>
            </a:p>
          </p:txBody>
        </p:sp>
      </p:grpSp>
      <p:pic>
        <p:nvPicPr>
          <p:cNvPr id="3" name="Picture 2">
            <a:extLst>
              <a:ext uri="{FF2B5EF4-FFF2-40B4-BE49-F238E27FC236}">
                <a16:creationId xmlns:a16="http://schemas.microsoft.com/office/drawing/2014/main" id="{D0511FDF-CEF2-3B5B-9D0D-A19100198470}"/>
              </a:ext>
            </a:extLst>
          </p:cNvPr>
          <p:cNvPicPr>
            <a:picLocks noChangeAspect="1"/>
          </p:cNvPicPr>
          <p:nvPr/>
        </p:nvPicPr>
        <p:blipFill>
          <a:blip r:embed="rId5"/>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452C2C36-AC1A-7AD2-EFC2-716324C08F37}"/>
              </a:ext>
            </a:extLst>
          </p:cNvPr>
          <p:cNvPicPr>
            <a:picLocks noChangeAspect="1"/>
          </p:cNvPicPr>
          <p:nvPr/>
        </p:nvPicPr>
        <p:blipFill>
          <a:blip r:embed="rId6"/>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5D3383DD-EAA9-3965-6472-CCA261CA7815}"/>
              </a:ext>
            </a:extLst>
          </p:cNvPr>
          <p:cNvPicPr>
            <a:picLocks noChangeAspect="1"/>
          </p:cNvPicPr>
          <p:nvPr/>
        </p:nvPicPr>
        <p:blipFill>
          <a:blip r:embed="rId7"/>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6D0F6542-F7B2-3C54-C3C0-754D80DE6515}"/>
              </a:ext>
            </a:extLst>
          </p:cNvPr>
          <p:cNvPicPr>
            <a:picLocks noChangeAspect="1"/>
          </p:cNvPicPr>
          <p:nvPr/>
        </p:nvPicPr>
        <p:blipFill>
          <a:blip r:embed="rId8"/>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FZHei-B01S" panose="02010601030101010101" pitchFamily="2" charset="-122"/>
              </a:rPr>
              <a:t>4</a:t>
            </a:r>
          </a:p>
        </p:txBody>
      </p:sp>
    </p:spTree>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rPr>
                <a:t>5</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704043" y="2749356"/>
            <a:ext cx="9628466" cy="2308324"/>
          </a:xfrm>
          <a:prstGeom prst="rect">
            <a:avLst/>
          </a:prstGeom>
        </p:spPr>
        <p:txBody>
          <a:bodyPr wrap="square">
            <a:spAutoFit/>
          </a:bodyPr>
          <a:lstStyle/>
          <a:p>
            <a:pPr lvl="0" algn="just">
              <a:defRPr/>
            </a:pPr>
            <a:r>
              <a:rPr lang="en-US" sz="3600" dirty="0">
                <a:solidFill>
                  <a:srgbClr val="7030A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7030A0"/>
                </a:solidFill>
                <a:latin typeface="Cambria" panose="02040503050406030204" pitchFamily="18" charset="0"/>
                <a:ea typeface="Cambria" panose="02040503050406030204" pitchFamily="18" charset="0"/>
                <a:cs typeface="Calibri" panose="020F0502020204030204" pitchFamily="34" charset="0"/>
              </a:rPr>
              <a:t>Câu chuyện “Cùng Bác qua suối” thể hiện những phẩm chất tốt đẹp của Bác: </a:t>
            </a:r>
            <a:r>
              <a:rPr lang="vi-VN" sz="3600" b="1" dirty="0">
                <a:solidFill>
                  <a:srgbClr val="7030A0"/>
                </a:solidFill>
                <a:latin typeface="Cambria" panose="02040503050406030204" pitchFamily="18" charset="0"/>
                <a:ea typeface="Cambria" panose="02040503050406030204" pitchFamily="18" charset="0"/>
                <a:cs typeface="Calibri" panose="020F0502020204030204" pitchFamily="34" charset="0"/>
              </a:rPr>
              <a:t>Quan tâm đến người khác, cẩn thận trong công việc, nhân ái, nhân hậu, gần gũi với mọi người, ...</a:t>
            </a:r>
            <a:endParaRPr kumimoji="0" lang="en-US" sz="36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id="{BF475FCF-C4BF-4BD1-AAB0-49AADA8C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id="{9A3503AB-1F95-4F98-9760-1C7CD59FE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C1F58022-077F-B470-4F65-0C49231C4C9E}"/>
              </a:ext>
            </a:extLst>
          </p:cNvPr>
          <p:cNvPicPr>
            <a:picLocks noChangeAspect="1"/>
          </p:cNvPicPr>
          <p:nvPr/>
        </p:nvPicPr>
        <p:blipFill>
          <a:blip r:embed="rId6"/>
          <a:stretch>
            <a:fillRect/>
          </a:stretch>
        </p:blipFill>
        <p:spPr>
          <a:xfrm>
            <a:off x="7281662" y="0"/>
            <a:ext cx="4910338" cy="6238875"/>
          </a:xfrm>
          <a:prstGeom prst="rect">
            <a:avLst/>
          </a:prstGeom>
        </p:spPr>
      </p:pic>
      <p:pic>
        <p:nvPicPr>
          <p:cNvPr id="8" name="Picture 7">
            <a:extLst>
              <a:ext uri="{FF2B5EF4-FFF2-40B4-BE49-F238E27FC236}">
                <a16:creationId xmlns:a16="http://schemas.microsoft.com/office/drawing/2014/main" id="{6643F3C6-5B14-4257-59B5-FA246E850FA4}"/>
              </a:ext>
            </a:extLst>
          </p:cNvPr>
          <p:cNvPicPr>
            <a:picLocks noChangeAspect="1"/>
          </p:cNvPicPr>
          <p:nvPr/>
        </p:nvPicPr>
        <p:blipFill>
          <a:blip r:embed="rId7"/>
          <a:stretch>
            <a:fillRect/>
          </a:stretch>
        </p:blipFill>
        <p:spPr>
          <a:xfrm>
            <a:off x="946559" y="1016087"/>
            <a:ext cx="5212532" cy="920576"/>
          </a:xfrm>
          <a:prstGeom prst="rect">
            <a:avLst/>
          </a:prstGeom>
        </p:spPr>
      </p:pic>
    </p:spTree>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pic>
        <p:nvPicPr>
          <p:cNvPr id="10" name="图片 11">
            <a:extLst>
              <a:ext uri="{FF2B5EF4-FFF2-40B4-BE49-F238E27FC236}">
                <a16:creationId xmlns:a16="http://schemas.microsoft.com/office/drawing/2014/main" id="{B266541B-EB49-45E0-A63E-27C81B657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id="{91A227F0-4025-40CC-88AF-156BBE330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pic>
        <p:nvPicPr>
          <p:cNvPr id="3" name="Picture 2">
            <a:extLst>
              <a:ext uri="{FF2B5EF4-FFF2-40B4-BE49-F238E27FC236}">
                <a16:creationId xmlns:a16="http://schemas.microsoft.com/office/drawing/2014/main" id="{C5B7A392-68E9-6B45-A1C2-6AE00626066A}"/>
              </a:ext>
            </a:extLst>
          </p:cNvPr>
          <p:cNvPicPr>
            <a:picLocks noChangeAspect="1"/>
          </p:cNvPicPr>
          <p:nvPr/>
        </p:nvPicPr>
        <p:blipFill>
          <a:blip r:embed="rId6"/>
          <a:stretch>
            <a:fillRect/>
          </a:stretch>
        </p:blipFill>
        <p:spPr>
          <a:xfrm>
            <a:off x="3894354" y="771827"/>
            <a:ext cx="5249111" cy="1816765"/>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D8495387-D3A7-A7A0-A5B8-516B5E2E0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0240" y="167938"/>
            <a:ext cx="1653242" cy="1653242"/>
          </a:xfrm>
          <a:prstGeom prst="rect">
            <a:avLst/>
          </a:prstGeom>
        </p:spPr>
      </p:pic>
    </p:spTree>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53BC-B15C-A3D4-692B-7A841A00C363}"/>
              </a:ext>
            </a:extLst>
          </p:cNvPr>
          <p:cNvSpPr>
            <a:spLocks noGrp="1"/>
          </p:cNvSpPr>
          <p:nvPr>
            <p:ph type="title" idx="4294967295"/>
          </p:nvPr>
        </p:nvSpPr>
        <p:spPr>
          <a:xfrm>
            <a:off x="542591" y="88146"/>
            <a:ext cx="11197947" cy="729430"/>
          </a:xfrm>
          <a:prstGeom prst="rect">
            <a:avLst/>
          </a:prstGeom>
        </p:spPr>
        <p:txBody>
          <a:bodyPr/>
          <a:lstStyle/>
          <a:p>
            <a:endParaRPr lang="en-US"/>
          </a:p>
        </p:txBody>
      </p:sp>
      <p:sp>
        <p:nvSpPr>
          <p:cNvPr id="3" name="Text Placeholder 2">
            <a:extLst>
              <a:ext uri="{FF2B5EF4-FFF2-40B4-BE49-F238E27FC236}">
                <a16:creationId xmlns:a16="http://schemas.microsoft.com/office/drawing/2014/main" id="{16F6D998-462D-8D26-07CC-9E4D2EA7A561}"/>
              </a:ext>
            </a:extLst>
          </p:cNvPr>
          <p:cNvSpPr>
            <a:spLocks noGrp="1"/>
          </p:cNvSpPr>
          <p:nvPr>
            <p:ph type="body" sz="quarter" idx="4294967295"/>
          </p:nvPr>
        </p:nvSpPr>
        <p:spPr>
          <a:xfrm>
            <a:off x="5412755" y="1070571"/>
            <a:ext cx="1769715" cy="498598"/>
          </a:xfrm>
          <a:prstGeom prst="rect">
            <a:avLst/>
          </a:prstGeom>
        </p:spPr>
        <p:txBody>
          <a:bodyPr/>
          <a:lstStyle/>
          <a:p>
            <a:endParaRPr lang="en-US"/>
          </a:p>
        </p:txBody>
      </p:sp>
      <p:pic>
        <p:nvPicPr>
          <p:cNvPr id="5" name="Picture 4" descr="A group of men crossing a river&#10;&#10;AI-generated content may be incorrect.">
            <a:extLst>
              <a:ext uri="{FF2B5EF4-FFF2-40B4-BE49-F238E27FC236}">
                <a16:creationId xmlns:a16="http://schemas.microsoft.com/office/drawing/2014/main" id="{2F3882C0-D8C0-C392-5DB6-CD1FEA809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511400-BAB8-3544-E14B-0ACE815DA9CC}"/>
              </a:ext>
            </a:extLst>
          </p:cNvPr>
          <p:cNvPicPr>
            <a:picLocks noChangeAspect="1"/>
          </p:cNvPicPr>
          <p:nvPr/>
        </p:nvPicPr>
        <p:blipFill>
          <a:blip r:embed="rId3"/>
          <a:stretch>
            <a:fillRect/>
          </a:stretch>
        </p:blipFill>
        <p:spPr>
          <a:xfrm>
            <a:off x="4345952" y="127979"/>
            <a:ext cx="2658086" cy="841321"/>
          </a:xfrm>
          <a:prstGeom prst="rect">
            <a:avLst/>
          </a:prstGeom>
        </p:spPr>
      </p:pic>
      <p:pic>
        <p:nvPicPr>
          <p:cNvPr id="8" name="Picture 7" descr="A yellow circles with red lines&#10;&#10;AI-generated content may be incorrect.">
            <a:extLst>
              <a:ext uri="{FF2B5EF4-FFF2-40B4-BE49-F238E27FC236}">
                <a16:creationId xmlns:a16="http://schemas.microsoft.com/office/drawing/2014/main" id="{2B293D41-E2AD-B3AF-4433-55D52F6CF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120" y="628650"/>
            <a:ext cx="2814700" cy="1684972"/>
          </a:xfrm>
          <a:prstGeom prst="rect">
            <a:avLst/>
          </a:prstGeom>
        </p:spPr>
      </p:pic>
      <p:pic>
        <p:nvPicPr>
          <p:cNvPr id="12" name="Picture 11">
            <a:extLst>
              <a:ext uri="{FF2B5EF4-FFF2-40B4-BE49-F238E27FC236}">
                <a16:creationId xmlns:a16="http://schemas.microsoft.com/office/drawing/2014/main" id="{9CD8BDE4-D308-4F22-F146-0AB0C04CD1BB}"/>
              </a:ext>
            </a:extLst>
          </p:cNvPr>
          <p:cNvPicPr>
            <a:picLocks noChangeAspect="1"/>
          </p:cNvPicPr>
          <p:nvPr/>
        </p:nvPicPr>
        <p:blipFill>
          <a:blip r:embed="rId5"/>
          <a:stretch>
            <a:fillRect/>
          </a:stretch>
        </p:blipFill>
        <p:spPr>
          <a:xfrm>
            <a:off x="1745384" y="3259704"/>
            <a:ext cx="8266892" cy="3036071"/>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C4ECBAA9-6B76-7F5B-07C3-5B8B775518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0240" y="167938"/>
            <a:ext cx="1653242" cy="1653242"/>
          </a:xfrm>
          <a:prstGeom prst="rect">
            <a:avLst/>
          </a:prstGeom>
        </p:spPr>
      </p:pic>
    </p:spTree>
    <p:extLst>
      <p:ext uri="{BB962C8B-B14F-4D97-AF65-F5344CB8AC3E}">
        <p14:creationId xmlns:p14="http://schemas.microsoft.com/office/powerpoint/2010/main" val="5671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id="{47A25D41-675C-4A1A-9D8F-29439B743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id="{F5A4BC40-33AD-4561-A99B-D42D5DB47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911064C9-3DA2-E471-3D36-709F183AB4A1}"/>
              </a:ext>
            </a:extLst>
          </p:cNvPr>
          <p:cNvPicPr>
            <a:picLocks noChangeAspect="1"/>
          </p:cNvPicPr>
          <p:nvPr/>
        </p:nvPicPr>
        <p:blipFill>
          <a:blip r:embed="rId6"/>
          <a:stretch>
            <a:fillRect/>
          </a:stretch>
        </p:blipFill>
        <p:spPr>
          <a:xfrm>
            <a:off x="2302957" y="1684318"/>
            <a:ext cx="4328535" cy="1908213"/>
          </a:xfrm>
          <a:prstGeom prst="rect">
            <a:avLst/>
          </a:prstGeom>
        </p:spPr>
      </p:pic>
    </p:spTree>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8ED0C2-7CB4-95CD-C3D3-9D7EC53503D3}"/>
              </a:ext>
            </a:extLst>
          </p:cNvPr>
          <p:cNvSpPr txBox="1"/>
          <p:nvPr/>
        </p:nvSpPr>
        <p:spPr>
          <a:xfrm>
            <a:off x="4495654" y="240030"/>
            <a:ext cx="57761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rPr>
              <a:t>CÙNG BÁC QUA SUỐI</a:t>
            </a: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491490" y="701576"/>
            <a:ext cx="11464290" cy="6247864"/>
          </a:xfrm>
          <a:prstGeom prst="rect">
            <a:avLst/>
          </a:prstGeom>
          <a:noFill/>
        </p:spPr>
        <p:txBody>
          <a:bodyPr wrap="square" rtlCol="0">
            <a:spAutoFit/>
          </a:bodyPr>
          <a:lstStyle/>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Phải để nó ra đây, tr</a:t>
            </a:r>
            <a:r>
              <a:rPr lang="en-US" sz="2000" b="1" dirty="0">
                <a:solidFill>
                  <a:srgbClr val="000000"/>
                </a:solidFill>
                <a:latin typeface="Cambria" panose="02040503050406030204" pitchFamily="18" charset="0"/>
                <a:ea typeface="Cambria" panose="02040503050406030204" pitchFamily="18" charset="0"/>
                <a:cs typeface="Arial-Rounded" panose="020B0500000000000000" pitchFamily="34" charset="0"/>
              </a:rPr>
              <a:t>á</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 cho người đi sau khỏi bị ngã.</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Chú ngã có đau không?</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Dạ, không sao ạ!</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Bác nói:</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Thế thì tốt rồi. Nhưng tại sao chú bị ngã?</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Thưa Bác, tại hòn đá bị kênh ạ.</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2591" y="88146"/>
            <a:ext cx="11197947" cy="729430"/>
          </a:xfrm>
          <a:prstGeom prst="rect">
            <a:avLst/>
          </a:prstGeom>
        </p:spPr>
        <p:txBody>
          <a:bodyPr/>
          <a:lstStyle/>
          <a:p>
            <a:endParaRPr lang="en-US">
              <a:latin typeface="Cambria" panose="02040503050406030204" pitchFamily="18" charset="0"/>
              <a:ea typeface="Cambria" panose="02040503050406030204" pitchFamily="18" charset="0"/>
            </a:endParaRPr>
          </a:p>
        </p:txBody>
      </p:sp>
      <p:sp>
        <p:nvSpPr>
          <p:cNvPr id="3" name="Text Placeholder 2"/>
          <p:cNvSpPr>
            <a:spLocks noGrp="1"/>
          </p:cNvSpPr>
          <p:nvPr>
            <p:ph type="body" sz="quarter" idx="4294967295"/>
          </p:nvPr>
        </p:nvSpPr>
        <p:spPr>
          <a:xfrm>
            <a:off x="5412755" y="1070571"/>
            <a:ext cx="1769715" cy="498598"/>
          </a:xfrm>
          <a:prstGeom prst="rect">
            <a:avLst/>
          </a:prstGeom>
        </p:spPr>
        <p:txBody>
          <a:bodyPr/>
          <a:lstStyle/>
          <a:p>
            <a:endParaRPr lang="en-US">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600075" y="645094"/>
            <a:ext cx="11430000" cy="62478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Phải để nó ra đây, tránh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Nghe lời Bác, anh chiến sĩ vội quay lại kê hòn đá cho chắc chắn. Xong đâu đấy, bác cháu mới tiếp tục lên đường.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id="{0D334FEF-DAE8-B996-E083-F83B41EC58F7}"/>
              </a:ext>
            </a:extLst>
          </p:cNvPr>
          <p:cNvSpPr/>
          <p:nvPr/>
        </p:nvSpPr>
        <p:spPr>
          <a:xfrm>
            <a:off x="1" y="0"/>
            <a:ext cx="3638550" cy="628650"/>
          </a:xfrm>
          <a:custGeom>
            <a:avLst/>
            <a:gdLst>
              <a:gd name="csX0" fmla="*/ 0 w 3638550"/>
              <a:gd name="csY0" fmla="*/ 314325 h 628650"/>
              <a:gd name="csX1" fmla="*/ 314325 w 3638550"/>
              <a:gd name="csY1" fmla="*/ 0 h 628650"/>
              <a:gd name="csX2" fmla="*/ 856107 w 3638550"/>
              <a:gd name="csY2" fmla="*/ 0 h 628650"/>
              <a:gd name="csX3" fmla="*/ 1427988 w 3638550"/>
              <a:gd name="csY3" fmla="*/ 0 h 628650"/>
              <a:gd name="csX4" fmla="*/ 1969770 w 3638550"/>
              <a:gd name="csY4" fmla="*/ 0 h 628650"/>
              <a:gd name="csX5" fmla="*/ 2631948 w 3638550"/>
              <a:gd name="csY5" fmla="*/ 0 h 628650"/>
              <a:gd name="csX6" fmla="*/ 3324225 w 3638550"/>
              <a:gd name="csY6" fmla="*/ 0 h 628650"/>
              <a:gd name="csX7" fmla="*/ 3638550 w 3638550"/>
              <a:gd name="csY7" fmla="*/ 314325 h 628650"/>
              <a:gd name="csX8" fmla="*/ 3638550 w 3638550"/>
              <a:gd name="csY8" fmla="*/ 314325 h 628650"/>
              <a:gd name="csX9" fmla="*/ 3324225 w 3638550"/>
              <a:gd name="csY9" fmla="*/ 628650 h 628650"/>
              <a:gd name="csX10" fmla="*/ 2782443 w 3638550"/>
              <a:gd name="csY10" fmla="*/ 628650 h 628650"/>
              <a:gd name="csX11" fmla="*/ 2210562 w 3638550"/>
              <a:gd name="csY11" fmla="*/ 628650 h 628650"/>
              <a:gd name="csX12" fmla="*/ 1668780 w 3638550"/>
              <a:gd name="csY12" fmla="*/ 628650 h 628650"/>
              <a:gd name="csX13" fmla="*/ 1157097 w 3638550"/>
              <a:gd name="csY13" fmla="*/ 628650 h 628650"/>
              <a:gd name="csX14" fmla="*/ 314325 w 3638550"/>
              <a:gd name="csY14" fmla="*/ 628650 h 628650"/>
              <a:gd name="csX15" fmla="*/ 0 w 3638550"/>
              <a:gd name="csY15" fmla="*/ 314325 h 6286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Cambria" panose="02040503050406030204" pitchFamily="18" charset="0"/>
                <a:ea typeface="Cambria" panose="02040503050406030204" pitchFamily="18" charset="0"/>
                <a:cs typeface="Arial-Rounded" panose="020B0500000000000000" pitchFamily="34" charset="0"/>
              </a:rPr>
              <a:t>Cùng</a:t>
            </a:r>
            <a:r>
              <a:rPr lang="en-US" sz="3600" b="1" dirty="0">
                <a:solidFill>
                  <a:schemeClr val="accent4">
                    <a:lumMod val="50000"/>
                  </a:schemeClr>
                </a:solidFill>
                <a:latin typeface="Cambria" panose="02040503050406030204" pitchFamily="18" charset="0"/>
                <a:ea typeface="Cambria" panose="02040503050406030204" pitchFamily="18" charset="0"/>
                <a:cs typeface="Arial-Rounded" panose="020B0500000000000000" pitchFamily="34" charset="0"/>
              </a:rPr>
              <a:t> chia </a:t>
            </a:r>
            <a:r>
              <a:rPr lang="en-US" sz="3600" b="1" dirty="0" err="1">
                <a:solidFill>
                  <a:schemeClr val="accent4">
                    <a:lumMod val="50000"/>
                  </a:schemeClr>
                </a:solidFill>
                <a:latin typeface="Cambria" panose="02040503050406030204" pitchFamily="18" charset="0"/>
                <a:ea typeface="Cambria" panose="02040503050406030204" pitchFamily="18" charset="0"/>
                <a:cs typeface="Arial-Rounded" panose="020B0500000000000000" pitchFamily="34" charset="0"/>
              </a:rPr>
              <a:t>đoạn</a:t>
            </a:r>
            <a:endParaRPr lang="en-US" sz="3600" b="1" dirty="0">
              <a:solidFill>
                <a:schemeClr val="accent4">
                  <a:lumMod val="50000"/>
                </a:schemeClr>
              </a:solidFill>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5">
            <a:extLst>
              <a:ext uri="{FF2B5EF4-FFF2-40B4-BE49-F238E27FC236}">
                <a16:creationId xmlns:a16="http://schemas.microsoft.com/office/drawing/2014/main"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11CFA419-0AC9-67EB-F4E7-D2CE3C8B6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52D459CA-3CE7-8ACA-023A-18FE6FBBE5A7}"/>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1</a:t>
              </a:r>
            </a:p>
          </p:txBody>
        </p:sp>
      </p:grpSp>
      <p:sp>
        <p:nvSpPr>
          <p:cNvPr id="10" name="Rectangle 9">
            <a:extLst>
              <a:ext uri="{FF2B5EF4-FFF2-40B4-BE49-F238E27FC236}">
                <a16:creationId xmlns:a16="http://schemas.microsoft.com/office/drawing/2014/main"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id="{14C600FC-8ED0-7E4E-C162-4FDE324C9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grpSp>
      <p:sp>
        <p:nvSpPr>
          <p:cNvPr id="17" name="Rectangle 16">
            <a:extLst>
              <a:ext uri="{FF2B5EF4-FFF2-40B4-BE49-F238E27FC236}">
                <a16:creationId xmlns:a16="http://schemas.microsoft.com/office/drawing/2014/main" id="{58ED0F72-2154-11B0-5C17-C980AC995A22}"/>
              </a:ext>
            </a:extLst>
          </p:cNvPr>
          <p:cNvSpPr/>
          <p:nvPr/>
        </p:nvSpPr>
        <p:spPr>
          <a:xfrm>
            <a:off x="638175" y="3200400"/>
            <a:ext cx="11401425" cy="32918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a16="http://schemas.microsoft.com/office/drawing/2014/main"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id="{505C65CC-1BEB-E8FF-9637-1A858BFDE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3</a:t>
              </a:r>
            </a:p>
          </p:txBody>
        </p:sp>
      </p:grpSp>
    </p:spTree>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id="{770C59A3-6595-39E6-A911-D735D168ED92}"/>
              </a:ext>
            </a:extLst>
          </p:cNvPr>
          <p:cNvSpPr/>
          <p:nvPr/>
        </p:nvSpPr>
        <p:spPr>
          <a:xfrm>
            <a:off x="3509756" y="547008"/>
            <a:ext cx="4881770" cy="844722"/>
          </a:xfrm>
          <a:custGeom>
            <a:avLst/>
            <a:gdLst>
              <a:gd name="csX0" fmla="*/ 0 w 4881770"/>
              <a:gd name="csY0" fmla="*/ 422361 h 844722"/>
              <a:gd name="csX1" fmla="*/ 422361 w 4881770"/>
              <a:gd name="csY1" fmla="*/ 0 h 844722"/>
              <a:gd name="csX2" fmla="*/ 1135573 w 4881770"/>
              <a:gd name="csY2" fmla="*/ 0 h 844722"/>
              <a:gd name="csX3" fmla="*/ 1889155 w 4881770"/>
              <a:gd name="csY3" fmla="*/ 0 h 844722"/>
              <a:gd name="csX4" fmla="*/ 2602367 w 4881770"/>
              <a:gd name="csY4" fmla="*/ 0 h 844722"/>
              <a:gd name="csX5" fmla="*/ 3234838 w 4881770"/>
              <a:gd name="csY5" fmla="*/ 0 h 844722"/>
              <a:gd name="csX6" fmla="*/ 3867309 w 4881770"/>
              <a:gd name="csY6" fmla="*/ 0 h 844722"/>
              <a:gd name="csX7" fmla="*/ 4459409 w 4881770"/>
              <a:gd name="csY7" fmla="*/ 0 h 844722"/>
              <a:gd name="csX8" fmla="*/ 4881770 w 4881770"/>
              <a:gd name="csY8" fmla="*/ 422361 h 844722"/>
              <a:gd name="csX9" fmla="*/ 4881770 w 4881770"/>
              <a:gd name="csY9" fmla="*/ 422361 h 844722"/>
              <a:gd name="csX10" fmla="*/ 4459409 w 4881770"/>
              <a:gd name="csY10" fmla="*/ 844722 h 844722"/>
              <a:gd name="csX11" fmla="*/ 3746197 w 4881770"/>
              <a:gd name="csY11" fmla="*/ 844722 h 844722"/>
              <a:gd name="csX12" fmla="*/ 3154097 w 4881770"/>
              <a:gd name="csY12" fmla="*/ 844722 h 844722"/>
              <a:gd name="csX13" fmla="*/ 2481255 w 4881770"/>
              <a:gd name="csY13" fmla="*/ 844722 h 844722"/>
              <a:gd name="csX14" fmla="*/ 1929526 w 4881770"/>
              <a:gd name="csY14" fmla="*/ 844722 h 844722"/>
              <a:gd name="csX15" fmla="*/ 1377796 w 4881770"/>
              <a:gd name="csY15" fmla="*/ 844722 h 844722"/>
              <a:gd name="csX16" fmla="*/ 422361 w 4881770"/>
              <a:gd name="csY16" fmla="*/ 844722 h 844722"/>
              <a:gd name="csX17" fmla="*/ 0 w 4881770"/>
              <a:gd name="csY17" fmla="*/ 422361 h 8447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6DE996C1-9C57-4207-5FF7-1D58EAC27346}"/>
              </a:ext>
            </a:extLst>
          </p:cNvPr>
          <p:cNvSpPr/>
          <p:nvPr/>
        </p:nvSpPr>
        <p:spPr>
          <a:xfrm>
            <a:off x="445770" y="4642495"/>
            <a:ext cx="10730865" cy="2074535"/>
          </a:xfrm>
          <a:custGeom>
            <a:avLst/>
            <a:gdLst>
              <a:gd name="csX0" fmla="*/ 0 w 10730865"/>
              <a:gd name="csY0" fmla="*/ 259960 h 2074535"/>
              <a:gd name="csX1" fmla="*/ 259960 w 10730865"/>
              <a:gd name="csY1" fmla="*/ 0 h 2074535"/>
              <a:gd name="csX2" fmla="*/ 940690 w 10730865"/>
              <a:gd name="csY2" fmla="*/ 0 h 2074535"/>
              <a:gd name="csX3" fmla="*/ 1519310 w 10730865"/>
              <a:gd name="csY3" fmla="*/ 0 h 2074535"/>
              <a:gd name="csX4" fmla="*/ 1893711 w 10730865"/>
              <a:gd name="csY4" fmla="*/ 0 h 2074535"/>
              <a:gd name="csX5" fmla="*/ 2472331 w 10730865"/>
              <a:gd name="csY5" fmla="*/ 0 h 2074535"/>
              <a:gd name="csX6" fmla="*/ 2948842 w 10730865"/>
              <a:gd name="csY6" fmla="*/ 0 h 2074535"/>
              <a:gd name="csX7" fmla="*/ 3323244 w 10730865"/>
              <a:gd name="csY7" fmla="*/ 0 h 2074535"/>
              <a:gd name="csX8" fmla="*/ 4208192 w 10730865"/>
              <a:gd name="csY8" fmla="*/ 0 h 2074535"/>
              <a:gd name="csX9" fmla="*/ 4888922 w 10730865"/>
              <a:gd name="csY9" fmla="*/ 0 h 2074535"/>
              <a:gd name="csX10" fmla="*/ 5467542 w 10730865"/>
              <a:gd name="csY10" fmla="*/ 0 h 2074535"/>
              <a:gd name="csX11" fmla="*/ 6250381 w 10730865"/>
              <a:gd name="csY11" fmla="*/ 0 h 2074535"/>
              <a:gd name="csX12" fmla="*/ 6931111 w 10730865"/>
              <a:gd name="csY12" fmla="*/ 0 h 2074535"/>
              <a:gd name="csX13" fmla="*/ 7509731 w 10730865"/>
              <a:gd name="csY13" fmla="*/ 0 h 2074535"/>
              <a:gd name="csX14" fmla="*/ 7884132 w 10730865"/>
              <a:gd name="csY14" fmla="*/ 0 h 2074535"/>
              <a:gd name="csX15" fmla="*/ 8462752 w 10730865"/>
              <a:gd name="csY15" fmla="*/ 0 h 2074535"/>
              <a:gd name="csX16" fmla="*/ 9041373 w 10730865"/>
              <a:gd name="csY16" fmla="*/ 0 h 2074535"/>
              <a:gd name="csX17" fmla="*/ 9415774 w 10730865"/>
              <a:gd name="csY17" fmla="*/ 0 h 2074535"/>
              <a:gd name="csX18" fmla="*/ 9892285 w 10730865"/>
              <a:gd name="csY18" fmla="*/ 0 h 2074535"/>
              <a:gd name="csX19" fmla="*/ 10470905 w 10730865"/>
              <a:gd name="csY19" fmla="*/ 0 h 2074535"/>
              <a:gd name="csX20" fmla="*/ 10730865 w 10730865"/>
              <a:gd name="csY20" fmla="*/ 259960 h 2074535"/>
              <a:gd name="csX21" fmla="*/ 10730865 w 10730865"/>
              <a:gd name="csY21" fmla="*/ 762619 h 2074535"/>
              <a:gd name="csX22" fmla="*/ 10730865 w 10730865"/>
              <a:gd name="csY22" fmla="*/ 1311916 h 2074535"/>
              <a:gd name="csX23" fmla="*/ 10730865 w 10730865"/>
              <a:gd name="csY23" fmla="*/ 1814575 h 2074535"/>
              <a:gd name="csX24" fmla="*/ 10470905 w 10730865"/>
              <a:gd name="csY24" fmla="*/ 2074535 h 2074535"/>
              <a:gd name="csX25" fmla="*/ 9688066 w 10730865"/>
              <a:gd name="csY25" fmla="*/ 2074535 h 2074535"/>
              <a:gd name="csX26" fmla="*/ 8905227 w 10730865"/>
              <a:gd name="csY26" fmla="*/ 2074535 h 2074535"/>
              <a:gd name="csX27" fmla="*/ 8428716 w 10730865"/>
              <a:gd name="csY27" fmla="*/ 2074535 h 2074535"/>
              <a:gd name="csX28" fmla="*/ 8054315 w 10730865"/>
              <a:gd name="csY28" fmla="*/ 2074535 h 2074535"/>
              <a:gd name="csX29" fmla="*/ 7169366 w 10730865"/>
              <a:gd name="csY29" fmla="*/ 2074535 h 2074535"/>
              <a:gd name="csX30" fmla="*/ 6590746 w 10730865"/>
              <a:gd name="csY30" fmla="*/ 2074535 h 2074535"/>
              <a:gd name="csX31" fmla="*/ 6012126 w 10730865"/>
              <a:gd name="csY31" fmla="*/ 2074535 h 2074535"/>
              <a:gd name="csX32" fmla="*/ 5331396 w 10730865"/>
              <a:gd name="csY32" fmla="*/ 2074535 h 2074535"/>
              <a:gd name="csX33" fmla="*/ 4446447 w 10730865"/>
              <a:gd name="csY33" fmla="*/ 2074535 h 2074535"/>
              <a:gd name="csX34" fmla="*/ 3867827 w 10730865"/>
              <a:gd name="csY34" fmla="*/ 2074535 h 2074535"/>
              <a:gd name="csX35" fmla="*/ 3187098 w 10730865"/>
              <a:gd name="csY35" fmla="*/ 2074535 h 2074535"/>
              <a:gd name="csX36" fmla="*/ 2608477 w 10730865"/>
              <a:gd name="csY36" fmla="*/ 2074535 h 2074535"/>
              <a:gd name="csX37" fmla="*/ 1927748 w 10730865"/>
              <a:gd name="csY37" fmla="*/ 2074535 h 2074535"/>
              <a:gd name="csX38" fmla="*/ 1144909 w 10730865"/>
              <a:gd name="csY38" fmla="*/ 2074535 h 2074535"/>
              <a:gd name="csX39" fmla="*/ 259960 w 10730865"/>
              <a:gd name="csY39" fmla="*/ 2074535 h 2074535"/>
              <a:gd name="csX40" fmla="*/ 0 w 10730865"/>
              <a:gd name="csY40" fmla="*/ 1814575 h 2074535"/>
              <a:gd name="csX41" fmla="*/ 0 w 10730865"/>
              <a:gd name="csY41" fmla="*/ 1280824 h 2074535"/>
              <a:gd name="csX42" fmla="*/ 0 w 10730865"/>
              <a:gd name="csY42" fmla="*/ 731527 h 2074535"/>
              <a:gd name="csX43" fmla="*/ 0 w 10730865"/>
              <a:gd name="csY43" fmla="*/ 259960 h 20745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10730865" h="2074535" fill="none" extrusionOk="0">
                <a:moveTo>
                  <a:pt x="0" y="259960"/>
                </a:moveTo>
                <a:cubicBezTo>
                  <a:pt x="-5839" y="104055"/>
                  <a:pt x="104085" y="9681"/>
                  <a:pt x="259960" y="0"/>
                </a:cubicBezTo>
                <a:cubicBezTo>
                  <a:pt x="518244" y="-3735"/>
                  <a:pt x="791789" y="7320"/>
                  <a:pt x="940690" y="0"/>
                </a:cubicBezTo>
                <a:cubicBezTo>
                  <a:pt x="1089591" y="-7320"/>
                  <a:pt x="1287612" y="-10061"/>
                  <a:pt x="1519310" y="0"/>
                </a:cubicBezTo>
                <a:cubicBezTo>
                  <a:pt x="1751008" y="10061"/>
                  <a:pt x="1708059" y="2524"/>
                  <a:pt x="1893711" y="0"/>
                </a:cubicBezTo>
                <a:cubicBezTo>
                  <a:pt x="2079363" y="-2524"/>
                  <a:pt x="2316548" y="-8395"/>
                  <a:pt x="2472331" y="0"/>
                </a:cubicBezTo>
                <a:cubicBezTo>
                  <a:pt x="2628114" y="8395"/>
                  <a:pt x="2747432" y="-19677"/>
                  <a:pt x="2948842" y="0"/>
                </a:cubicBezTo>
                <a:cubicBezTo>
                  <a:pt x="3150252" y="19677"/>
                  <a:pt x="3138669" y="-4900"/>
                  <a:pt x="3323244" y="0"/>
                </a:cubicBezTo>
                <a:cubicBezTo>
                  <a:pt x="3507819" y="4900"/>
                  <a:pt x="3872035" y="7318"/>
                  <a:pt x="4208192" y="0"/>
                </a:cubicBezTo>
                <a:cubicBezTo>
                  <a:pt x="4544349" y="-7318"/>
                  <a:pt x="4607587" y="-1305"/>
                  <a:pt x="4888922" y="0"/>
                </a:cubicBezTo>
                <a:cubicBezTo>
                  <a:pt x="5170257" y="1305"/>
                  <a:pt x="5269802" y="23975"/>
                  <a:pt x="5467542" y="0"/>
                </a:cubicBezTo>
                <a:cubicBezTo>
                  <a:pt x="5665282" y="-23975"/>
                  <a:pt x="5903040" y="-20620"/>
                  <a:pt x="6250381" y="0"/>
                </a:cubicBezTo>
                <a:cubicBezTo>
                  <a:pt x="6597722" y="20620"/>
                  <a:pt x="6756042" y="5490"/>
                  <a:pt x="6931111" y="0"/>
                </a:cubicBezTo>
                <a:cubicBezTo>
                  <a:pt x="7106180" y="-5490"/>
                  <a:pt x="7368918" y="-15130"/>
                  <a:pt x="7509731" y="0"/>
                </a:cubicBezTo>
                <a:cubicBezTo>
                  <a:pt x="7650544" y="15130"/>
                  <a:pt x="7782622" y="4285"/>
                  <a:pt x="7884132" y="0"/>
                </a:cubicBezTo>
                <a:cubicBezTo>
                  <a:pt x="7985642" y="-4285"/>
                  <a:pt x="8300248" y="786"/>
                  <a:pt x="8462752" y="0"/>
                </a:cubicBezTo>
                <a:cubicBezTo>
                  <a:pt x="8625256" y="-786"/>
                  <a:pt x="8773061" y="-2285"/>
                  <a:pt x="9041373" y="0"/>
                </a:cubicBezTo>
                <a:cubicBezTo>
                  <a:pt x="9309685" y="2285"/>
                  <a:pt x="9314062" y="12684"/>
                  <a:pt x="9415774" y="0"/>
                </a:cubicBezTo>
                <a:cubicBezTo>
                  <a:pt x="9517486" y="-12684"/>
                  <a:pt x="9731426" y="-19581"/>
                  <a:pt x="9892285" y="0"/>
                </a:cubicBezTo>
                <a:cubicBezTo>
                  <a:pt x="10053144" y="19581"/>
                  <a:pt x="10348716" y="2933"/>
                  <a:pt x="10470905" y="0"/>
                </a:cubicBezTo>
                <a:cubicBezTo>
                  <a:pt x="10609529" y="-1613"/>
                  <a:pt x="10730764" y="112653"/>
                  <a:pt x="10730865" y="259960"/>
                </a:cubicBezTo>
                <a:cubicBezTo>
                  <a:pt x="10728698" y="369369"/>
                  <a:pt x="10741228" y="645328"/>
                  <a:pt x="10730865" y="762619"/>
                </a:cubicBezTo>
                <a:cubicBezTo>
                  <a:pt x="10720502" y="879910"/>
                  <a:pt x="10715342" y="1064776"/>
                  <a:pt x="10730865" y="1311916"/>
                </a:cubicBezTo>
                <a:cubicBezTo>
                  <a:pt x="10746388" y="1559056"/>
                  <a:pt x="10714357" y="1682836"/>
                  <a:pt x="10730865" y="1814575"/>
                </a:cubicBezTo>
                <a:cubicBezTo>
                  <a:pt x="10729143" y="1954766"/>
                  <a:pt x="10643160" y="2087312"/>
                  <a:pt x="10470905" y="2074535"/>
                </a:cubicBezTo>
                <a:cubicBezTo>
                  <a:pt x="10200213" y="2045036"/>
                  <a:pt x="10039655" y="2071864"/>
                  <a:pt x="9688066" y="2074535"/>
                </a:cubicBezTo>
                <a:cubicBezTo>
                  <a:pt x="9336477" y="2077206"/>
                  <a:pt x="9064373" y="2092109"/>
                  <a:pt x="8905227" y="2074535"/>
                </a:cubicBezTo>
                <a:cubicBezTo>
                  <a:pt x="8746081" y="2056961"/>
                  <a:pt x="8615230" y="2053823"/>
                  <a:pt x="8428716" y="2074535"/>
                </a:cubicBezTo>
                <a:cubicBezTo>
                  <a:pt x="8242202" y="2095247"/>
                  <a:pt x="8154772" y="2060347"/>
                  <a:pt x="8054315" y="2074535"/>
                </a:cubicBezTo>
                <a:cubicBezTo>
                  <a:pt x="7953858" y="2088723"/>
                  <a:pt x="7547040" y="2057243"/>
                  <a:pt x="7169366" y="2074535"/>
                </a:cubicBezTo>
                <a:cubicBezTo>
                  <a:pt x="6791692" y="2091827"/>
                  <a:pt x="6757247" y="2076840"/>
                  <a:pt x="6590746" y="2074535"/>
                </a:cubicBezTo>
                <a:cubicBezTo>
                  <a:pt x="6424245" y="2072230"/>
                  <a:pt x="6152010" y="2050455"/>
                  <a:pt x="6012126" y="2074535"/>
                </a:cubicBezTo>
                <a:cubicBezTo>
                  <a:pt x="5872242" y="2098615"/>
                  <a:pt x="5606804" y="2064256"/>
                  <a:pt x="5331396" y="2074535"/>
                </a:cubicBezTo>
                <a:cubicBezTo>
                  <a:pt x="5055988" y="2084815"/>
                  <a:pt x="4776926" y="2036107"/>
                  <a:pt x="4446447" y="2074535"/>
                </a:cubicBezTo>
                <a:cubicBezTo>
                  <a:pt x="4115968" y="2112963"/>
                  <a:pt x="4098608" y="2080257"/>
                  <a:pt x="3867827" y="2074535"/>
                </a:cubicBezTo>
                <a:cubicBezTo>
                  <a:pt x="3637046" y="2068813"/>
                  <a:pt x="3430787" y="2073328"/>
                  <a:pt x="3187098" y="2074535"/>
                </a:cubicBezTo>
                <a:cubicBezTo>
                  <a:pt x="2943409" y="2075742"/>
                  <a:pt x="2885263" y="2101570"/>
                  <a:pt x="2608477" y="2074535"/>
                </a:cubicBezTo>
                <a:cubicBezTo>
                  <a:pt x="2331691" y="2047500"/>
                  <a:pt x="2073376" y="2090459"/>
                  <a:pt x="1927748" y="2074535"/>
                </a:cubicBezTo>
                <a:cubicBezTo>
                  <a:pt x="1782120" y="2058611"/>
                  <a:pt x="1332427" y="2038812"/>
                  <a:pt x="1144909" y="2074535"/>
                </a:cubicBezTo>
                <a:cubicBezTo>
                  <a:pt x="957391" y="2110258"/>
                  <a:pt x="515172" y="2100429"/>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730865" h="2074535" stroke="0" extrusionOk="0">
                <a:moveTo>
                  <a:pt x="0" y="259960"/>
                </a:moveTo>
                <a:cubicBezTo>
                  <a:pt x="753" y="139410"/>
                  <a:pt x="131554" y="27100"/>
                  <a:pt x="259960" y="0"/>
                </a:cubicBezTo>
                <a:cubicBezTo>
                  <a:pt x="454759" y="-22107"/>
                  <a:pt x="855185" y="5603"/>
                  <a:pt x="1042799" y="0"/>
                </a:cubicBezTo>
                <a:cubicBezTo>
                  <a:pt x="1230413" y="-5603"/>
                  <a:pt x="1338653" y="-19427"/>
                  <a:pt x="1519310" y="0"/>
                </a:cubicBezTo>
                <a:cubicBezTo>
                  <a:pt x="1699967" y="19427"/>
                  <a:pt x="1879577" y="-8059"/>
                  <a:pt x="1995821" y="0"/>
                </a:cubicBezTo>
                <a:cubicBezTo>
                  <a:pt x="2112065" y="8059"/>
                  <a:pt x="2564171" y="2352"/>
                  <a:pt x="2778660" y="0"/>
                </a:cubicBezTo>
                <a:cubicBezTo>
                  <a:pt x="2993149" y="-2352"/>
                  <a:pt x="3188405" y="20219"/>
                  <a:pt x="3357280" y="0"/>
                </a:cubicBezTo>
                <a:cubicBezTo>
                  <a:pt x="3526155" y="-20219"/>
                  <a:pt x="4021429" y="-28343"/>
                  <a:pt x="4242229" y="0"/>
                </a:cubicBezTo>
                <a:cubicBezTo>
                  <a:pt x="4463029" y="28343"/>
                  <a:pt x="4794322" y="6384"/>
                  <a:pt x="5127177" y="0"/>
                </a:cubicBezTo>
                <a:cubicBezTo>
                  <a:pt x="5460032" y="-6384"/>
                  <a:pt x="5653971" y="-6354"/>
                  <a:pt x="5910016" y="0"/>
                </a:cubicBezTo>
                <a:cubicBezTo>
                  <a:pt x="6166061" y="6354"/>
                  <a:pt x="6215876" y="-5334"/>
                  <a:pt x="6386527" y="0"/>
                </a:cubicBezTo>
                <a:cubicBezTo>
                  <a:pt x="6557178" y="5334"/>
                  <a:pt x="6629265" y="-11237"/>
                  <a:pt x="6760928" y="0"/>
                </a:cubicBezTo>
                <a:cubicBezTo>
                  <a:pt x="6892591" y="11237"/>
                  <a:pt x="7461994" y="-13746"/>
                  <a:pt x="7645877" y="0"/>
                </a:cubicBezTo>
                <a:cubicBezTo>
                  <a:pt x="7829760" y="13746"/>
                  <a:pt x="8064413" y="-15605"/>
                  <a:pt x="8326607" y="0"/>
                </a:cubicBezTo>
                <a:cubicBezTo>
                  <a:pt x="8588801" y="15605"/>
                  <a:pt x="8709911" y="23220"/>
                  <a:pt x="9007336" y="0"/>
                </a:cubicBezTo>
                <a:cubicBezTo>
                  <a:pt x="9304761" y="-23220"/>
                  <a:pt x="9256875" y="-17731"/>
                  <a:pt x="9483847" y="0"/>
                </a:cubicBezTo>
                <a:cubicBezTo>
                  <a:pt x="9710819" y="17731"/>
                  <a:pt x="9981912" y="29389"/>
                  <a:pt x="10470905" y="0"/>
                </a:cubicBezTo>
                <a:cubicBezTo>
                  <a:pt x="10625268" y="2449"/>
                  <a:pt x="10721894" y="113419"/>
                  <a:pt x="10730865" y="259960"/>
                </a:cubicBezTo>
                <a:cubicBezTo>
                  <a:pt x="10739875" y="457343"/>
                  <a:pt x="10716980" y="626520"/>
                  <a:pt x="10730865" y="747073"/>
                </a:cubicBezTo>
                <a:cubicBezTo>
                  <a:pt x="10744750" y="867626"/>
                  <a:pt x="10720716" y="1101565"/>
                  <a:pt x="10730865" y="1296370"/>
                </a:cubicBezTo>
                <a:cubicBezTo>
                  <a:pt x="10741014" y="1491175"/>
                  <a:pt x="10745937" y="1563377"/>
                  <a:pt x="10730865" y="1814575"/>
                </a:cubicBezTo>
                <a:cubicBezTo>
                  <a:pt x="10751112" y="1952641"/>
                  <a:pt x="10629131" y="2081995"/>
                  <a:pt x="10470905" y="2074535"/>
                </a:cubicBezTo>
                <a:cubicBezTo>
                  <a:pt x="10268982" y="2064663"/>
                  <a:pt x="10142649" y="2092445"/>
                  <a:pt x="9994394" y="2074535"/>
                </a:cubicBezTo>
                <a:cubicBezTo>
                  <a:pt x="9846139" y="2056625"/>
                  <a:pt x="9405785" y="2105768"/>
                  <a:pt x="9109446" y="2074535"/>
                </a:cubicBezTo>
                <a:cubicBezTo>
                  <a:pt x="8813107" y="2043302"/>
                  <a:pt x="8724300" y="2087104"/>
                  <a:pt x="8530825" y="2074535"/>
                </a:cubicBezTo>
                <a:cubicBezTo>
                  <a:pt x="8337350" y="2061966"/>
                  <a:pt x="8031830" y="2117865"/>
                  <a:pt x="7645877" y="2074535"/>
                </a:cubicBezTo>
                <a:cubicBezTo>
                  <a:pt x="7259924" y="2031205"/>
                  <a:pt x="7177855" y="2039246"/>
                  <a:pt x="6760928" y="2074535"/>
                </a:cubicBezTo>
                <a:cubicBezTo>
                  <a:pt x="6344001" y="2109824"/>
                  <a:pt x="6436998" y="2056803"/>
                  <a:pt x="6182308" y="2074535"/>
                </a:cubicBezTo>
                <a:cubicBezTo>
                  <a:pt x="5927618" y="2092267"/>
                  <a:pt x="5958106" y="2085620"/>
                  <a:pt x="5807907" y="2074535"/>
                </a:cubicBezTo>
                <a:cubicBezTo>
                  <a:pt x="5657708" y="2063450"/>
                  <a:pt x="5562080" y="2055953"/>
                  <a:pt x="5331396" y="2074535"/>
                </a:cubicBezTo>
                <a:cubicBezTo>
                  <a:pt x="5100712" y="2093117"/>
                  <a:pt x="5048298" y="2071330"/>
                  <a:pt x="4854885" y="2074535"/>
                </a:cubicBezTo>
                <a:cubicBezTo>
                  <a:pt x="4661472" y="2077740"/>
                  <a:pt x="4362249" y="2054451"/>
                  <a:pt x="4072046" y="2074535"/>
                </a:cubicBezTo>
                <a:cubicBezTo>
                  <a:pt x="3781843" y="2094619"/>
                  <a:pt x="3871625" y="2061683"/>
                  <a:pt x="3697645" y="2074535"/>
                </a:cubicBezTo>
                <a:cubicBezTo>
                  <a:pt x="3523665" y="2087387"/>
                  <a:pt x="3366646" y="2094788"/>
                  <a:pt x="3221134" y="2074535"/>
                </a:cubicBezTo>
                <a:cubicBezTo>
                  <a:pt x="3075622" y="2054282"/>
                  <a:pt x="2777525" y="2086045"/>
                  <a:pt x="2336185" y="2074535"/>
                </a:cubicBezTo>
                <a:cubicBezTo>
                  <a:pt x="1894845" y="2063025"/>
                  <a:pt x="2105146" y="2090323"/>
                  <a:pt x="1961784" y="2074535"/>
                </a:cubicBezTo>
                <a:cubicBezTo>
                  <a:pt x="1818422" y="2058747"/>
                  <a:pt x="1749340" y="2073761"/>
                  <a:pt x="1587383" y="2074535"/>
                </a:cubicBezTo>
                <a:cubicBezTo>
                  <a:pt x="1425426" y="2075309"/>
                  <a:pt x="1320391" y="2084480"/>
                  <a:pt x="1212982" y="2074535"/>
                </a:cubicBezTo>
                <a:cubicBezTo>
                  <a:pt x="1105573" y="2064590"/>
                  <a:pt x="719360" y="2070166"/>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Nghe lời Bác, </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anh chiến sĩ vội quay lại </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kê hòn đá</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cho chắc chắn. </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B9E91ECC-DA8C-ABD2-5059-846D16509CE5}"/>
              </a:ext>
            </a:extLst>
          </p:cNvPr>
          <p:cNvSpPr/>
          <p:nvPr/>
        </p:nvSpPr>
        <p:spPr>
          <a:xfrm>
            <a:off x="822960" y="1920241"/>
            <a:ext cx="10730865" cy="2236470"/>
          </a:xfrm>
          <a:custGeom>
            <a:avLst/>
            <a:gdLst>
              <a:gd name="csX0" fmla="*/ 0 w 10730865"/>
              <a:gd name="csY0" fmla="*/ 280252 h 2236470"/>
              <a:gd name="csX1" fmla="*/ 280252 w 10730865"/>
              <a:gd name="csY1" fmla="*/ 0 h 2236470"/>
              <a:gd name="csX2" fmla="*/ 958276 w 10730865"/>
              <a:gd name="csY2" fmla="*/ 0 h 2236470"/>
              <a:gd name="csX3" fmla="*/ 1534597 w 10730865"/>
              <a:gd name="csY3" fmla="*/ 0 h 2236470"/>
              <a:gd name="csX4" fmla="*/ 1907510 w 10730865"/>
              <a:gd name="csY4" fmla="*/ 0 h 2236470"/>
              <a:gd name="csX5" fmla="*/ 2483830 w 10730865"/>
              <a:gd name="csY5" fmla="*/ 0 h 2236470"/>
              <a:gd name="csX6" fmla="*/ 2958447 w 10730865"/>
              <a:gd name="csY6" fmla="*/ 0 h 2236470"/>
              <a:gd name="csX7" fmla="*/ 3331360 w 10730865"/>
              <a:gd name="csY7" fmla="*/ 0 h 2236470"/>
              <a:gd name="csX8" fmla="*/ 4212792 w 10730865"/>
              <a:gd name="csY8" fmla="*/ 0 h 2236470"/>
              <a:gd name="csX9" fmla="*/ 4890816 w 10730865"/>
              <a:gd name="csY9" fmla="*/ 0 h 2236470"/>
              <a:gd name="csX10" fmla="*/ 5467136 w 10730865"/>
              <a:gd name="csY10" fmla="*/ 0 h 2236470"/>
              <a:gd name="csX11" fmla="*/ 6246864 w 10730865"/>
              <a:gd name="csY11" fmla="*/ 0 h 2236470"/>
              <a:gd name="csX12" fmla="*/ 6924888 w 10730865"/>
              <a:gd name="csY12" fmla="*/ 0 h 2236470"/>
              <a:gd name="csX13" fmla="*/ 7501208 w 10730865"/>
              <a:gd name="csY13" fmla="*/ 0 h 2236470"/>
              <a:gd name="csX14" fmla="*/ 7874122 w 10730865"/>
              <a:gd name="csY14" fmla="*/ 0 h 2236470"/>
              <a:gd name="csX15" fmla="*/ 8450442 w 10730865"/>
              <a:gd name="csY15" fmla="*/ 0 h 2236470"/>
              <a:gd name="csX16" fmla="*/ 9026762 w 10730865"/>
              <a:gd name="csY16" fmla="*/ 0 h 2236470"/>
              <a:gd name="csX17" fmla="*/ 9399676 w 10730865"/>
              <a:gd name="csY17" fmla="*/ 0 h 2236470"/>
              <a:gd name="csX18" fmla="*/ 9874293 w 10730865"/>
              <a:gd name="csY18" fmla="*/ 0 h 2236470"/>
              <a:gd name="csX19" fmla="*/ 10450613 w 10730865"/>
              <a:gd name="csY19" fmla="*/ 0 h 2236470"/>
              <a:gd name="csX20" fmla="*/ 10730865 w 10730865"/>
              <a:gd name="csY20" fmla="*/ 280252 h 2236470"/>
              <a:gd name="csX21" fmla="*/ 10730865 w 10730865"/>
              <a:gd name="csY21" fmla="*/ 822148 h 2236470"/>
              <a:gd name="csX22" fmla="*/ 10730865 w 10730865"/>
              <a:gd name="csY22" fmla="*/ 1414322 h 2236470"/>
              <a:gd name="csX23" fmla="*/ 10730865 w 10730865"/>
              <a:gd name="csY23" fmla="*/ 1956218 h 2236470"/>
              <a:gd name="csX24" fmla="*/ 10450613 w 10730865"/>
              <a:gd name="csY24" fmla="*/ 2236470 h 2236470"/>
              <a:gd name="csX25" fmla="*/ 9670885 w 10730865"/>
              <a:gd name="csY25" fmla="*/ 2236470 h 2236470"/>
              <a:gd name="csX26" fmla="*/ 8891158 w 10730865"/>
              <a:gd name="csY26" fmla="*/ 2236470 h 2236470"/>
              <a:gd name="csX27" fmla="*/ 8416541 w 10730865"/>
              <a:gd name="csY27" fmla="*/ 2236470 h 2236470"/>
              <a:gd name="csX28" fmla="*/ 8043628 w 10730865"/>
              <a:gd name="csY28" fmla="*/ 2236470 h 2236470"/>
              <a:gd name="csX29" fmla="*/ 7162196 w 10730865"/>
              <a:gd name="csY29" fmla="*/ 2236470 h 2236470"/>
              <a:gd name="csX30" fmla="*/ 6585876 w 10730865"/>
              <a:gd name="csY30" fmla="*/ 2236470 h 2236470"/>
              <a:gd name="csX31" fmla="*/ 6009555 w 10730865"/>
              <a:gd name="csY31" fmla="*/ 2236470 h 2236470"/>
              <a:gd name="csX32" fmla="*/ 5331531 w 10730865"/>
              <a:gd name="csY32" fmla="*/ 2236470 h 2236470"/>
              <a:gd name="csX33" fmla="*/ 4450100 w 10730865"/>
              <a:gd name="csY33" fmla="*/ 2236470 h 2236470"/>
              <a:gd name="csX34" fmla="*/ 3873780 w 10730865"/>
              <a:gd name="csY34" fmla="*/ 2236470 h 2236470"/>
              <a:gd name="csX35" fmla="*/ 3195755 w 10730865"/>
              <a:gd name="csY35" fmla="*/ 2236470 h 2236470"/>
              <a:gd name="csX36" fmla="*/ 2619435 w 10730865"/>
              <a:gd name="csY36" fmla="*/ 2236470 h 2236470"/>
              <a:gd name="csX37" fmla="*/ 1941411 w 10730865"/>
              <a:gd name="csY37" fmla="*/ 2236470 h 2236470"/>
              <a:gd name="csX38" fmla="*/ 1161683 w 10730865"/>
              <a:gd name="csY38" fmla="*/ 2236470 h 2236470"/>
              <a:gd name="csX39" fmla="*/ 280252 w 10730865"/>
              <a:gd name="csY39" fmla="*/ 2236470 h 2236470"/>
              <a:gd name="csX40" fmla="*/ 0 w 10730865"/>
              <a:gd name="csY40" fmla="*/ 1956218 h 2236470"/>
              <a:gd name="csX41" fmla="*/ 0 w 10730865"/>
              <a:gd name="csY41" fmla="*/ 1380803 h 2236470"/>
              <a:gd name="csX42" fmla="*/ 0 w 10730865"/>
              <a:gd name="csY42" fmla="*/ 788628 h 2236470"/>
              <a:gd name="csX43" fmla="*/ 0 w 10730865"/>
              <a:gd name="csY43" fmla="*/ 280252 h 22364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10730865" h="2236470" fill="none" extrusionOk="0">
                <a:moveTo>
                  <a:pt x="0" y="280252"/>
                </a:moveTo>
                <a:cubicBezTo>
                  <a:pt x="-14956" y="93886"/>
                  <a:pt x="106888" y="14623"/>
                  <a:pt x="280252" y="0"/>
                </a:cubicBezTo>
                <a:cubicBezTo>
                  <a:pt x="424935" y="11341"/>
                  <a:pt x="812630" y="26292"/>
                  <a:pt x="958276" y="0"/>
                </a:cubicBezTo>
                <a:cubicBezTo>
                  <a:pt x="1103922" y="-26292"/>
                  <a:pt x="1367868" y="18224"/>
                  <a:pt x="1534597" y="0"/>
                </a:cubicBezTo>
                <a:cubicBezTo>
                  <a:pt x="1701326" y="-18224"/>
                  <a:pt x="1760190" y="-601"/>
                  <a:pt x="1907510" y="0"/>
                </a:cubicBezTo>
                <a:cubicBezTo>
                  <a:pt x="2054830" y="601"/>
                  <a:pt x="2358431" y="24584"/>
                  <a:pt x="2483830" y="0"/>
                </a:cubicBezTo>
                <a:cubicBezTo>
                  <a:pt x="2609229" y="-24584"/>
                  <a:pt x="2812621" y="-10355"/>
                  <a:pt x="2958447" y="0"/>
                </a:cubicBezTo>
                <a:cubicBezTo>
                  <a:pt x="3104273" y="10355"/>
                  <a:pt x="3206864" y="240"/>
                  <a:pt x="3331360" y="0"/>
                </a:cubicBezTo>
                <a:cubicBezTo>
                  <a:pt x="3455856" y="-240"/>
                  <a:pt x="3783360" y="-3509"/>
                  <a:pt x="4212792" y="0"/>
                </a:cubicBezTo>
                <a:cubicBezTo>
                  <a:pt x="4642224" y="3509"/>
                  <a:pt x="4608169" y="-19764"/>
                  <a:pt x="4890816" y="0"/>
                </a:cubicBezTo>
                <a:cubicBezTo>
                  <a:pt x="5173463" y="19764"/>
                  <a:pt x="5211149" y="20078"/>
                  <a:pt x="5467136" y="0"/>
                </a:cubicBezTo>
                <a:cubicBezTo>
                  <a:pt x="5723123" y="-20078"/>
                  <a:pt x="6018475" y="30087"/>
                  <a:pt x="6246864" y="0"/>
                </a:cubicBezTo>
                <a:cubicBezTo>
                  <a:pt x="6475253" y="-30087"/>
                  <a:pt x="6724870" y="-30444"/>
                  <a:pt x="6924888" y="0"/>
                </a:cubicBezTo>
                <a:cubicBezTo>
                  <a:pt x="7124906" y="30444"/>
                  <a:pt x="7323878" y="22697"/>
                  <a:pt x="7501208" y="0"/>
                </a:cubicBezTo>
                <a:cubicBezTo>
                  <a:pt x="7678538" y="-22697"/>
                  <a:pt x="7771293" y="-3821"/>
                  <a:pt x="7874122" y="0"/>
                </a:cubicBezTo>
                <a:cubicBezTo>
                  <a:pt x="7976951" y="3821"/>
                  <a:pt x="8206732" y="-22841"/>
                  <a:pt x="8450442" y="0"/>
                </a:cubicBezTo>
                <a:cubicBezTo>
                  <a:pt x="8694152" y="22841"/>
                  <a:pt x="8903229" y="17319"/>
                  <a:pt x="9026762" y="0"/>
                </a:cubicBezTo>
                <a:cubicBezTo>
                  <a:pt x="9150295" y="-17319"/>
                  <a:pt x="9317414" y="3338"/>
                  <a:pt x="9399676" y="0"/>
                </a:cubicBezTo>
                <a:cubicBezTo>
                  <a:pt x="9481938" y="-3338"/>
                  <a:pt x="9759038" y="-1324"/>
                  <a:pt x="9874293" y="0"/>
                </a:cubicBezTo>
                <a:cubicBezTo>
                  <a:pt x="9989548" y="1324"/>
                  <a:pt x="10198539" y="-15186"/>
                  <a:pt x="10450613" y="0"/>
                </a:cubicBezTo>
                <a:cubicBezTo>
                  <a:pt x="10581537" y="-7775"/>
                  <a:pt x="10730716" y="119986"/>
                  <a:pt x="10730865" y="280252"/>
                </a:cubicBezTo>
                <a:cubicBezTo>
                  <a:pt x="10715754" y="545445"/>
                  <a:pt x="10741767" y="581827"/>
                  <a:pt x="10730865" y="822148"/>
                </a:cubicBezTo>
                <a:cubicBezTo>
                  <a:pt x="10719963" y="1062469"/>
                  <a:pt x="10741687" y="1136271"/>
                  <a:pt x="10730865" y="1414322"/>
                </a:cubicBezTo>
                <a:cubicBezTo>
                  <a:pt x="10720043" y="1692373"/>
                  <a:pt x="10740219" y="1758685"/>
                  <a:pt x="10730865" y="1956218"/>
                </a:cubicBezTo>
                <a:cubicBezTo>
                  <a:pt x="10723083" y="2095715"/>
                  <a:pt x="10621046" y="2243443"/>
                  <a:pt x="10450613" y="2236470"/>
                </a:cubicBezTo>
                <a:cubicBezTo>
                  <a:pt x="10209142" y="2202961"/>
                  <a:pt x="9832230" y="2239330"/>
                  <a:pt x="9670885" y="2236470"/>
                </a:cubicBezTo>
                <a:cubicBezTo>
                  <a:pt x="9509540" y="2233610"/>
                  <a:pt x="9156530" y="2243778"/>
                  <a:pt x="8891158" y="2236470"/>
                </a:cubicBezTo>
                <a:cubicBezTo>
                  <a:pt x="8625786" y="2229162"/>
                  <a:pt x="8593129" y="2232739"/>
                  <a:pt x="8416541" y="2236470"/>
                </a:cubicBezTo>
                <a:cubicBezTo>
                  <a:pt x="8239953" y="2240201"/>
                  <a:pt x="8171895" y="2241842"/>
                  <a:pt x="8043628" y="2236470"/>
                </a:cubicBezTo>
                <a:cubicBezTo>
                  <a:pt x="7915361" y="2231098"/>
                  <a:pt x="7367062" y="2221399"/>
                  <a:pt x="7162196" y="2236470"/>
                </a:cubicBezTo>
                <a:cubicBezTo>
                  <a:pt x="6957330" y="2251541"/>
                  <a:pt x="6733259" y="2225294"/>
                  <a:pt x="6585876" y="2236470"/>
                </a:cubicBezTo>
                <a:cubicBezTo>
                  <a:pt x="6438493" y="2247646"/>
                  <a:pt x="6222560" y="2216712"/>
                  <a:pt x="6009555" y="2236470"/>
                </a:cubicBezTo>
                <a:cubicBezTo>
                  <a:pt x="5796550" y="2256228"/>
                  <a:pt x="5475758" y="2229131"/>
                  <a:pt x="5331531" y="2236470"/>
                </a:cubicBezTo>
                <a:cubicBezTo>
                  <a:pt x="5187304" y="2243809"/>
                  <a:pt x="4627521" y="2192879"/>
                  <a:pt x="4450100" y="2236470"/>
                </a:cubicBezTo>
                <a:cubicBezTo>
                  <a:pt x="4272679" y="2280061"/>
                  <a:pt x="4119537" y="2258893"/>
                  <a:pt x="3873780" y="2236470"/>
                </a:cubicBezTo>
                <a:cubicBezTo>
                  <a:pt x="3628023" y="2214047"/>
                  <a:pt x="3345825" y="2220751"/>
                  <a:pt x="3195755" y="2236470"/>
                </a:cubicBezTo>
                <a:cubicBezTo>
                  <a:pt x="3045686" y="2252189"/>
                  <a:pt x="2898798" y="2216182"/>
                  <a:pt x="2619435" y="2236470"/>
                </a:cubicBezTo>
                <a:cubicBezTo>
                  <a:pt x="2340072" y="2256758"/>
                  <a:pt x="2163055" y="2252371"/>
                  <a:pt x="1941411" y="2236470"/>
                </a:cubicBezTo>
                <a:cubicBezTo>
                  <a:pt x="1719767" y="2220569"/>
                  <a:pt x="1405354" y="2231089"/>
                  <a:pt x="1161683" y="2236470"/>
                </a:cubicBezTo>
                <a:cubicBezTo>
                  <a:pt x="918012" y="2241851"/>
                  <a:pt x="577872" y="2260604"/>
                  <a:pt x="280252" y="2236470"/>
                </a:cubicBezTo>
                <a:cubicBezTo>
                  <a:pt x="129500" y="2249359"/>
                  <a:pt x="-34893" y="2120966"/>
                  <a:pt x="0" y="1956218"/>
                </a:cubicBezTo>
                <a:cubicBezTo>
                  <a:pt x="-17646" y="1672252"/>
                  <a:pt x="10273" y="1500759"/>
                  <a:pt x="0" y="1380803"/>
                </a:cubicBezTo>
                <a:cubicBezTo>
                  <a:pt x="-10273" y="1260848"/>
                  <a:pt x="12486" y="949179"/>
                  <a:pt x="0" y="788628"/>
                </a:cubicBezTo>
                <a:cubicBezTo>
                  <a:pt x="-12486" y="628077"/>
                  <a:pt x="-23697" y="388549"/>
                  <a:pt x="0" y="280252"/>
                </a:cubicBezTo>
                <a:close/>
              </a:path>
              <a:path w="10730865" h="2236470" stroke="0" extrusionOk="0">
                <a:moveTo>
                  <a:pt x="0" y="280252"/>
                </a:moveTo>
                <a:cubicBezTo>
                  <a:pt x="499" y="140741"/>
                  <a:pt x="137776" y="21984"/>
                  <a:pt x="280252" y="0"/>
                </a:cubicBezTo>
                <a:cubicBezTo>
                  <a:pt x="454563" y="-27235"/>
                  <a:pt x="742733" y="-4101"/>
                  <a:pt x="1059980" y="0"/>
                </a:cubicBezTo>
                <a:cubicBezTo>
                  <a:pt x="1377227" y="4101"/>
                  <a:pt x="1316034" y="5711"/>
                  <a:pt x="1534597" y="0"/>
                </a:cubicBezTo>
                <a:cubicBezTo>
                  <a:pt x="1753160" y="-5711"/>
                  <a:pt x="1911467" y="23164"/>
                  <a:pt x="2009213" y="0"/>
                </a:cubicBezTo>
                <a:cubicBezTo>
                  <a:pt x="2106959" y="-23164"/>
                  <a:pt x="2474502" y="-37314"/>
                  <a:pt x="2788941" y="0"/>
                </a:cubicBezTo>
                <a:cubicBezTo>
                  <a:pt x="3103380" y="37314"/>
                  <a:pt x="3149512" y="-3304"/>
                  <a:pt x="3365262" y="0"/>
                </a:cubicBezTo>
                <a:cubicBezTo>
                  <a:pt x="3581012" y="3304"/>
                  <a:pt x="3891247" y="43383"/>
                  <a:pt x="4246693" y="0"/>
                </a:cubicBezTo>
                <a:cubicBezTo>
                  <a:pt x="4602139" y="-43383"/>
                  <a:pt x="4716861" y="-43001"/>
                  <a:pt x="5128124" y="0"/>
                </a:cubicBezTo>
                <a:cubicBezTo>
                  <a:pt x="5539387" y="43001"/>
                  <a:pt x="5690084" y="-34008"/>
                  <a:pt x="5907852" y="0"/>
                </a:cubicBezTo>
                <a:cubicBezTo>
                  <a:pt x="6125620" y="34008"/>
                  <a:pt x="6225187" y="23403"/>
                  <a:pt x="6382469" y="0"/>
                </a:cubicBezTo>
                <a:cubicBezTo>
                  <a:pt x="6539751" y="-23403"/>
                  <a:pt x="6614734" y="-6652"/>
                  <a:pt x="6755382" y="0"/>
                </a:cubicBezTo>
                <a:cubicBezTo>
                  <a:pt x="6896030" y="6652"/>
                  <a:pt x="7444084" y="3693"/>
                  <a:pt x="7636813" y="0"/>
                </a:cubicBezTo>
                <a:cubicBezTo>
                  <a:pt x="7829542" y="-3693"/>
                  <a:pt x="8013839" y="-29191"/>
                  <a:pt x="8314837" y="0"/>
                </a:cubicBezTo>
                <a:cubicBezTo>
                  <a:pt x="8615835" y="29191"/>
                  <a:pt x="8658604" y="10669"/>
                  <a:pt x="8992861" y="0"/>
                </a:cubicBezTo>
                <a:cubicBezTo>
                  <a:pt x="9327118" y="-10669"/>
                  <a:pt x="9238556" y="-5466"/>
                  <a:pt x="9467478" y="0"/>
                </a:cubicBezTo>
                <a:cubicBezTo>
                  <a:pt x="9696400" y="5466"/>
                  <a:pt x="10009423" y="-4037"/>
                  <a:pt x="10450613" y="0"/>
                </a:cubicBezTo>
                <a:cubicBezTo>
                  <a:pt x="10616538" y="2529"/>
                  <a:pt x="10710419" y="118706"/>
                  <a:pt x="10730865" y="280252"/>
                </a:cubicBezTo>
                <a:cubicBezTo>
                  <a:pt x="10724196" y="405742"/>
                  <a:pt x="10740049" y="658320"/>
                  <a:pt x="10730865" y="805388"/>
                </a:cubicBezTo>
                <a:cubicBezTo>
                  <a:pt x="10721681" y="952456"/>
                  <a:pt x="10734052" y="1212085"/>
                  <a:pt x="10730865" y="1397563"/>
                </a:cubicBezTo>
                <a:cubicBezTo>
                  <a:pt x="10727678" y="1583041"/>
                  <a:pt x="10748435" y="1831487"/>
                  <a:pt x="10730865" y="1956218"/>
                </a:cubicBezTo>
                <a:cubicBezTo>
                  <a:pt x="10738925" y="2108805"/>
                  <a:pt x="10620279" y="2244049"/>
                  <a:pt x="10450613" y="2236470"/>
                </a:cubicBezTo>
                <a:cubicBezTo>
                  <a:pt x="10302503" y="2243996"/>
                  <a:pt x="10194359" y="2227109"/>
                  <a:pt x="9975996" y="2236470"/>
                </a:cubicBezTo>
                <a:cubicBezTo>
                  <a:pt x="9757633" y="2245831"/>
                  <a:pt x="9465235" y="2217925"/>
                  <a:pt x="9094565" y="2236470"/>
                </a:cubicBezTo>
                <a:cubicBezTo>
                  <a:pt x="8723895" y="2255015"/>
                  <a:pt x="8638894" y="2212484"/>
                  <a:pt x="8518244" y="2236470"/>
                </a:cubicBezTo>
                <a:cubicBezTo>
                  <a:pt x="8397594" y="2260456"/>
                  <a:pt x="7924272" y="2211263"/>
                  <a:pt x="7636813" y="2236470"/>
                </a:cubicBezTo>
                <a:cubicBezTo>
                  <a:pt x="7349354" y="2261677"/>
                  <a:pt x="7150596" y="2202080"/>
                  <a:pt x="6755382" y="2236470"/>
                </a:cubicBezTo>
                <a:cubicBezTo>
                  <a:pt x="6360168" y="2270860"/>
                  <a:pt x="6320728" y="2253959"/>
                  <a:pt x="6179061" y="2236470"/>
                </a:cubicBezTo>
                <a:cubicBezTo>
                  <a:pt x="6037394" y="2218981"/>
                  <a:pt x="5935335" y="2234451"/>
                  <a:pt x="5806148" y="2236470"/>
                </a:cubicBezTo>
                <a:cubicBezTo>
                  <a:pt x="5676961" y="2238489"/>
                  <a:pt x="5440353" y="2213792"/>
                  <a:pt x="5331531" y="2236470"/>
                </a:cubicBezTo>
                <a:cubicBezTo>
                  <a:pt x="5222709" y="2259148"/>
                  <a:pt x="5044657" y="2259804"/>
                  <a:pt x="4856914" y="2236470"/>
                </a:cubicBezTo>
                <a:cubicBezTo>
                  <a:pt x="4669171" y="2213136"/>
                  <a:pt x="4420297" y="2230125"/>
                  <a:pt x="4077187" y="2236470"/>
                </a:cubicBezTo>
                <a:cubicBezTo>
                  <a:pt x="3734077" y="2242815"/>
                  <a:pt x="3880947" y="2231267"/>
                  <a:pt x="3704274" y="2236470"/>
                </a:cubicBezTo>
                <a:cubicBezTo>
                  <a:pt x="3527601" y="2241673"/>
                  <a:pt x="3448791" y="2226917"/>
                  <a:pt x="3229657" y="2236470"/>
                </a:cubicBezTo>
                <a:cubicBezTo>
                  <a:pt x="3010523" y="2246023"/>
                  <a:pt x="2615702" y="2244484"/>
                  <a:pt x="2348225" y="2236470"/>
                </a:cubicBezTo>
                <a:cubicBezTo>
                  <a:pt x="2080748" y="2228456"/>
                  <a:pt x="2155929" y="2248589"/>
                  <a:pt x="1975312" y="2236470"/>
                </a:cubicBezTo>
                <a:cubicBezTo>
                  <a:pt x="1794695" y="2224351"/>
                  <a:pt x="1786648" y="2254445"/>
                  <a:pt x="1602399" y="2236470"/>
                </a:cubicBezTo>
                <a:cubicBezTo>
                  <a:pt x="1418150" y="2218495"/>
                  <a:pt x="1414972" y="2248267"/>
                  <a:pt x="1229486" y="2236470"/>
                </a:cubicBezTo>
                <a:cubicBezTo>
                  <a:pt x="1044000" y="2224673"/>
                  <a:pt x="478751" y="2220655"/>
                  <a:pt x="280252" y="2236470"/>
                </a:cubicBezTo>
                <a:cubicBezTo>
                  <a:pt x="135244" y="2230526"/>
                  <a:pt x="24344" y="2120170"/>
                  <a:pt x="0" y="1956218"/>
                </a:cubicBezTo>
                <a:cubicBezTo>
                  <a:pt x="-16360" y="1814784"/>
                  <a:pt x="-4767" y="1523220"/>
                  <a:pt x="0" y="1397563"/>
                </a:cubicBezTo>
                <a:cubicBezTo>
                  <a:pt x="4767" y="1271907"/>
                  <a:pt x="26760" y="951144"/>
                  <a:pt x="0" y="838907"/>
                </a:cubicBezTo>
                <a:cubicBezTo>
                  <a:pt x="-26760" y="726670"/>
                  <a:pt x="-17308" y="447753"/>
                  <a:pt x="0" y="280252"/>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Bác dừng lại</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đợi anh chiến sĩ đi tới</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rồi ân cần hỏi:</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a:p>
            <a:pPr lvl="0" indent="692150" algn="just">
              <a:lnSpc>
                <a:spcPct val="120000"/>
              </a:lnSpc>
              <a:defRPr/>
            </a:pP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 Chú ngã</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có đau không?</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sp>
        <p:nvSpPr>
          <p:cNvPr id="10" name="TextBox 9">
            <a:extLst>
              <a:ext uri="{FF2B5EF4-FFF2-40B4-BE49-F238E27FC236}">
                <a16:creationId xmlns:a16="http://schemas.microsoft.com/office/drawing/2014/main"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mbria" panose="02040503050406030204" pitchFamily="18" charset="0"/>
                <a:ea typeface="Cambria" panose="02040503050406030204" pitchFamily="18" charset="0"/>
                <a:cs typeface="Calibri" panose="020F0502020204030204" pitchFamily="34" charset="0"/>
              </a:rPr>
              <a:t>Chủ</a:t>
            </a:r>
            <a:r>
              <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0070C0"/>
                </a:solidFill>
                <a:latin typeface="Cambria" panose="02040503050406030204" pitchFamily="18" charset="0"/>
                <a:ea typeface="Cambria" panose="02040503050406030204" pitchFamily="18" charset="0"/>
                <a:cs typeface="Calibri" panose="020F0502020204030204" pitchFamily="34" charset="0"/>
              </a:rPr>
              <a:t>quan</a:t>
            </a:r>
            <a:r>
              <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rPr>
              <a:t>: </a:t>
            </a:r>
          </a:p>
          <a:p>
            <a:pPr lvl="0" algn="ctr"/>
            <a:r>
              <a:rPr lang="en-US" sz="3600" b="1" dirty="0" err="1">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không</a:t>
            </a:r>
            <a:r>
              <a:rPr lang="en-US" sz="3600" b="1" dirty="0">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để</a:t>
            </a:r>
            <a:r>
              <a:rPr lang="en-US" sz="3600" b="1" dirty="0">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 ý, </a:t>
            </a:r>
            <a:r>
              <a:rPr lang="en-US" sz="3600" b="1" dirty="0" err="1">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thiếu</a:t>
            </a:r>
            <a:r>
              <a:rPr lang="en-US" sz="3600" b="1" dirty="0">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thận</a:t>
            </a:r>
            <a:r>
              <a:rPr lang="en-US" sz="3600" b="1" dirty="0">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trọng</a:t>
            </a:r>
            <a:r>
              <a:rPr lang="en-US" sz="3600" b="1" dirty="0">
                <a:solidFill>
                  <a:srgbClr val="17406D">
                    <a:lumMod val="50000"/>
                  </a:srgbClr>
                </a:solidFill>
                <a:latin typeface="Cambria" panose="02040503050406030204" pitchFamily="18" charset="0"/>
                <a:ea typeface="Cambria" panose="02040503050406030204" pitchFamily="18" charset="0"/>
                <a:cs typeface="Calibri" panose="020F0502020204030204" pitchFamily="34" charset="0"/>
              </a:rPr>
              <a:t>.</a:t>
            </a: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5"/>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1098</Words>
  <Application>Microsoft Office PowerPoint</Application>
  <PresentationFormat>Widescreen</PresentationFormat>
  <Paragraphs>98</Paragraphs>
  <Slides>18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Cambria</vt:lpstr>
      <vt:lpstr>HP001 4 hàng</vt:lpstr>
      <vt:lpstr>Lobster</vt:lpstr>
      <vt:lpstr>Sitka Display</vt:lpstr>
      <vt:lpstr>Times New Roman</vt:lpstr>
      <vt:lpstr>字魂73号-江南手书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59</cp:revision>
  <dcterms:created xsi:type="dcterms:W3CDTF">2023-02-01T08:38:48Z</dcterms:created>
  <dcterms:modified xsi:type="dcterms:W3CDTF">2026-04-10T07:52:54Z</dcterms:modified>
</cp:coreProperties>
</file>