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572" r:id="rId2"/>
    <p:sldId id="257" r:id="rId3"/>
    <p:sldId id="281" r:id="rId4"/>
    <p:sldId id="282" r:id="rId5"/>
    <p:sldId id="28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85" autoAdjust="0"/>
  </p:normalViewPr>
  <p:slideViewPr>
    <p:cSldViewPr snapToGrid="0">
      <p:cViewPr varScale="1">
        <p:scale>
          <a:sx n="69" d="100"/>
          <a:sy n="69" d="100"/>
        </p:scale>
        <p:origin x="12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EDCA2-3191-43F2-A00C-84E5C1884EE6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2272C-3C2E-4ADF-8E3E-72646558D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9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11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9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65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0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17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4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85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E60788-F998-1C21-6CF3-CA007C1426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900" y="95548"/>
            <a:ext cx="1885652" cy="18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7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push.wav"/>
          </p:stSnd>
        </p:sndAc>
      </p:transition>
    </mc:Choice>
    <mc:Fallback xmlns="">
      <p:transition spd="slow">
        <p:fade/>
        <p:sndAc>
          <p:stSnd>
            <p:snd r:embed="rId15" name="push.wav"/>
          </p:stSnd>
        </p:sndAc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EFE2628-665A-BA4D-0E6F-DB5729E8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70A0123F-1171-A3C3-A7EB-C70DF40D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7" y="2235200"/>
            <a:ext cx="2927670" cy="1752600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21E870-F950-001E-6889-917B4B769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900" y="95548"/>
            <a:ext cx="1885652" cy="1885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627" y="302103"/>
            <a:ext cx="11684746" cy="6253794"/>
            <a:chOff x="0" y="0"/>
            <a:chExt cx="4616196" cy="2470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6196" cy="2470635"/>
            </a:xfrm>
            <a:custGeom>
              <a:avLst/>
              <a:gdLst/>
              <a:ahLst/>
              <a:cxnLst/>
              <a:rect l="l" t="t" r="r" b="b"/>
              <a:pathLst>
                <a:path w="4616196" h="2470635">
                  <a:moveTo>
                    <a:pt x="0" y="0"/>
                  </a:moveTo>
                  <a:lnTo>
                    <a:pt x="4616196" y="0"/>
                  </a:lnTo>
                  <a:lnTo>
                    <a:pt x="4616196" y="2470635"/>
                  </a:lnTo>
                  <a:lnTo>
                    <a:pt x="0" y="2470635"/>
                  </a:lnTo>
                  <a:close/>
                </a:path>
              </a:pathLst>
            </a:custGeom>
            <a:solidFill>
              <a:srgbClr val="FBDB90">
                <a:alpha val="68627"/>
              </a:srgbClr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96787" y="0"/>
            <a:ext cx="12585573" cy="791225"/>
            <a:chOff x="0" y="0"/>
            <a:chExt cx="25171147" cy="158244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V="1">
              <a:off x="12585574" y="0"/>
              <a:ext cx="6292787" cy="14908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V="1">
              <a:off x="18878360" y="0"/>
              <a:ext cx="6292787" cy="14908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91580"/>
              <a:ext cx="6292787" cy="149087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V="1">
              <a:off x="6292787" y="91580"/>
              <a:ext cx="6292787" cy="149087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4FBFDF-A754-B30F-3701-65E3A1A7E849}"/>
              </a:ext>
            </a:extLst>
          </p:cNvPr>
          <p:cNvSpPr/>
          <p:nvPr/>
        </p:nvSpPr>
        <p:spPr>
          <a:xfrm>
            <a:off x="457934" y="2305049"/>
            <a:ext cx="11371382" cy="1835151"/>
          </a:xfrm>
          <a:custGeom>
            <a:avLst/>
            <a:gdLst>
              <a:gd name="csX0" fmla="*/ 0 w 11371382"/>
              <a:gd name="csY0" fmla="*/ 229963 h 1835151"/>
              <a:gd name="csX1" fmla="*/ 229963 w 11371382"/>
              <a:gd name="csY1" fmla="*/ 0 h 1835151"/>
              <a:gd name="csX2" fmla="*/ 911929 w 11371382"/>
              <a:gd name="csY2" fmla="*/ 0 h 1835151"/>
              <a:gd name="csX3" fmla="*/ 1484780 w 11371382"/>
              <a:gd name="csY3" fmla="*/ 0 h 1835151"/>
              <a:gd name="csX4" fmla="*/ 1839403 w 11371382"/>
              <a:gd name="csY4" fmla="*/ 0 h 1835151"/>
              <a:gd name="csX5" fmla="*/ 2412254 w 11371382"/>
              <a:gd name="csY5" fmla="*/ 0 h 1835151"/>
              <a:gd name="csX6" fmla="*/ 2875991 w 11371382"/>
              <a:gd name="csY6" fmla="*/ 0 h 1835151"/>
              <a:gd name="csX7" fmla="*/ 3230613 w 11371382"/>
              <a:gd name="csY7" fmla="*/ 0 h 1835151"/>
              <a:gd name="csX8" fmla="*/ 4130809 w 11371382"/>
              <a:gd name="csY8" fmla="*/ 0 h 1835151"/>
              <a:gd name="csX9" fmla="*/ 4812775 w 11371382"/>
              <a:gd name="csY9" fmla="*/ 0 h 1835151"/>
              <a:gd name="csX10" fmla="*/ 5385626 w 11371382"/>
              <a:gd name="csY10" fmla="*/ 0 h 1835151"/>
              <a:gd name="csX11" fmla="*/ 6176707 w 11371382"/>
              <a:gd name="csY11" fmla="*/ 0 h 1835151"/>
              <a:gd name="csX12" fmla="*/ 6858673 w 11371382"/>
              <a:gd name="csY12" fmla="*/ 0 h 1835151"/>
              <a:gd name="csX13" fmla="*/ 7431524 w 11371382"/>
              <a:gd name="csY13" fmla="*/ 0 h 1835151"/>
              <a:gd name="csX14" fmla="*/ 7786146 w 11371382"/>
              <a:gd name="csY14" fmla="*/ 0 h 1835151"/>
              <a:gd name="csX15" fmla="*/ 8358998 w 11371382"/>
              <a:gd name="csY15" fmla="*/ 0 h 1835151"/>
              <a:gd name="csX16" fmla="*/ 8931849 w 11371382"/>
              <a:gd name="csY16" fmla="*/ 0 h 1835151"/>
              <a:gd name="csX17" fmla="*/ 9286471 w 11371382"/>
              <a:gd name="csY17" fmla="*/ 0 h 1835151"/>
              <a:gd name="csX18" fmla="*/ 9750208 w 11371382"/>
              <a:gd name="csY18" fmla="*/ 0 h 1835151"/>
              <a:gd name="csX19" fmla="*/ 10104831 w 11371382"/>
              <a:gd name="csY19" fmla="*/ 0 h 1835151"/>
              <a:gd name="csX20" fmla="*/ 11141419 w 11371382"/>
              <a:gd name="csY20" fmla="*/ 0 h 1835151"/>
              <a:gd name="csX21" fmla="*/ 11371382 w 11371382"/>
              <a:gd name="csY21" fmla="*/ 229963 h 1835151"/>
              <a:gd name="csX22" fmla="*/ 11371382 w 11371382"/>
              <a:gd name="csY22" fmla="*/ 945080 h 1835151"/>
              <a:gd name="csX23" fmla="*/ 11371382 w 11371382"/>
              <a:gd name="csY23" fmla="*/ 1605188 h 1835151"/>
              <a:gd name="csX24" fmla="*/ 11141419 w 11371382"/>
              <a:gd name="csY24" fmla="*/ 1835151 h 1835151"/>
              <a:gd name="csX25" fmla="*/ 10350338 w 11371382"/>
              <a:gd name="csY25" fmla="*/ 1835151 h 1835151"/>
              <a:gd name="csX26" fmla="*/ 9559258 w 11371382"/>
              <a:gd name="csY26" fmla="*/ 1835151 h 1835151"/>
              <a:gd name="csX27" fmla="*/ 9095521 w 11371382"/>
              <a:gd name="csY27" fmla="*/ 1835151 h 1835151"/>
              <a:gd name="csX28" fmla="*/ 8740899 w 11371382"/>
              <a:gd name="csY28" fmla="*/ 1835151 h 1835151"/>
              <a:gd name="csX29" fmla="*/ 7840704 w 11371382"/>
              <a:gd name="csY29" fmla="*/ 1835151 h 1835151"/>
              <a:gd name="csX30" fmla="*/ 7267852 w 11371382"/>
              <a:gd name="csY30" fmla="*/ 1835151 h 1835151"/>
              <a:gd name="csX31" fmla="*/ 6695001 w 11371382"/>
              <a:gd name="csY31" fmla="*/ 1835151 h 1835151"/>
              <a:gd name="csX32" fmla="*/ 6013035 w 11371382"/>
              <a:gd name="csY32" fmla="*/ 1835151 h 1835151"/>
              <a:gd name="csX33" fmla="*/ 5112840 w 11371382"/>
              <a:gd name="csY33" fmla="*/ 1835151 h 1835151"/>
              <a:gd name="csX34" fmla="*/ 4539988 w 11371382"/>
              <a:gd name="csY34" fmla="*/ 1835151 h 1835151"/>
              <a:gd name="csX35" fmla="*/ 3858022 w 11371382"/>
              <a:gd name="csY35" fmla="*/ 1835151 h 1835151"/>
              <a:gd name="csX36" fmla="*/ 3285171 w 11371382"/>
              <a:gd name="csY36" fmla="*/ 1835151 h 1835151"/>
              <a:gd name="csX37" fmla="*/ 2603205 w 11371382"/>
              <a:gd name="csY37" fmla="*/ 1835151 h 1835151"/>
              <a:gd name="csX38" fmla="*/ 1812124 w 11371382"/>
              <a:gd name="csY38" fmla="*/ 1835151 h 1835151"/>
              <a:gd name="csX39" fmla="*/ 1239273 w 11371382"/>
              <a:gd name="csY39" fmla="*/ 1835151 h 1835151"/>
              <a:gd name="csX40" fmla="*/ 229963 w 11371382"/>
              <a:gd name="csY40" fmla="*/ 1835151 h 1835151"/>
              <a:gd name="csX41" fmla="*/ 0 w 11371382"/>
              <a:gd name="csY41" fmla="*/ 1605188 h 1835151"/>
              <a:gd name="csX42" fmla="*/ 0 w 11371382"/>
              <a:gd name="csY42" fmla="*/ 903823 h 1835151"/>
              <a:gd name="csX43" fmla="*/ 0 w 11371382"/>
              <a:gd name="csY43" fmla="*/ 229963 h 18351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11371382" h="1835151" fill="none" extrusionOk="0">
                <a:moveTo>
                  <a:pt x="0" y="229963"/>
                </a:moveTo>
                <a:cubicBezTo>
                  <a:pt x="-11720" y="78206"/>
                  <a:pt x="78223" y="19462"/>
                  <a:pt x="229963" y="0"/>
                </a:cubicBezTo>
                <a:cubicBezTo>
                  <a:pt x="432261" y="6019"/>
                  <a:pt x="709984" y="32796"/>
                  <a:pt x="911929" y="0"/>
                </a:cubicBezTo>
                <a:cubicBezTo>
                  <a:pt x="1113874" y="-32796"/>
                  <a:pt x="1328244" y="11804"/>
                  <a:pt x="1484780" y="0"/>
                </a:cubicBezTo>
                <a:cubicBezTo>
                  <a:pt x="1641316" y="-11804"/>
                  <a:pt x="1691206" y="-11552"/>
                  <a:pt x="1839403" y="0"/>
                </a:cubicBezTo>
                <a:cubicBezTo>
                  <a:pt x="1987600" y="11552"/>
                  <a:pt x="2171756" y="12191"/>
                  <a:pt x="2412254" y="0"/>
                </a:cubicBezTo>
                <a:cubicBezTo>
                  <a:pt x="2652752" y="-12191"/>
                  <a:pt x="2771784" y="5557"/>
                  <a:pt x="2875991" y="0"/>
                </a:cubicBezTo>
                <a:cubicBezTo>
                  <a:pt x="2980198" y="-5557"/>
                  <a:pt x="3117664" y="6907"/>
                  <a:pt x="3230613" y="0"/>
                </a:cubicBezTo>
                <a:cubicBezTo>
                  <a:pt x="3343562" y="-6907"/>
                  <a:pt x="3780770" y="39980"/>
                  <a:pt x="4130809" y="0"/>
                </a:cubicBezTo>
                <a:cubicBezTo>
                  <a:pt x="4480848" y="-39980"/>
                  <a:pt x="4483337" y="-4982"/>
                  <a:pt x="4812775" y="0"/>
                </a:cubicBezTo>
                <a:cubicBezTo>
                  <a:pt x="5142213" y="4982"/>
                  <a:pt x="5212346" y="-23753"/>
                  <a:pt x="5385626" y="0"/>
                </a:cubicBezTo>
                <a:cubicBezTo>
                  <a:pt x="5558906" y="23753"/>
                  <a:pt x="5828136" y="19857"/>
                  <a:pt x="6176707" y="0"/>
                </a:cubicBezTo>
                <a:cubicBezTo>
                  <a:pt x="6525278" y="-19857"/>
                  <a:pt x="6605898" y="28883"/>
                  <a:pt x="6858673" y="0"/>
                </a:cubicBezTo>
                <a:cubicBezTo>
                  <a:pt x="7111448" y="-28883"/>
                  <a:pt x="7278420" y="6529"/>
                  <a:pt x="7431524" y="0"/>
                </a:cubicBezTo>
                <a:cubicBezTo>
                  <a:pt x="7584628" y="-6529"/>
                  <a:pt x="7702552" y="4625"/>
                  <a:pt x="7786146" y="0"/>
                </a:cubicBezTo>
                <a:cubicBezTo>
                  <a:pt x="7869740" y="-4625"/>
                  <a:pt x="8235874" y="-16092"/>
                  <a:pt x="8358998" y="0"/>
                </a:cubicBezTo>
                <a:cubicBezTo>
                  <a:pt x="8482122" y="16092"/>
                  <a:pt x="8690707" y="-9613"/>
                  <a:pt x="8931849" y="0"/>
                </a:cubicBezTo>
                <a:cubicBezTo>
                  <a:pt x="9172991" y="9613"/>
                  <a:pt x="9112224" y="5471"/>
                  <a:pt x="9286471" y="0"/>
                </a:cubicBezTo>
                <a:cubicBezTo>
                  <a:pt x="9460718" y="-5471"/>
                  <a:pt x="9644881" y="10712"/>
                  <a:pt x="9750208" y="0"/>
                </a:cubicBezTo>
                <a:cubicBezTo>
                  <a:pt x="9855535" y="-10712"/>
                  <a:pt x="10024184" y="2660"/>
                  <a:pt x="10104831" y="0"/>
                </a:cubicBezTo>
                <a:cubicBezTo>
                  <a:pt x="10185478" y="-2660"/>
                  <a:pt x="10769079" y="33191"/>
                  <a:pt x="11141419" y="0"/>
                </a:cubicBezTo>
                <a:cubicBezTo>
                  <a:pt x="11279003" y="18009"/>
                  <a:pt x="11365876" y="105877"/>
                  <a:pt x="11371382" y="229963"/>
                </a:cubicBezTo>
                <a:cubicBezTo>
                  <a:pt x="11401045" y="401010"/>
                  <a:pt x="11353882" y="622867"/>
                  <a:pt x="11371382" y="945080"/>
                </a:cubicBezTo>
                <a:cubicBezTo>
                  <a:pt x="11388882" y="1267293"/>
                  <a:pt x="11347670" y="1424328"/>
                  <a:pt x="11371382" y="1605188"/>
                </a:cubicBezTo>
                <a:cubicBezTo>
                  <a:pt x="11361578" y="1712939"/>
                  <a:pt x="11271380" y="1836468"/>
                  <a:pt x="11141419" y="1835151"/>
                </a:cubicBezTo>
                <a:cubicBezTo>
                  <a:pt x="10872925" y="1856458"/>
                  <a:pt x="10586972" y="1859522"/>
                  <a:pt x="10350338" y="1835151"/>
                </a:cubicBezTo>
                <a:cubicBezTo>
                  <a:pt x="10113704" y="1810780"/>
                  <a:pt x="9883524" y="1843493"/>
                  <a:pt x="9559258" y="1835151"/>
                </a:cubicBezTo>
                <a:cubicBezTo>
                  <a:pt x="9234992" y="1826809"/>
                  <a:pt x="9261751" y="1813750"/>
                  <a:pt x="9095521" y="1835151"/>
                </a:cubicBezTo>
                <a:cubicBezTo>
                  <a:pt x="8929291" y="1856552"/>
                  <a:pt x="8911468" y="1852016"/>
                  <a:pt x="8740899" y="1835151"/>
                </a:cubicBezTo>
                <a:cubicBezTo>
                  <a:pt x="8570330" y="1818286"/>
                  <a:pt x="8110562" y="1834561"/>
                  <a:pt x="7840704" y="1835151"/>
                </a:cubicBezTo>
                <a:cubicBezTo>
                  <a:pt x="7570846" y="1835741"/>
                  <a:pt x="7455458" y="1828395"/>
                  <a:pt x="7267852" y="1835151"/>
                </a:cubicBezTo>
                <a:cubicBezTo>
                  <a:pt x="7080246" y="1841907"/>
                  <a:pt x="6883750" y="1853885"/>
                  <a:pt x="6695001" y="1835151"/>
                </a:cubicBezTo>
                <a:cubicBezTo>
                  <a:pt x="6506252" y="1816417"/>
                  <a:pt x="6193425" y="1821308"/>
                  <a:pt x="6013035" y="1835151"/>
                </a:cubicBezTo>
                <a:cubicBezTo>
                  <a:pt x="5832645" y="1848994"/>
                  <a:pt x="5422110" y="1813754"/>
                  <a:pt x="5112840" y="1835151"/>
                </a:cubicBezTo>
                <a:cubicBezTo>
                  <a:pt x="4803571" y="1856548"/>
                  <a:pt x="4750845" y="1824566"/>
                  <a:pt x="4539988" y="1835151"/>
                </a:cubicBezTo>
                <a:cubicBezTo>
                  <a:pt x="4329131" y="1845736"/>
                  <a:pt x="4073769" y="1849698"/>
                  <a:pt x="3858022" y="1835151"/>
                </a:cubicBezTo>
                <a:cubicBezTo>
                  <a:pt x="3642275" y="1820604"/>
                  <a:pt x="3470740" y="1861925"/>
                  <a:pt x="3285171" y="1835151"/>
                </a:cubicBezTo>
                <a:cubicBezTo>
                  <a:pt x="3099602" y="1808377"/>
                  <a:pt x="2807850" y="1820501"/>
                  <a:pt x="2603205" y="1835151"/>
                </a:cubicBezTo>
                <a:cubicBezTo>
                  <a:pt x="2398560" y="1849801"/>
                  <a:pt x="2115747" y="1830412"/>
                  <a:pt x="1812124" y="1835151"/>
                </a:cubicBezTo>
                <a:cubicBezTo>
                  <a:pt x="1508501" y="1839890"/>
                  <a:pt x="1386831" y="1861642"/>
                  <a:pt x="1239273" y="1835151"/>
                </a:cubicBezTo>
                <a:cubicBezTo>
                  <a:pt x="1091715" y="1808660"/>
                  <a:pt x="672719" y="1846367"/>
                  <a:pt x="229963" y="1835151"/>
                </a:cubicBezTo>
                <a:cubicBezTo>
                  <a:pt x="98773" y="1840223"/>
                  <a:pt x="-24129" y="1713332"/>
                  <a:pt x="0" y="1605188"/>
                </a:cubicBezTo>
                <a:cubicBezTo>
                  <a:pt x="3203" y="1267985"/>
                  <a:pt x="15731" y="1223092"/>
                  <a:pt x="0" y="903823"/>
                </a:cubicBezTo>
                <a:cubicBezTo>
                  <a:pt x="-15731" y="584555"/>
                  <a:pt x="20398" y="500045"/>
                  <a:pt x="0" y="229963"/>
                </a:cubicBezTo>
                <a:close/>
              </a:path>
              <a:path w="11371382" h="1835151" stroke="0" extrusionOk="0">
                <a:moveTo>
                  <a:pt x="0" y="229963"/>
                </a:moveTo>
                <a:cubicBezTo>
                  <a:pt x="414" y="115606"/>
                  <a:pt x="116907" y="24925"/>
                  <a:pt x="229963" y="0"/>
                </a:cubicBezTo>
                <a:cubicBezTo>
                  <a:pt x="557140" y="-24436"/>
                  <a:pt x="792957" y="21626"/>
                  <a:pt x="1021044" y="0"/>
                </a:cubicBezTo>
                <a:cubicBezTo>
                  <a:pt x="1249131" y="-21626"/>
                  <a:pt x="1254958" y="-21628"/>
                  <a:pt x="1484780" y="0"/>
                </a:cubicBezTo>
                <a:cubicBezTo>
                  <a:pt x="1714602" y="21628"/>
                  <a:pt x="1830545" y="-14305"/>
                  <a:pt x="1948517" y="0"/>
                </a:cubicBezTo>
                <a:cubicBezTo>
                  <a:pt x="2066489" y="14305"/>
                  <a:pt x="2523525" y="26063"/>
                  <a:pt x="2739598" y="0"/>
                </a:cubicBezTo>
                <a:cubicBezTo>
                  <a:pt x="2955671" y="-26063"/>
                  <a:pt x="3061983" y="24464"/>
                  <a:pt x="3312449" y="0"/>
                </a:cubicBezTo>
                <a:cubicBezTo>
                  <a:pt x="3562915" y="-24464"/>
                  <a:pt x="3895276" y="19993"/>
                  <a:pt x="4212644" y="0"/>
                </a:cubicBezTo>
                <a:cubicBezTo>
                  <a:pt x="4530013" y="-19993"/>
                  <a:pt x="4830933" y="-8598"/>
                  <a:pt x="5112840" y="0"/>
                </a:cubicBezTo>
                <a:cubicBezTo>
                  <a:pt x="5394747" y="8598"/>
                  <a:pt x="5600319" y="28610"/>
                  <a:pt x="5903920" y="0"/>
                </a:cubicBezTo>
                <a:cubicBezTo>
                  <a:pt x="6207521" y="-28610"/>
                  <a:pt x="6205071" y="-17748"/>
                  <a:pt x="6367657" y="0"/>
                </a:cubicBezTo>
                <a:cubicBezTo>
                  <a:pt x="6530243" y="17748"/>
                  <a:pt x="6642453" y="-7374"/>
                  <a:pt x="6722279" y="0"/>
                </a:cubicBezTo>
                <a:cubicBezTo>
                  <a:pt x="6802105" y="7374"/>
                  <a:pt x="7294051" y="-661"/>
                  <a:pt x="7622474" y="0"/>
                </a:cubicBezTo>
                <a:cubicBezTo>
                  <a:pt x="7950898" y="661"/>
                  <a:pt x="8098466" y="-3371"/>
                  <a:pt x="8304440" y="0"/>
                </a:cubicBezTo>
                <a:cubicBezTo>
                  <a:pt x="8510414" y="3371"/>
                  <a:pt x="8667959" y="21509"/>
                  <a:pt x="8986406" y="0"/>
                </a:cubicBezTo>
                <a:cubicBezTo>
                  <a:pt x="9304853" y="-21509"/>
                  <a:pt x="9325810" y="17558"/>
                  <a:pt x="9450143" y="0"/>
                </a:cubicBezTo>
                <a:cubicBezTo>
                  <a:pt x="9574476" y="-17558"/>
                  <a:pt x="10069934" y="1851"/>
                  <a:pt x="10241224" y="0"/>
                </a:cubicBezTo>
                <a:cubicBezTo>
                  <a:pt x="10412514" y="-1851"/>
                  <a:pt x="10826386" y="29866"/>
                  <a:pt x="11141419" y="0"/>
                </a:cubicBezTo>
                <a:cubicBezTo>
                  <a:pt x="11270741" y="-4805"/>
                  <a:pt x="11390241" y="127677"/>
                  <a:pt x="11371382" y="229963"/>
                </a:cubicBezTo>
                <a:cubicBezTo>
                  <a:pt x="11349899" y="464836"/>
                  <a:pt x="11366198" y="712133"/>
                  <a:pt x="11371382" y="876319"/>
                </a:cubicBezTo>
                <a:cubicBezTo>
                  <a:pt x="11376566" y="1040505"/>
                  <a:pt x="11403791" y="1242286"/>
                  <a:pt x="11371382" y="1605188"/>
                </a:cubicBezTo>
                <a:cubicBezTo>
                  <a:pt x="11387285" y="1727868"/>
                  <a:pt x="11286883" y="1844548"/>
                  <a:pt x="11141419" y="1835151"/>
                </a:cubicBezTo>
                <a:cubicBezTo>
                  <a:pt x="10943833" y="1847762"/>
                  <a:pt x="10820649" y="1832352"/>
                  <a:pt x="10677682" y="1835151"/>
                </a:cubicBezTo>
                <a:cubicBezTo>
                  <a:pt x="10534715" y="1837950"/>
                  <a:pt x="10109512" y="1793178"/>
                  <a:pt x="9777487" y="1835151"/>
                </a:cubicBezTo>
                <a:cubicBezTo>
                  <a:pt x="9445463" y="1877124"/>
                  <a:pt x="9394594" y="1862176"/>
                  <a:pt x="9204636" y="1835151"/>
                </a:cubicBezTo>
                <a:cubicBezTo>
                  <a:pt x="9014678" y="1808126"/>
                  <a:pt x="8490085" y="1860736"/>
                  <a:pt x="8304440" y="1835151"/>
                </a:cubicBezTo>
                <a:cubicBezTo>
                  <a:pt x="8118795" y="1809566"/>
                  <a:pt x="7705144" y="1815946"/>
                  <a:pt x="7404245" y="1835151"/>
                </a:cubicBezTo>
                <a:cubicBezTo>
                  <a:pt x="7103346" y="1854356"/>
                  <a:pt x="7030717" y="1852888"/>
                  <a:pt x="6831394" y="1835151"/>
                </a:cubicBezTo>
                <a:cubicBezTo>
                  <a:pt x="6632071" y="1817414"/>
                  <a:pt x="6567574" y="1847278"/>
                  <a:pt x="6476772" y="1835151"/>
                </a:cubicBezTo>
                <a:cubicBezTo>
                  <a:pt x="6385970" y="1823024"/>
                  <a:pt x="6164101" y="1848950"/>
                  <a:pt x="6013035" y="1835151"/>
                </a:cubicBezTo>
                <a:cubicBezTo>
                  <a:pt x="5861969" y="1821352"/>
                  <a:pt x="5728674" y="1849632"/>
                  <a:pt x="5549298" y="1835151"/>
                </a:cubicBezTo>
                <a:cubicBezTo>
                  <a:pt x="5369922" y="1820670"/>
                  <a:pt x="5065568" y="1803469"/>
                  <a:pt x="4758217" y="1835151"/>
                </a:cubicBezTo>
                <a:cubicBezTo>
                  <a:pt x="4450866" y="1866833"/>
                  <a:pt x="4551589" y="1820701"/>
                  <a:pt x="4403595" y="1835151"/>
                </a:cubicBezTo>
                <a:cubicBezTo>
                  <a:pt x="4255601" y="1849601"/>
                  <a:pt x="4130852" y="1815581"/>
                  <a:pt x="3939858" y="1835151"/>
                </a:cubicBezTo>
                <a:cubicBezTo>
                  <a:pt x="3748864" y="1854721"/>
                  <a:pt x="3377761" y="1815064"/>
                  <a:pt x="3039663" y="1835151"/>
                </a:cubicBezTo>
                <a:cubicBezTo>
                  <a:pt x="2701566" y="1855238"/>
                  <a:pt x="2834760" y="1822500"/>
                  <a:pt x="2685041" y="1835151"/>
                </a:cubicBezTo>
                <a:cubicBezTo>
                  <a:pt x="2535322" y="1847802"/>
                  <a:pt x="2412819" y="1843463"/>
                  <a:pt x="2330418" y="1835151"/>
                </a:cubicBezTo>
                <a:cubicBezTo>
                  <a:pt x="2248017" y="1826839"/>
                  <a:pt x="2124470" y="1833976"/>
                  <a:pt x="1975796" y="1835151"/>
                </a:cubicBezTo>
                <a:cubicBezTo>
                  <a:pt x="1827122" y="1836326"/>
                  <a:pt x="1620547" y="1843113"/>
                  <a:pt x="1293830" y="1835151"/>
                </a:cubicBezTo>
                <a:cubicBezTo>
                  <a:pt x="967113" y="1827189"/>
                  <a:pt x="667162" y="1826495"/>
                  <a:pt x="229963" y="1835151"/>
                </a:cubicBezTo>
                <a:cubicBezTo>
                  <a:pt x="115646" y="1832901"/>
                  <a:pt x="-6276" y="1725606"/>
                  <a:pt x="0" y="1605188"/>
                </a:cubicBezTo>
                <a:cubicBezTo>
                  <a:pt x="-6749" y="1304109"/>
                  <a:pt x="23175" y="1200065"/>
                  <a:pt x="0" y="917576"/>
                </a:cubicBezTo>
                <a:cubicBezTo>
                  <a:pt x="-23175" y="635087"/>
                  <a:pt x="14096" y="461336"/>
                  <a:pt x="0" y="22996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 sẽ mặc giáp phục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thật đẹp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 dân chúng thêm phấn khích,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 giặc trông thấy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thì kinh hồn.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89485-53E0-4BC7-8194-989E05F9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176737"/>
            <a:ext cx="6862892" cy="7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0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627" y="302103"/>
            <a:ext cx="11684746" cy="6253794"/>
            <a:chOff x="0" y="0"/>
            <a:chExt cx="4616196" cy="2470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6196" cy="2470635"/>
            </a:xfrm>
            <a:custGeom>
              <a:avLst/>
              <a:gdLst/>
              <a:ahLst/>
              <a:cxnLst/>
              <a:rect l="l" t="t" r="r" b="b"/>
              <a:pathLst>
                <a:path w="4616196" h="2470635">
                  <a:moveTo>
                    <a:pt x="0" y="0"/>
                  </a:moveTo>
                  <a:lnTo>
                    <a:pt x="4616196" y="0"/>
                  </a:lnTo>
                  <a:lnTo>
                    <a:pt x="4616196" y="2470635"/>
                  </a:lnTo>
                  <a:lnTo>
                    <a:pt x="0" y="2470635"/>
                  </a:lnTo>
                  <a:close/>
                </a:path>
              </a:pathLst>
            </a:custGeom>
            <a:solidFill>
              <a:srgbClr val="FBDB90">
                <a:alpha val="68627"/>
              </a:srgbClr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96787" y="0"/>
            <a:ext cx="12585573" cy="791225"/>
            <a:chOff x="0" y="0"/>
            <a:chExt cx="25171147" cy="158244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V="1">
              <a:off x="12585574" y="0"/>
              <a:ext cx="6292787" cy="14908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V="1">
              <a:off x="18878360" y="0"/>
              <a:ext cx="6292787" cy="14908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91580"/>
              <a:ext cx="6292787" cy="149087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flipV="1">
              <a:off x="6292787" y="91580"/>
              <a:ext cx="6292787" cy="149087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4FBFDF-A754-B30F-3701-65E3A1A7E849}"/>
              </a:ext>
            </a:extLst>
          </p:cNvPr>
          <p:cNvSpPr/>
          <p:nvPr/>
        </p:nvSpPr>
        <p:spPr>
          <a:xfrm>
            <a:off x="457934" y="2305049"/>
            <a:ext cx="11371382" cy="2584451"/>
          </a:xfrm>
          <a:custGeom>
            <a:avLst/>
            <a:gdLst>
              <a:gd name="csX0" fmla="*/ 0 w 11371382"/>
              <a:gd name="csY0" fmla="*/ 323858 h 2584451"/>
              <a:gd name="csX1" fmla="*/ 323858 w 11371382"/>
              <a:gd name="csY1" fmla="*/ 0 h 2584451"/>
              <a:gd name="csX2" fmla="*/ 1101324 w 11371382"/>
              <a:gd name="csY2" fmla="*/ 0 h 2584451"/>
              <a:gd name="csX3" fmla="*/ 1664316 w 11371382"/>
              <a:gd name="csY3" fmla="*/ 0 h 2584451"/>
              <a:gd name="csX4" fmla="*/ 2120072 w 11371382"/>
              <a:gd name="csY4" fmla="*/ 0 h 2584451"/>
              <a:gd name="csX5" fmla="*/ 2468591 w 11371382"/>
              <a:gd name="csY5" fmla="*/ 0 h 2584451"/>
              <a:gd name="csX6" fmla="*/ 3353294 w 11371382"/>
              <a:gd name="csY6" fmla="*/ 0 h 2584451"/>
              <a:gd name="csX7" fmla="*/ 4023523 w 11371382"/>
              <a:gd name="csY7" fmla="*/ 0 h 2584451"/>
              <a:gd name="csX8" fmla="*/ 4586515 w 11371382"/>
              <a:gd name="csY8" fmla="*/ 0 h 2584451"/>
              <a:gd name="csX9" fmla="*/ 5363981 w 11371382"/>
              <a:gd name="csY9" fmla="*/ 0 h 2584451"/>
              <a:gd name="csX10" fmla="*/ 6034210 w 11371382"/>
              <a:gd name="csY10" fmla="*/ 0 h 2584451"/>
              <a:gd name="csX11" fmla="*/ 6597203 w 11371382"/>
              <a:gd name="csY11" fmla="*/ 0 h 2584451"/>
              <a:gd name="csX12" fmla="*/ 6945722 w 11371382"/>
              <a:gd name="csY12" fmla="*/ 0 h 2584451"/>
              <a:gd name="csX13" fmla="*/ 7508714 w 11371382"/>
              <a:gd name="csY13" fmla="*/ 0 h 2584451"/>
              <a:gd name="csX14" fmla="*/ 8071707 w 11371382"/>
              <a:gd name="csY14" fmla="*/ 0 h 2584451"/>
              <a:gd name="csX15" fmla="*/ 8420226 w 11371382"/>
              <a:gd name="csY15" fmla="*/ 0 h 2584451"/>
              <a:gd name="csX16" fmla="*/ 8875982 w 11371382"/>
              <a:gd name="csY16" fmla="*/ 0 h 2584451"/>
              <a:gd name="csX17" fmla="*/ 9224501 w 11371382"/>
              <a:gd name="csY17" fmla="*/ 0 h 2584451"/>
              <a:gd name="csX18" fmla="*/ 10109203 w 11371382"/>
              <a:gd name="csY18" fmla="*/ 0 h 2584451"/>
              <a:gd name="csX19" fmla="*/ 11047524 w 11371382"/>
              <a:gd name="csY19" fmla="*/ 0 h 2584451"/>
              <a:gd name="csX20" fmla="*/ 11371382 w 11371382"/>
              <a:gd name="csY20" fmla="*/ 323858 h 2584451"/>
              <a:gd name="csX21" fmla="*/ 11371382 w 11371382"/>
              <a:gd name="csY21" fmla="*/ 988804 h 2584451"/>
              <a:gd name="csX22" fmla="*/ 11371382 w 11371382"/>
              <a:gd name="csY22" fmla="*/ 1653749 h 2584451"/>
              <a:gd name="csX23" fmla="*/ 11371382 w 11371382"/>
              <a:gd name="csY23" fmla="*/ 2260593 h 2584451"/>
              <a:gd name="csX24" fmla="*/ 11047524 w 11371382"/>
              <a:gd name="csY24" fmla="*/ 2584451 h 2584451"/>
              <a:gd name="csX25" fmla="*/ 10270058 w 11371382"/>
              <a:gd name="csY25" fmla="*/ 2584451 h 2584451"/>
              <a:gd name="csX26" fmla="*/ 9921539 w 11371382"/>
              <a:gd name="csY26" fmla="*/ 2584451 h 2584451"/>
              <a:gd name="csX27" fmla="*/ 9036837 w 11371382"/>
              <a:gd name="csY27" fmla="*/ 2584451 h 2584451"/>
              <a:gd name="csX28" fmla="*/ 8473844 w 11371382"/>
              <a:gd name="csY28" fmla="*/ 2584451 h 2584451"/>
              <a:gd name="csX29" fmla="*/ 7910852 w 11371382"/>
              <a:gd name="csY29" fmla="*/ 2584451 h 2584451"/>
              <a:gd name="csX30" fmla="*/ 7240623 w 11371382"/>
              <a:gd name="csY30" fmla="*/ 2584451 h 2584451"/>
              <a:gd name="csX31" fmla="*/ 6355920 w 11371382"/>
              <a:gd name="csY31" fmla="*/ 2584451 h 2584451"/>
              <a:gd name="csX32" fmla="*/ 5792928 w 11371382"/>
              <a:gd name="csY32" fmla="*/ 2584451 h 2584451"/>
              <a:gd name="csX33" fmla="*/ 5122699 w 11371382"/>
              <a:gd name="csY33" fmla="*/ 2584451 h 2584451"/>
              <a:gd name="csX34" fmla="*/ 4559706 w 11371382"/>
              <a:gd name="csY34" fmla="*/ 2584451 h 2584451"/>
              <a:gd name="csX35" fmla="*/ 3889477 w 11371382"/>
              <a:gd name="csY35" fmla="*/ 2584451 h 2584451"/>
              <a:gd name="csX36" fmla="*/ 3112011 w 11371382"/>
              <a:gd name="csY36" fmla="*/ 2584451 h 2584451"/>
              <a:gd name="csX37" fmla="*/ 2549019 w 11371382"/>
              <a:gd name="csY37" fmla="*/ 2584451 h 2584451"/>
              <a:gd name="csX38" fmla="*/ 1664316 w 11371382"/>
              <a:gd name="csY38" fmla="*/ 2584451 h 2584451"/>
              <a:gd name="csX39" fmla="*/ 994087 w 11371382"/>
              <a:gd name="csY39" fmla="*/ 2584451 h 2584451"/>
              <a:gd name="csX40" fmla="*/ 323858 w 11371382"/>
              <a:gd name="csY40" fmla="*/ 2584451 h 2584451"/>
              <a:gd name="csX41" fmla="*/ 0 w 11371382"/>
              <a:gd name="csY41" fmla="*/ 2260593 h 2584451"/>
              <a:gd name="csX42" fmla="*/ 0 w 11371382"/>
              <a:gd name="csY42" fmla="*/ 1576280 h 2584451"/>
              <a:gd name="csX43" fmla="*/ 0 w 11371382"/>
              <a:gd name="csY43" fmla="*/ 950069 h 2584451"/>
              <a:gd name="csX44" fmla="*/ 0 w 11371382"/>
              <a:gd name="csY44" fmla="*/ 323858 h 25844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11371382" h="2584451" fill="none" extrusionOk="0">
                <a:moveTo>
                  <a:pt x="0" y="323858"/>
                </a:moveTo>
                <a:cubicBezTo>
                  <a:pt x="-6817" y="146091"/>
                  <a:pt x="158722" y="-879"/>
                  <a:pt x="323858" y="0"/>
                </a:cubicBezTo>
                <a:cubicBezTo>
                  <a:pt x="639249" y="11963"/>
                  <a:pt x="930700" y="-4314"/>
                  <a:pt x="1101324" y="0"/>
                </a:cubicBezTo>
                <a:cubicBezTo>
                  <a:pt x="1271948" y="4314"/>
                  <a:pt x="1393428" y="14748"/>
                  <a:pt x="1664316" y="0"/>
                </a:cubicBezTo>
                <a:cubicBezTo>
                  <a:pt x="1935204" y="-14748"/>
                  <a:pt x="1916810" y="-16649"/>
                  <a:pt x="2120072" y="0"/>
                </a:cubicBezTo>
                <a:cubicBezTo>
                  <a:pt x="2323334" y="16649"/>
                  <a:pt x="2298669" y="17302"/>
                  <a:pt x="2468591" y="0"/>
                </a:cubicBezTo>
                <a:cubicBezTo>
                  <a:pt x="2638513" y="-17302"/>
                  <a:pt x="2962415" y="-16829"/>
                  <a:pt x="3353294" y="0"/>
                </a:cubicBezTo>
                <a:cubicBezTo>
                  <a:pt x="3744173" y="16829"/>
                  <a:pt x="3719608" y="14054"/>
                  <a:pt x="4023523" y="0"/>
                </a:cubicBezTo>
                <a:cubicBezTo>
                  <a:pt x="4327438" y="-14054"/>
                  <a:pt x="4342349" y="-23204"/>
                  <a:pt x="4586515" y="0"/>
                </a:cubicBezTo>
                <a:cubicBezTo>
                  <a:pt x="4830681" y="23204"/>
                  <a:pt x="5205135" y="8534"/>
                  <a:pt x="5363981" y="0"/>
                </a:cubicBezTo>
                <a:cubicBezTo>
                  <a:pt x="5522827" y="-8534"/>
                  <a:pt x="5894947" y="2506"/>
                  <a:pt x="6034210" y="0"/>
                </a:cubicBezTo>
                <a:cubicBezTo>
                  <a:pt x="6173473" y="-2506"/>
                  <a:pt x="6404610" y="20303"/>
                  <a:pt x="6597203" y="0"/>
                </a:cubicBezTo>
                <a:cubicBezTo>
                  <a:pt x="6789796" y="-20303"/>
                  <a:pt x="6857280" y="11670"/>
                  <a:pt x="6945722" y="0"/>
                </a:cubicBezTo>
                <a:cubicBezTo>
                  <a:pt x="7034164" y="-11670"/>
                  <a:pt x="7335159" y="1353"/>
                  <a:pt x="7508714" y="0"/>
                </a:cubicBezTo>
                <a:cubicBezTo>
                  <a:pt x="7682269" y="-1353"/>
                  <a:pt x="7926205" y="-5787"/>
                  <a:pt x="8071707" y="0"/>
                </a:cubicBezTo>
                <a:cubicBezTo>
                  <a:pt x="8217209" y="5787"/>
                  <a:pt x="8303075" y="16711"/>
                  <a:pt x="8420226" y="0"/>
                </a:cubicBezTo>
                <a:cubicBezTo>
                  <a:pt x="8537377" y="-16711"/>
                  <a:pt x="8780734" y="6415"/>
                  <a:pt x="8875982" y="0"/>
                </a:cubicBezTo>
                <a:cubicBezTo>
                  <a:pt x="8971230" y="-6415"/>
                  <a:pt x="9066681" y="-6470"/>
                  <a:pt x="9224501" y="0"/>
                </a:cubicBezTo>
                <a:cubicBezTo>
                  <a:pt x="9382321" y="6470"/>
                  <a:pt x="9924879" y="24967"/>
                  <a:pt x="10109203" y="0"/>
                </a:cubicBezTo>
                <a:cubicBezTo>
                  <a:pt x="10293527" y="-24967"/>
                  <a:pt x="10859450" y="36398"/>
                  <a:pt x="11047524" y="0"/>
                </a:cubicBezTo>
                <a:cubicBezTo>
                  <a:pt x="11224490" y="10655"/>
                  <a:pt x="11377075" y="147561"/>
                  <a:pt x="11371382" y="323858"/>
                </a:cubicBezTo>
                <a:cubicBezTo>
                  <a:pt x="11385983" y="529069"/>
                  <a:pt x="11396710" y="809290"/>
                  <a:pt x="11371382" y="988804"/>
                </a:cubicBezTo>
                <a:cubicBezTo>
                  <a:pt x="11346054" y="1168318"/>
                  <a:pt x="11379031" y="1337904"/>
                  <a:pt x="11371382" y="1653749"/>
                </a:cubicBezTo>
                <a:cubicBezTo>
                  <a:pt x="11363733" y="1969594"/>
                  <a:pt x="11397453" y="2098412"/>
                  <a:pt x="11371382" y="2260593"/>
                </a:cubicBezTo>
                <a:cubicBezTo>
                  <a:pt x="11392708" y="2429492"/>
                  <a:pt x="11226465" y="2626089"/>
                  <a:pt x="11047524" y="2584451"/>
                </a:cubicBezTo>
                <a:cubicBezTo>
                  <a:pt x="10672242" y="2546458"/>
                  <a:pt x="10650618" y="2623310"/>
                  <a:pt x="10270058" y="2584451"/>
                </a:cubicBezTo>
                <a:cubicBezTo>
                  <a:pt x="9889498" y="2545592"/>
                  <a:pt x="10033713" y="2569326"/>
                  <a:pt x="9921539" y="2584451"/>
                </a:cubicBezTo>
                <a:cubicBezTo>
                  <a:pt x="9809365" y="2599576"/>
                  <a:pt x="9338924" y="2621740"/>
                  <a:pt x="9036837" y="2584451"/>
                </a:cubicBezTo>
                <a:cubicBezTo>
                  <a:pt x="8734750" y="2547162"/>
                  <a:pt x="8707269" y="2599093"/>
                  <a:pt x="8473844" y="2584451"/>
                </a:cubicBezTo>
                <a:cubicBezTo>
                  <a:pt x="8240419" y="2569809"/>
                  <a:pt x="8183509" y="2575329"/>
                  <a:pt x="7910852" y="2584451"/>
                </a:cubicBezTo>
                <a:cubicBezTo>
                  <a:pt x="7638195" y="2593573"/>
                  <a:pt x="7463481" y="2566534"/>
                  <a:pt x="7240623" y="2584451"/>
                </a:cubicBezTo>
                <a:cubicBezTo>
                  <a:pt x="7017765" y="2602368"/>
                  <a:pt x="6676838" y="2621145"/>
                  <a:pt x="6355920" y="2584451"/>
                </a:cubicBezTo>
                <a:cubicBezTo>
                  <a:pt x="6035002" y="2547757"/>
                  <a:pt x="6053347" y="2572515"/>
                  <a:pt x="5792928" y="2584451"/>
                </a:cubicBezTo>
                <a:cubicBezTo>
                  <a:pt x="5532509" y="2596387"/>
                  <a:pt x="5307843" y="2587063"/>
                  <a:pt x="5122699" y="2584451"/>
                </a:cubicBezTo>
                <a:cubicBezTo>
                  <a:pt x="4937555" y="2581839"/>
                  <a:pt x="4709110" y="2565970"/>
                  <a:pt x="4559706" y="2584451"/>
                </a:cubicBezTo>
                <a:cubicBezTo>
                  <a:pt x="4410302" y="2602932"/>
                  <a:pt x="4026006" y="2596955"/>
                  <a:pt x="3889477" y="2584451"/>
                </a:cubicBezTo>
                <a:cubicBezTo>
                  <a:pt x="3752948" y="2571947"/>
                  <a:pt x="3280024" y="2574924"/>
                  <a:pt x="3112011" y="2584451"/>
                </a:cubicBezTo>
                <a:cubicBezTo>
                  <a:pt x="2943998" y="2593978"/>
                  <a:pt x="2806765" y="2571036"/>
                  <a:pt x="2549019" y="2584451"/>
                </a:cubicBezTo>
                <a:cubicBezTo>
                  <a:pt x="2291273" y="2597866"/>
                  <a:pt x="2020709" y="2573092"/>
                  <a:pt x="1664316" y="2584451"/>
                </a:cubicBezTo>
                <a:cubicBezTo>
                  <a:pt x="1307923" y="2595810"/>
                  <a:pt x="1257972" y="2606479"/>
                  <a:pt x="994087" y="2584451"/>
                </a:cubicBezTo>
                <a:cubicBezTo>
                  <a:pt x="730202" y="2562423"/>
                  <a:pt x="531913" y="2596851"/>
                  <a:pt x="323858" y="2584451"/>
                </a:cubicBezTo>
                <a:cubicBezTo>
                  <a:pt x="130329" y="2594332"/>
                  <a:pt x="6678" y="2462296"/>
                  <a:pt x="0" y="2260593"/>
                </a:cubicBezTo>
                <a:cubicBezTo>
                  <a:pt x="-20095" y="1920474"/>
                  <a:pt x="-32829" y="1867021"/>
                  <a:pt x="0" y="1576280"/>
                </a:cubicBezTo>
                <a:cubicBezTo>
                  <a:pt x="32829" y="1285539"/>
                  <a:pt x="-15593" y="1092194"/>
                  <a:pt x="0" y="950069"/>
                </a:cubicBezTo>
                <a:cubicBezTo>
                  <a:pt x="15593" y="807944"/>
                  <a:pt x="21441" y="458206"/>
                  <a:pt x="0" y="323858"/>
                </a:cubicBezTo>
                <a:close/>
              </a:path>
              <a:path w="11371382" h="2584451" stroke="0" extrusionOk="0">
                <a:moveTo>
                  <a:pt x="0" y="323858"/>
                </a:moveTo>
                <a:cubicBezTo>
                  <a:pt x="968" y="174605"/>
                  <a:pt x="155561" y="18878"/>
                  <a:pt x="323858" y="0"/>
                </a:cubicBezTo>
                <a:cubicBezTo>
                  <a:pt x="616438" y="28423"/>
                  <a:pt x="943709" y="-22365"/>
                  <a:pt x="1101324" y="0"/>
                </a:cubicBezTo>
                <a:cubicBezTo>
                  <a:pt x="1258939" y="22365"/>
                  <a:pt x="1331073" y="12365"/>
                  <a:pt x="1557080" y="0"/>
                </a:cubicBezTo>
                <a:cubicBezTo>
                  <a:pt x="1783087" y="-12365"/>
                  <a:pt x="1915547" y="9436"/>
                  <a:pt x="2012835" y="0"/>
                </a:cubicBezTo>
                <a:cubicBezTo>
                  <a:pt x="2110123" y="-9436"/>
                  <a:pt x="2602801" y="-19210"/>
                  <a:pt x="2790301" y="0"/>
                </a:cubicBezTo>
                <a:cubicBezTo>
                  <a:pt x="2977801" y="19210"/>
                  <a:pt x="3075165" y="15762"/>
                  <a:pt x="3353294" y="0"/>
                </a:cubicBezTo>
                <a:cubicBezTo>
                  <a:pt x="3631423" y="-15762"/>
                  <a:pt x="3861308" y="-7705"/>
                  <a:pt x="4237996" y="0"/>
                </a:cubicBezTo>
                <a:cubicBezTo>
                  <a:pt x="4614684" y="7705"/>
                  <a:pt x="4935122" y="8569"/>
                  <a:pt x="5122699" y="0"/>
                </a:cubicBezTo>
                <a:cubicBezTo>
                  <a:pt x="5310276" y="-8569"/>
                  <a:pt x="5687661" y="10"/>
                  <a:pt x="5900164" y="0"/>
                </a:cubicBezTo>
                <a:cubicBezTo>
                  <a:pt x="6112668" y="-10"/>
                  <a:pt x="6211329" y="-19819"/>
                  <a:pt x="6355920" y="0"/>
                </a:cubicBezTo>
                <a:cubicBezTo>
                  <a:pt x="6500511" y="19819"/>
                  <a:pt x="6574270" y="-5102"/>
                  <a:pt x="6704439" y="0"/>
                </a:cubicBezTo>
                <a:cubicBezTo>
                  <a:pt x="6834608" y="5102"/>
                  <a:pt x="7342625" y="-36141"/>
                  <a:pt x="7589142" y="0"/>
                </a:cubicBezTo>
                <a:cubicBezTo>
                  <a:pt x="7835659" y="36141"/>
                  <a:pt x="8024848" y="31247"/>
                  <a:pt x="8259371" y="0"/>
                </a:cubicBezTo>
                <a:cubicBezTo>
                  <a:pt x="8493894" y="-31247"/>
                  <a:pt x="8665849" y="-20411"/>
                  <a:pt x="8929600" y="0"/>
                </a:cubicBezTo>
                <a:cubicBezTo>
                  <a:pt x="9193351" y="20411"/>
                  <a:pt x="9265734" y="-1188"/>
                  <a:pt x="9385356" y="0"/>
                </a:cubicBezTo>
                <a:cubicBezTo>
                  <a:pt x="9504978" y="1188"/>
                  <a:pt x="9789252" y="16341"/>
                  <a:pt x="10162822" y="0"/>
                </a:cubicBezTo>
                <a:cubicBezTo>
                  <a:pt x="10536392" y="-16341"/>
                  <a:pt x="10802076" y="6154"/>
                  <a:pt x="11047524" y="0"/>
                </a:cubicBezTo>
                <a:cubicBezTo>
                  <a:pt x="11243849" y="-36218"/>
                  <a:pt x="11381889" y="158768"/>
                  <a:pt x="11371382" y="323858"/>
                </a:cubicBezTo>
                <a:cubicBezTo>
                  <a:pt x="11368098" y="490165"/>
                  <a:pt x="11371459" y="626555"/>
                  <a:pt x="11371382" y="911334"/>
                </a:cubicBezTo>
                <a:cubicBezTo>
                  <a:pt x="11371305" y="1196113"/>
                  <a:pt x="11354854" y="1338640"/>
                  <a:pt x="11371382" y="1576280"/>
                </a:cubicBezTo>
                <a:cubicBezTo>
                  <a:pt x="11387910" y="1813920"/>
                  <a:pt x="11372319" y="2043578"/>
                  <a:pt x="11371382" y="2260593"/>
                </a:cubicBezTo>
                <a:cubicBezTo>
                  <a:pt x="11350694" y="2400441"/>
                  <a:pt x="11230759" y="2596632"/>
                  <a:pt x="11047524" y="2584451"/>
                </a:cubicBezTo>
                <a:cubicBezTo>
                  <a:pt x="10723123" y="2592862"/>
                  <a:pt x="10613703" y="2573196"/>
                  <a:pt x="10377295" y="2584451"/>
                </a:cubicBezTo>
                <a:cubicBezTo>
                  <a:pt x="10140887" y="2595706"/>
                  <a:pt x="9970006" y="2581121"/>
                  <a:pt x="9814302" y="2584451"/>
                </a:cubicBezTo>
                <a:cubicBezTo>
                  <a:pt x="9658598" y="2587781"/>
                  <a:pt x="9296638" y="2573970"/>
                  <a:pt x="8929600" y="2584451"/>
                </a:cubicBezTo>
                <a:cubicBezTo>
                  <a:pt x="8562562" y="2594932"/>
                  <a:pt x="8476774" y="2554717"/>
                  <a:pt x="8044898" y="2584451"/>
                </a:cubicBezTo>
                <a:cubicBezTo>
                  <a:pt x="7613022" y="2614185"/>
                  <a:pt x="7693335" y="2568672"/>
                  <a:pt x="7481905" y="2584451"/>
                </a:cubicBezTo>
                <a:cubicBezTo>
                  <a:pt x="7270475" y="2600230"/>
                  <a:pt x="7235484" y="2579379"/>
                  <a:pt x="7133386" y="2584451"/>
                </a:cubicBezTo>
                <a:cubicBezTo>
                  <a:pt x="7031288" y="2589523"/>
                  <a:pt x="6819488" y="2593178"/>
                  <a:pt x="6677630" y="2584451"/>
                </a:cubicBezTo>
                <a:cubicBezTo>
                  <a:pt x="6535772" y="2575724"/>
                  <a:pt x="6409233" y="2563501"/>
                  <a:pt x="6221874" y="2584451"/>
                </a:cubicBezTo>
                <a:cubicBezTo>
                  <a:pt x="6034515" y="2605401"/>
                  <a:pt x="5734701" y="2591463"/>
                  <a:pt x="5444409" y="2584451"/>
                </a:cubicBezTo>
                <a:cubicBezTo>
                  <a:pt x="5154117" y="2577439"/>
                  <a:pt x="5254067" y="2583714"/>
                  <a:pt x="5095889" y="2584451"/>
                </a:cubicBezTo>
                <a:cubicBezTo>
                  <a:pt x="4937711" y="2585188"/>
                  <a:pt x="4756736" y="2598522"/>
                  <a:pt x="4640134" y="2584451"/>
                </a:cubicBezTo>
                <a:cubicBezTo>
                  <a:pt x="4523532" y="2570380"/>
                  <a:pt x="4123566" y="2623143"/>
                  <a:pt x="3755431" y="2584451"/>
                </a:cubicBezTo>
                <a:cubicBezTo>
                  <a:pt x="3387296" y="2545759"/>
                  <a:pt x="3505393" y="2600628"/>
                  <a:pt x="3406912" y="2584451"/>
                </a:cubicBezTo>
                <a:cubicBezTo>
                  <a:pt x="3308431" y="2568274"/>
                  <a:pt x="3199173" y="2569226"/>
                  <a:pt x="3058393" y="2584451"/>
                </a:cubicBezTo>
                <a:cubicBezTo>
                  <a:pt x="2917613" y="2599676"/>
                  <a:pt x="2791744" y="2595095"/>
                  <a:pt x="2709874" y="2584451"/>
                </a:cubicBezTo>
                <a:cubicBezTo>
                  <a:pt x="2628004" y="2573807"/>
                  <a:pt x="2343962" y="2568801"/>
                  <a:pt x="2039645" y="2584451"/>
                </a:cubicBezTo>
                <a:cubicBezTo>
                  <a:pt x="1735328" y="2600101"/>
                  <a:pt x="1540926" y="2552850"/>
                  <a:pt x="1369415" y="2584451"/>
                </a:cubicBezTo>
                <a:cubicBezTo>
                  <a:pt x="1197904" y="2616053"/>
                  <a:pt x="745522" y="2534690"/>
                  <a:pt x="323858" y="2584451"/>
                </a:cubicBezTo>
                <a:cubicBezTo>
                  <a:pt x="151168" y="2571173"/>
                  <a:pt x="752" y="2434066"/>
                  <a:pt x="0" y="2260593"/>
                </a:cubicBezTo>
                <a:cubicBezTo>
                  <a:pt x="22064" y="2065516"/>
                  <a:pt x="4867" y="1957085"/>
                  <a:pt x="0" y="1653749"/>
                </a:cubicBezTo>
                <a:cubicBezTo>
                  <a:pt x="-4867" y="1350413"/>
                  <a:pt x="-26378" y="1303029"/>
                  <a:pt x="0" y="988804"/>
                </a:cubicBezTo>
                <a:cubicBezTo>
                  <a:pt x="26378" y="674580"/>
                  <a:pt x="-11024" y="581432"/>
                  <a:pt x="0" y="32385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“Không! Ta sẽ mặc giáp phục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thật đẹp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 dân chúng thêm phấn khích,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 giặc trông thấy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thì kinh hồn.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//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73AA6-5B1A-46D1-F703-703090363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52" y="942975"/>
            <a:ext cx="8957454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20574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BDB9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F8BF0D29-176B-2BE8-0B8A-FDBE5B76E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63" y="2149002"/>
            <a:ext cx="6595085" cy="4450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56472-5554-91C3-F8D7-43DAA9584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064" y="648021"/>
            <a:ext cx="935817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56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8396980" y="0"/>
            <a:ext cx="3795021" cy="6858000"/>
            <a:chOff x="0" y="0"/>
            <a:chExt cx="1499267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9267" cy="2709333"/>
            </a:xfrm>
            <a:custGeom>
              <a:avLst/>
              <a:gdLst/>
              <a:ahLst/>
              <a:cxnLst/>
              <a:rect l="l" t="t" r="r" b="b"/>
              <a:pathLst>
                <a:path w="1499267" h="2709333">
                  <a:moveTo>
                    <a:pt x="0" y="0"/>
                  </a:moveTo>
                  <a:lnTo>
                    <a:pt x="1499267" y="0"/>
                  </a:lnTo>
                  <a:lnTo>
                    <a:pt x="14992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" y="0"/>
            <a:ext cx="11506200" cy="6858000"/>
            <a:chOff x="0" y="0"/>
            <a:chExt cx="2042243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243" cy="2709333"/>
            </a:xfrm>
            <a:custGeom>
              <a:avLst/>
              <a:gdLst/>
              <a:ahLst/>
              <a:cxnLst/>
              <a:rect l="l" t="t" r="r" b="b"/>
              <a:pathLst>
                <a:path w="2042243" h="2709333">
                  <a:moveTo>
                    <a:pt x="0" y="0"/>
                  </a:moveTo>
                  <a:lnTo>
                    <a:pt x="2042243" y="0"/>
                  </a:lnTo>
                  <a:lnTo>
                    <a:pt x="2042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BDB90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CF6524-9CA4-B6EC-75FB-D9F94E6C823E}"/>
              </a:ext>
            </a:extLst>
          </p:cNvPr>
          <p:cNvGrpSpPr/>
          <p:nvPr/>
        </p:nvGrpSpPr>
        <p:grpSpPr>
          <a:xfrm>
            <a:off x="1645684" y="128337"/>
            <a:ext cx="8534636" cy="1034679"/>
            <a:chOff x="2941084" y="273579"/>
            <a:chExt cx="6309828" cy="10346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76E680-B171-BF28-68FD-EBEF838EEFCA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2EAF9F-B079-ADB8-6C8E-029BFF39C379}"/>
                </a:ext>
              </a:extLst>
            </p:cNvPr>
            <p:cNvSpPr txBox="1"/>
            <p:nvPr/>
          </p:nvSpPr>
          <p:spPr>
            <a:xfrm>
              <a:off x="2941084" y="273579"/>
              <a:ext cx="6309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endPara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91BBED-B00C-3649-A008-51C3DB08F3E5}"/>
              </a:ext>
            </a:extLst>
          </p:cNvPr>
          <p:cNvGrpSpPr/>
          <p:nvPr/>
        </p:nvGrpSpPr>
        <p:grpSpPr>
          <a:xfrm>
            <a:off x="466864" y="812141"/>
            <a:ext cx="8816835" cy="1169059"/>
            <a:chOff x="55488" y="1751609"/>
            <a:chExt cx="8816835" cy="116905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D54BB0F-006B-2FBE-0F41-DAABC91A2D51}"/>
                </a:ext>
              </a:extLst>
            </p:cNvPr>
            <p:cNvSpPr/>
            <p:nvPr/>
          </p:nvSpPr>
          <p:spPr>
            <a:xfrm>
              <a:off x="268098" y="2230780"/>
              <a:ext cx="8604225" cy="689888"/>
            </a:xfrm>
            <a:custGeom>
              <a:avLst/>
              <a:gdLst>
                <a:gd name="csX0" fmla="*/ 0 w 8604225"/>
                <a:gd name="csY0" fmla="*/ 168478 h 689888"/>
                <a:gd name="csX1" fmla="*/ 168478 w 8604225"/>
                <a:gd name="csY1" fmla="*/ 0 h 689888"/>
                <a:gd name="csX2" fmla="*/ 8435747 w 8604225"/>
                <a:gd name="csY2" fmla="*/ 0 h 689888"/>
                <a:gd name="csX3" fmla="*/ 8604225 w 8604225"/>
                <a:gd name="csY3" fmla="*/ 168478 h 689888"/>
                <a:gd name="csX4" fmla="*/ 8604225 w 8604225"/>
                <a:gd name="csY4" fmla="*/ 521410 h 689888"/>
                <a:gd name="csX5" fmla="*/ 8435747 w 8604225"/>
                <a:gd name="csY5" fmla="*/ 689888 h 689888"/>
                <a:gd name="csX6" fmla="*/ 168478 w 8604225"/>
                <a:gd name="csY6" fmla="*/ 689888 h 689888"/>
                <a:gd name="csX7" fmla="*/ 0 w 8604225"/>
                <a:gd name="csY7" fmla="*/ 521410 h 689888"/>
                <a:gd name="csX8" fmla="*/ 0 w 8604225"/>
                <a:gd name="csY8" fmla="*/ 168478 h 68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604225" h="689888" fill="none" extrusionOk="0">
                  <a:moveTo>
                    <a:pt x="0" y="168478"/>
                  </a:moveTo>
                  <a:cubicBezTo>
                    <a:pt x="-1152" y="79466"/>
                    <a:pt x="69333" y="-4097"/>
                    <a:pt x="168478" y="0"/>
                  </a:cubicBezTo>
                  <a:cubicBezTo>
                    <a:pt x="3742036" y="-35273"/>
                    <a:pt x="6122572" y="-144294"/>
                    <a:pt x="8435747" y="0"/>
                  </a:cubicBezTo>
                  <a:cubicBezTo>
                    <a:pt x="8534740" y="1809"/>
                    <a:pt x="8594989" y="67643"/>
                    <a:pt x="8604225" y="168478"/>
                  </a:cubicBezTo>
                  <a:cubicBezTo>
                    <a:pt x="8574395" y="281014"/>
                    <a:pt x="8601338" y="360606"/>
                    <a:pt x="8604225" y="521410"/>
                  </a:cubicBezTo>
                  <a:cubicBezTo>
                    <a:pt x="8610728" y="609541"/>
                    <a:pt x="8537872" y="680048"/>
                    <a:pt x="8435747" y="689888"/>
                  </a:cubicBezTo>
                  <a:cubicBezTo>
                    <a:pt x="4610673" y="767413"/>
                    <a:pt x="3004958" y="646185"/>
                    <a:pt x="168478" y="689888"/>
                  </a:cubicBezTo>
                  <a:cubicBezTo>
                    <a:pt x="61322" y="685979"/>
                    <a:pt x="-8203" y="614346"/>
                    <a:pt x="0" y="521410"/>
                  </a:cubicBezTo>
                  <a:cubicBezTo>
                    <a:pt x="-3389" y="386882"/>
                    <a:pt x="-11842" y="214672"/>
                    <a:pt x="0" y="168478"/>
                  </a:cubicBezTo>
                  <a:close/>
                </a:path>
                <a:path w="8604225" h="689888" stroke="0" extrusionOk="0">
                  <a:moveTo>
                    <a:pt x="0" y="168478"/>
                  </a:moveTo>
                  <a:cubicBezTo>
                    <a:pt x="-4372" y="60322"/>
                    <a:pt x="66161" y="7508"/>
                    <a:pt x="168478" y="0"/>
                  </a:cubicBezTo>
                  <a:cubicBezTo>
                    <a:pt x="3110925" y="-95379"/>
                    <a:pt x="7128190" y="58096"/>
                    <a:pt x="8435747" y="0"/>
                  </a:cubicBezTo>
                  <a:cubicBezTo>
                    <a:pt x="8516327" y="-8777"/>
                    <a:pt x="8596865" y="70140"/>
                    <a:pt x="8604225" y="168478"/>
                  </a:cubicBezTo>
                  <a:cubicBezTo>
                    <a:pt x="8592131" y="240522"/>
                    <a:pt x="8579425" y="356984"/>
                    <a:pt x="8604225" y="521410"/>
                  </a:cubicBezTo>
                  <a:cubicBezTo>
                    <a:pt x="8614484" y="602264"/>
                    <a:pt x="8524971" y="686078"/>
                    <a:pt x="8435747" y="689888"/>
                  </a:cubicBezTo>
                  <a:cubicBezTo>
                    <a:pt x="5370979" y="629982"/>
                    <a:pt x="3019076" y="772402"/>
                    <a:pt x="168478" y="689888"/>
                  </a:cubicBezTo>
                  <a:cubicBezTo>
                    <a:pt x="61205" y="693405"/>
                    <a:pt x="-5959" y="620506"/>
                    <a:pt x="0" y="521410"/>
                  </a:cubicBezTo>
                  <a:cubicBezTo>
                    <a:pt x="25867" y="412618"/>
                    <a:pt x="21633" y="271954"/>
                    <a:pt x="0" y="16847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1.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chi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tiết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tội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ác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giặc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ngoại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xâm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  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64B08D-1B0D-6487-C86D-2DA884F9F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88" y="1751609"/>
              <a:ext cx="1001601" cy="1001601"/>
            </a:xfrm>
            <a:prstGeom prst="rect">
              <a:avLst/>
            </a:prstGeom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504A44F3-A517-5552-3889-369CA792A7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0344" y="2428874"/>
            <a:ext cx="3023737" cy="389300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0BB5A55-EBA6-744D-67C6-0573DCAA0F96}"/>
              </a:ext>
            </a:extLst>
          </p:cNvPr>
          <p:cNvGrpSpPr/>
          <p:nvPr/>
        </p:nvGrpSpPr>
        <p:grpSpPr>
          <a:xfrm>
            <a:off x="409714" y="1993241"/>
            <a:ext cx="8343761" cy="1169059"/>
            <a:chOff x="55488" y="1751609"/>
            <a:chExt cx="8343761" cy="116905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D44845-104A-C258-08BC-5F71E47F56D6}"/>
                </a:ext>
              </a:extLst>
            </p:cNvPr>
            <p:cNvSpPr/>
            <p:nvPr/>
          </p:nvSpPr>
          <p:spPr>
            <a:xfrm>
              <a:off x="268099" y="2230780"/>
              <a:ext cx="8131150" cy="689888"/>
            </a:xfrm>
            <a:custGeom>
              <a:avLst/>
              <a:gdLst>
                <a:gd name="csX0" fmla="*/ 0 w 8131150"/>
                <a:gd name="csY0" fmla="*/ 168478 h 689888"/>
                <a:gd name="csX1" fmla="*/ 168478 w 8131150"/>
                <a:gd name="csY1" fmla="*/ 0 h 689888"/>
                <a:gd name="csX2" fmla="*/ 7962672 w 8131150"/>
                <a:gd name="csY2" fmla="*/ 0 h 689888"/>
                <a:gd name="csX3" fmla="*/ 8131150 w 8131150"/>
                <a:gd name="csY3" fmla="*/ 168478 h 689888"/>
                <a:gd name="csX4" fmla="*/ 8131150 w 8131150"/>
                <a:gd name="csY4" fmla="*/ 521410 h 689888"/>
                <a:gd name="csX5" fmla="*/ 7962672 w 8131150"/>
                <a:gd name="csY5" fmla="*/ 689888 h 689888"/>
                <a:gd name="csX6" fmla="*/ 168478 w 8131150"/>
                <a:gd name="csY6" fmla="*/ 689888 h 689888"/>
                <a:gd name="csX7" fmla="*/ 0 w 8131150"/>
                <a:gd name="csY7" fmla="*/ 521410 h 689888"/>
                <a:gd name="csX8" fmla="*/ 0 w 8131150"/>
                <a:gd name="csY8" fmla="*/ 168478 h 68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131150" h="689888" fill="none" extrusionOk="0">
                  <a:moveTo>
                    <a:pt x="0" y="168478"/>
                  </a:moveTo>
                  <a:cubicBezTo>
                    <a:pt x="-1152" y="79466"/>
                    <a:pt x="69333" y="-4097"/>
                    <a:pt x="168478" y="0"/>
                  </a:cubicBezTo>
                  <a:cubicBezTo>
                    <a:pt x="3812426" y="-35273"/>
                    <a:pt x="4979145" y="-144294"/>
                    <a:pt x="7962672" y="0"/>
                  </a:cubicBezTo>
                  <a:cubicBezTo>
                    <a:pt x="8061665" y="1809"/>
                    <a:pt x="8121914" y="67643"/>
                    <a:pt x="8131150" y="168478"/>
                  </a:cubicBezTo>
                  <a:cubicBezTo>
                    <a:pt x="8101320" y="281014"/>
                    <a:pt x="8128263" y="360606"/>
                    <a:pt x="8131150" y="521410"/>
                  </a:cubicBezTo>
                  <a:cubicBezTo>
                    <a:pt x="8137653" y="609541"/>
                    <a:pt x="8064797" y="680048"/>
                    <a:pt x="7962672" y="689888"/>
                  </a:cubicBezTo>
                  <a:cubicBezTo>
                    <a:pt x="6896425" y="767413"/>
                    <a:pt x="3571419" y="646185"/>
                    <a:pt x="168478" y="689888"/>
                  </a:cubicBezTo>
                  <a:cubicBezTo>
                    <a:pt x="61322" y="685979"/>
                    <a:pt x="-8203" y="614346"/>
                    <a:pt x="0" y="521410"/>
                  </a:cubicBezTo>
                  <a:cubicBezTo>
                    <a:pt x="-3389" y="386882"/>
                    <a:pt x="-11842" y="214672"/>
                    <a:pt x="0" y="168478"/>
                  </a:cubicBezTo>
                  <a:close/>
                </a:path>
                <a:path w="8131150" h="689888" stroke="0" extrusionOk="0">
                  <a:moveTo>
                    <a:pt x="0" y="168478"/>
                  </a:moveTo>
                  <a:cubicBezTo>
                    <a:pt x="-4372" y="60322"/>
                    <a:pt x="66161" y="7508"/>
                    <a:pt x="168478" y="0"/>
                  </a:cubicBezTo>
                  <a:cubicBezTo>
                    <a:pt x="1300576" y="-95379"/>
                    <a:pt x="4542456" y="58096"/>
                    <a:pt x="7962672" y="0"/>
                  </a:cubicBezTo>
                  <a:cubicBezTo>
                    <a:pt x="8043252" y="-8777"/>
                    <a:pt x="8123790" y="70140"/>
                    <a:pt x="8131150" y="168478"/>
                  </a:cubicBezTo>
                  <a:cubicBezTo>
                    <a:pt x="8119056" y="240522"/>
                    <a:pt x="8106350" y="356984"/>
                    <a:pt x="8131150" y="521410"/>
                  </a:cubicBezTo>
                  <a:cubicBezTo>
                    <a:pt x="8141409" y="602264"/>
                    <a:pt x="8051896" y="686078"/>
                    <a:pt x="7962672" y="689888"/>
                  </a:cubicBezTo>
                  <a:cubicBezTo>
                    <a:pt x="4372863" y="629982"/>
                    <a:pt x="1354038" y="772402"/>
                    <a:pt x="168478" y="689888"/>
                  </a:cubicBezTo>
                  <a:cubicBezTo>
                    <a:pt x="61205" y="693405"/>
                    <a:pt x="-5959" y="620506"/>
                    <a:pt x="0" y="521410"/>
                  </a:cubicBezTo>
                  <a:cubicBezTo>
                    <a:pt x="25867" y="412618"/>
                    <a:pt x="21633" y="271954"/>
                    <a:pt x="0" y="16847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giới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thiệu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Hai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Trưng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6CA439-ACF5-B845-C62E-927C5B261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88" y="1751609"/>
              <a:ext cx="1001601" cy="10016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728714-14F8-520C-E93E-1B110F31E1B2}"/>
              </a:ext>
            </a:extLst>
          </p:cNvPr>
          <p:cNvGrpSpPr/>
          <p:nvPr/>
        </p:nvGrpSpPr>
        <p:grpSpPr>
          <a:xfrm>
            <a:off x="295414" y="3117191"/>
            <a:ext cx="8734285" cy="1169059"/>
            <a:chOff x="55488" y="1751609"/>
            <a:chExt cx="8734285" cy="1169059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B5BDB2A-FD82-0208-2726-A64BF72CA081}"/>
                </a:ext>
              </a:extLst>
            </p:cNvPr>
            <p:cNvSpPr/>
            <p:nvPr/>
          </p:nvSpPr>
          <p:spPr>
            <a:xfrm>
              <a:off x="268098" y="2230780"/>
              <a:ext cx="8521675" cy="689888"/>
            </a:xfrm>
            <a:custGeom>
              <a:avLst/>
              <a:gdLst>
                <a:gd name="csX0" fmla="*/ 0 w 8521675"/>
                <a:gd name="csY0" fmla="*/ 168478 h 689888"/>
                <a:gd name="csX1" fmla="*/ 168478 w 8521675"/>
                <a:gd name="csY1" fmla="*/ 0 h 689888"/>
                <a:gd name="csX2" fmla="*/ 8353197 w 8521675"/>
                <a:gd name="csY2" fmla="*/ 0 h 689888"/>
                <a:gd name="csX3" fmla="*/ 8521675 w 8521675"/>
                <a:gd name="csY3" fmla="*/ 168478 h 689888"/>
                <a:gd name="csX4" fmla="*/ 8521675 w 8521675"/>
                <a:gd name="csY4" fmla="*/ 521410 h 689888"/>
                <a:gd name="csX5" fmla="*/ 8353197 w 8521675"/>
                <a:gd name="csY5" fmla="*/ 689888 h 689888"/>
                <a:gd name="csX6" fmla="*/ 168478 w 8521675"/>
                <a:gd name="csY6" fmla="*/ 689888 h 689888"/>
                <a:gd name="csX7" fmla="*/ 0 w 8521675"/>
                <a:gd name="csY7" fmla="*/ 521410 h 689888"/>
                <a:gd name="csX8" fmla="*/ 0 w 8521675"/>
                <a:gd name="csY8" fmla="*/ 168478 h 68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521675" h="689888" fill="none" extrusionOk="0">
                  <a:moveTo>
                    <a:pt x="0" y="168478"/>
                  </a:moveTo>
                  <a:cubicBezTo>
                    <a:pt x="-1152" y="79466"/>
                    <a:pt x="69333" y="-4097"/>
                    <a:pt x="168478" y="0"/>
                  </a:cubicBezTo>
                  <a:cubicBezTo>
                    <a:pt x="3200552" y="-35273"/>
                    <a:pt x="5330314" y="-144294"/>
                    <a:pt x="8353197" y="0"/>
                  </a:cubicBezTo>
                  <a:cubicBezTo>
                    <a:pt x="8452190" y="1809"/>
                    <a:pt x="8512439" y="67643"/>
                    <a:pt x="8521675" y="168478"/>
                  </a:cubicBezTo>
                  <a:cubicBezTo>
                    <a:pt x="8491845" y="281014"/>
                    <a:pt x="8518788" y="360606"/>
                    <a:pt x="8521675" y="521410"/>
                  </a:cubicBezTo>
                  <a:cubicBezTo>
                    <a:pt x="8528178" y="609541"/>
                    <a:pt x="8455322" y="680048"/>
                    <a:pt x="8353197" y="689888"/>
                  </a:cubicBezTo>
                  <a:cubicBezTo>
                    <a:pt x="4475246" y="767413"/>
                    <a:pt x="3220706" y="646185"/>
                    <a:pt x="168478" y="689888"/>
                  </a:cubicBezTo>
                  <a:cubicBezTo>
                    <a:pt x="61322" y="685979"/>
                    <a:pt x="-8203" y="614346"/>
                    <a:pt x="0" y="521410"/>
                  </a:cubicBezTo>
                  <a:cubicBezTo>
                    <a:pt x="-3389" y="386882"/>
                    <a:pt x="-11842" y="214672"/>
                    <a:pt x="0" y="168478"/>
                  </a:cubicBezTo>
                  <a:close/>
                </a:path>
                <a:path w="8521675" h="689888" stroke="0" extrusionOk="0">
                  <a:moveTo>
                    <a:pt x="0" y="168478"/>
                  </a:moveTo>
                  <a:cubicBezTo>
                    <a:pt x="-4372" y="60322"/>
                    <a:pt x="66161" y="7508"/>
                    <a:pt x="168478" y="0"/>
                  </a:cubicBezTo>
                  <a:cubicBezTo>
                    <a:pt x="1658267" y="-95379"/>
                    <a:pt x="6638020" y="58096"/>
                    <a:pt x="8353197" y="0"/>
                  </a:cubicBezTo>
                  <a:cubicBezTo>
                    <a:pt x="8433777" y="-8777"/>
                    <a:pt x="8514315" y="70140"/>
                    <a:pt x="8521675" y="168478"/>
                  </a:cubicBezTo>
                  <a:cubicBezTo>
                    <a:pt x="8509581" y="240522"/>
                    <a:pt x="8496875" y="356984"/>
                    <a:pt x="8521675" y="521410"/>
                  </a:cubicBezTo>
                  <a:cubicBezTo>
                    <a:pt x="8531934" y="602264"/>
                    <a:pt x="8442421" y="686078"/>
                    <a:pt x="8353197" y="689888"/>
                  </a:cubicBezTo>
                  <a:cubicBezTo>
                    <a:pt x="5265004" y="629982"/>
                    <a:pt x="2252701" y="772402"/>
                    <a:pt x="168478" y="689888"/>
                  </a:cubicBezTo>
                  <a:cubicBezTo>
                    <a:pt x="61205" y="693405"/>
                    <a:pt x="-5959" y="620506"/>
                    <a:pt x="0" y="521410"/>
                  </a:cubicBezTo>
                  <a:cubicBezTo>
                    <a:pt x="25867" y="412618"/>
                    <a:pt x="21633" y="271954"/>
                    <a:pt x="0" y="16847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 em, vì sao Hai Bà Trưng phất cờ khởi nghĩa?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61B07-E3DE-F9EE-E98B-B8288A1F9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88" y="1751609"/>
              <a:ext cx="1001601" cy="100160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5FF3526-C92D-62C2-5232-8C426F295E4A}"/>
              </a:ext>
            </a:extLst>
          </p:cNvPr>
          <p:cNvGrpSpPr/>
          <p:nvPr/>
        </p:nvGrpSpPr>
        <p:grpSpPr>
          <a:xfrm>
            <a:off x="238264" y="4174466"/>
            <a:ext cx="8791435" cy="1254784"/>
            <a:chOff x="-1662" y="1665884"/>
            <a:chExt cx="8791435" cy="125478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841E9973-5189-0195-15C3-A3D46818F71C}"/>
                </a:ext>
              </a:extLst>
            </p:cNvPr>
            <p:cNvSpPr/>
            <p:nvPr/>
          </p:nvSpPr>
          <p:spPr>
            <a:xfrm>
              <a:off x="268098" y="2230780"/>
              <a:ext cx="8521675" cy="689888"/>
            </a:xfrm>
            <a:custGeom>
              <a:avLst/>
              <a:gdLst>
                <a:gd name="csX0" fmla="*/ 0 w 8521675"/>
                <a:gd name="csY0" fmla="*/ 168478 h 689888"/>
                <a:gd name="csX1" fmla="*/ 168478 w 8521675"/>
                <a:gd name="csY1" fmla="*/ 0 h 689888"/>
                <a:gd name="csX2" fmla="*/ 8353197 w 8521675"/>
                <a:gd name="csY2" fmla="*/ 0 h 689888"/>
                <a:gd name="csX3" fmla="*/ 8521675 w 8521675"/>
                <a:gd name="csY3" fmla="*/ 168478 h 689888"/>
                <a:gd name="csX4" fmla="*/ 8521675 w 8521675"/>
                <a:gd name="csY4" fmla="*/ 521410 h 689888"/>
                <a:gd name="csX5" fmla="*/ 8353197 w 8521675"/>
                <a:gd name="csY5" fmla="*/ 689888 h 689888"/>
                <a:gd name="csX6" fmla="*/ 168478 w 8521675"/>
                <a:gd name="csY6" fmla="*/ 689888 h 689888"/>
                <a:gd name="csX7" fmla="*/ 0 w 8521675"/>
                <a:gd name="csY7" fmla="*/ 521410 h 689888"/>
                <a:gd name="csX8" fmla="*/ 0 w 8521675"/>
                <a:gd name="csY8" fmla="*/ 168478 h 68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521675" h="689888" fill="none" extrusionOk="0">
                  <a:moveTo>
                    <a:pt x="0" y="168478"/>
                  </a:moveTo>
                  <a:cubicBezTo>
                    <a:pt x="-1152" y="79466"/>
                    <a:pt x="69333" y="-4097"/>
                    <a:pt x="168478" y="0"/>
                  </a:cubicBezTo>
                  <a:cubicBezTo>
                    <a:pt x="3200552" y="-35273"/>
                    <a:pt x="5330314" y="-144294"/>
                    <a:pt x="8353197" y="0"/>
                  </a:cubicBezTo>
                  <a:cubicBezTo>
                    <a:pt x="8452190" y="1809"/>
                    <a:pt x="8512439" y="67643"/>
                    <a:pt x="8521675" y="168478"/>
                  </a:cubicBezTo>
                  <a:cubicBezTo>
                    <a:pt x="8491845" y="281014"/>
                    <a:pt x="8518788" y="360606"/>
                    <a:pt x="8521675" y="521410"/>
                  </a:cubicBezTo>
                  <a:cubicBezTo>
                    <a:pt x="8528178" y="609541"/>
                    <a:pt x="8455322" y="680048"/>
                    <a:pt x="8353197" y="689888"/>
                  </a:cubicBezTo>
                  <a:cubicBezTo>
                    <a:pt x="4475246" y="767413"/>
                    <a:pt x="3220706" y="646185"/>
                    <a:pt x="168478" y="689888"/>
                  </a:cubicBezTo>
                  <a:cubicBezTo>
                    <a:pt x="61322" y="685979"/>
                    <a:pt x="-8203" y="614346"/>
                    <a:pt x="0" y="521410"/>
                  </a:cubicBezTo>
                  <a:cubicBezTo>
                    <a:pt x="-3389" y="386882"/>
                    <a:pt x="-11842" y="214672"/>
                    <a:pt x="0" y="168478"/>
                  </a:cubicBezTo>
                  <a:close/>
                </a:path>
                <a:path w="8521675" h="689888" stroke="0" extrusionOk="0">
                  <a:moveTo>
                    <a:pt x="0" y="168478"/>
                  </a:moveTo>
                  <a:cubicBezTo>
                    <a:pt x="-4372" y="60322"/>
                    <a:pt x="66161" y="7508"/>
                    <a:pt x="168478" y="0"/>
                  </a:cubicBezTo>
                  <a:cubicBezTo>
                    <a:pt x="1658267" y="-95379"/>
                    <a:pt x="6638020" y="58096"/>
                    <a:pt x="8353197" y="0"/>
                  </a:cubicBezTo>
                  <a:cubicBezTo>
                    <a:pt x="8433777" y="-8777"/>
                    <a:pt x="8514315" y="70140"/>
                    <a:pt x="8521675" y="168478"/>
                  </a:cubicBezTo>
                  <a:cubicBezTo>
                    <a:pt x="8509581" y="240522"/>
                    <a:pt x="8496875" y="356984"/>
                    <a:pt x="8521675" y="521410"/>
                  </a:cubicBezTo>
                  <a:cubicBezTo>
                    <a:pt x="8531934" y="602264"/>
                    <a:pt x="8442421" y="686078"/>
                    <a:pt x="8353197" y="689888"/>
                  </a:cubicBezTo>
                  <a:cubicBezTo>
                    <a:pt x="5265004" y="629982"/>
                    <a:pt x="2252701" y="772402"/>
                    <a:pt x="168478" y="689888"/>
                  </a:cubicBezTo>
                  <a:cubicBezTo>
                    <a:pt x="61205" y="693405"/>
                    <a:pt x="-5959" y="620506"/>
                    <a:pt x="0" y="521410"/>
                  </a:cubicBezTo>
                  <a:cubicBezTo>
                    <a:pt x="25867" y="412618"/>
                    <a:pt x="21633" y="271954"/>
                    <a:pt x="0" y="16847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4. </a:t>
              </a:r>
              <a:r>
                <a: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 ảnh Hai Bà Trưng và đoàn quân ra trận được miêu tả hào hùng như thế nào?  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8721E11-4FC9-019E-7462-13B08E4F5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62" y="1665884"/>
              <a:ext cx="1001601" cy="100160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A6EFFB1-84BE-4581-152F-2CB16ECBE120}"/>
              </a:ext>
            </a:extLst>
          </p:cNvPr>
          <p:cNvGrpSpPr/>
          <p:nvPr/>
        </p:nvGrpSpPr>
        <p:grpSpPr>
          <a:xfrm>
            <a:off x="171589" y="5403191"/>
            <a:ext cx="8791435" cy="1254784"/>
            <a:chOff x="-1662" y="1665884"/>
            <a:chExt cx="8791435" cy="125478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D1E0019-8166-B37B-33A7-69142F72D30F}"/>
                </a:ext>
              </a:extLst>
            </p:cNvPr>
            <p:cNvSpPr/>
            <p:nvPr/>
          </p:nvSpPr>
          <p:spPr>
            <a:xfrm>
              <a:off x="268098" y="2230780"/>
              <a:ext cx="8521675" cy="689888"/>
            </a:xfrm>
            <a:custGeom>
              <a:avLst/>
              <a:gdLst>
                <a:gd name="csX0" fmla="*/ 0 w 8521675"/>
                <a:gd name="csY0" fmla="*/ 168478 h 689888"/>
                <a:gd name="csX1" fmla="*/ 168478 w 8521675"/>
                <a:gd name="csY1" fmla="*/ 0 h 689888"/>
                <a:gd name="csX2" fmla="*/ 8353197 w 8521675"/>
                <a:gd name="csY2" fmla="*/ 0 h 689888"/>
                <a:gd name="csX3" fmla="*/ 8521675 w 8521675"/>
                <a:gd name="csY3" fmla="*/ 168478 h 689888"/>
                <a:gd name="csX4" fmla="*/ 8521675 w 8521675"/>
                <a:gd name="csY4" fmla="*/ 521410 h 689888"/>
                <a:gd name="csX5" fmla="*/ 8353197 w 8521675"/>
                <a:gd name="csY5" fmla="*/ 689888 h 689888"/>
                <a:gd name="csX6" fmla="*/ 168478 w 8521675"/>
                <a:gd name="csY6" fmla="*/ 689888 h 689888"/>
                <a:gd name="csX7" fmla="*/ 0 w 8521675"/>
                <a:gd name="csY7" fmla="*/ 521410 h 689888"/>
                <a:gd name="csX8" fmla="*/ 0 w 8521675"/>
                <a:gd name="csY8" fmla="*/ 168478 h 68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521675" h="689888" fill="none" extrusionOk="0">
                  <a:moveTo>
                    <a:pt x="0" y="168478"/>
                  </a:moveTo>
                  <a:cubicBezTo>
                    <a:pt x="-1152" y="79466"/>
                    <a:pt x="69333" y="-4097"/>
                    <a:pt x="168478" y="0"/>
                  </a:cubicBezTo>
                  <a:cubicBezTo>
                    <a:pt x="3200552" y="-35273"/>
                    <a:pt x="5330314" y="-144294"/>
                    <a:pt x="8353197" y="0"/>
                  </a:cubicBezTo>
                  <a:cubicBezTo>
                    <a:pt x="8452190" y="1809"/>
                    <a:pt x="8512439" y="67643"/>
                    <a:pt x="8521675" y="168478"/>
                  </a:cubicBezTo>
                  <a:cubicBezTo>
                    <a:pt x="8491845" y="281014"/>
                    <a:pt x="8518788" y="360606"/>
                    <a:pt x="8521675" y="521410"/>
                  </a:cubicBezTo>
                  <a:cubicBezTo>
                    <a:pt x="8528178" y="609541"/>
                    <a:pt x="8455322" y="680048"/>
                    <a:pt x="8353197" y="689888"/>
                  </a:cubicBezTo>
                  <a:cubicBezTo>
                    <a:pt x="4475246" y="767413"/>
                    <a:pt x="3220706" y="646185"/>
                    <a:pt x="168478" y="689888"/>
                  </a:cubicBezTo>
                  <a:cubicBezTo>
                    <a:pt x="61322" y="685979"/>
                    <a:pt x="-8203" y="614346"/>
                    <a:pt x="0" y="521410"/>
                  </a:cubicBezTo>
                  <a:cubicBezTo>
                    <a:pt x="-3389" y="386882"/>
                    <a:pt x="-11842" y="214672"/>
                    <a:pt x="0" y="168478"/>
                  </a:cubicBezTo>
                  <a:close/>
                </a:path>
                <a:path w="8521675" h="689888" stroke="0" extrusionOk="0">
                  <a:moveTo>
                    <a:pt x="0" y="168478"/>
                  </a:moveTo>
                  <a:cubicBezTo>
                    <a:pt x="-4372" y="60322"/>
                    <a:pt x="66161" y="7508"/>
                    <a:pt x="168478" y="0"/>
                  </a:cubicBezTo>
                  <a:cubicBezTo>
                    <a:pt x="1658267" y="-95379"/>
                    <a:pt x="6638020" y="58096"/>
                    <a:pt x="8353197" y="0"/>
                  </a:cubicBezTo>
                  <a:cubicBezTo>
                    <a:pt x="8433777" y="-8777"/>
                    <a:pt x="8514315" y="70140"/>
                    <a:pt x="8521675" y="168478"/>
                  </a:cubicBezTo>
                  <a:cubicBezTo>
                    <a:pt x="8509581" y="240522"/>
                    <a:pt x="8496875" y="356984"/>
                    <a:pt x="8521675" y="521410"/>
                  </a:cubicBezTo>
                  <a:cubicBezTo>
                    <a:pt x="8531934" y="602264"/>
                    <a:pt x="8442421" y="686078"/>
                    <a:pt x="8353197" y="689888"/>
                  </a:cubicBezTo>
                  <a:cubicBezTo>
                    <a:pt x="5265004" y="629982"/>
                    <a:pt x="2252701" y="772402"/>
                    <a:pt x="168478" y="689888"/>
                  </a:cubicBezTo>
                  <a:cubicBezTo>
                    <a:pt x="61205" y="693405"/>
                    <a:pt x="-5959" y="620506"/>
                    <a:pt x="0" y="521410"/>
                  </a:cubicBezTo>
                  <a:cubicBezTo>
                    <a:pt x="25867" y="412618"/>
                    <a:pt x="21633" y="271954"/>
                    <a:pt x="0" y="16847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5. </a:t>
              </a:r>
              <a:r>
                <a: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Nêu cảm nghĩ của em về hai vị anh hùng đầu tiên được lưu danh trong lịch sử nước nhà. 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7D961BC-6CF8-E71C-2D56-95B8D407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62" y="1665884"/>
              <a:ext cx="1001601" cy="100160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177</Words>
  <Application>Microsoft Office PowerPoint</Application>
  <PresentationFormat>Widescreen</PresentationFormat>
  <Paragraphs>14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Cambria</vt:lpstr>
      <vt:lpstr>HP001 4 hàng</vt:lpstr>
      <vt:lpstr>Lobster</vt:lpstr>
      <vt:lpstr>Sitka Display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61</cp:revision>
  <dcterms:created xsi:type="dcterms:W3CDTF">2023-01-31T09:31:32Z</dcterms:created>
  <dcterms:modified xsi:type="dcterms:W3CDTF">2026-04-10T07:50:09Z</dcterms:modified>
</cp:coreProperties>
</file>